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2.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3.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4.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5.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6.xml" ContentType="application/vnd.openxmlformats-officedocument.theme+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9.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0.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7.xml" ContentType="application/vnd.openxmlformats-officedocument.themeOverride+xml"/>
  <Override PartName="/ppt/notesSlides/notesSlide49.xml" ContentType="application/vnd.openxmlformats-officedocument.presentationml.notesSlide+xml"/>
  <Override PartName="/ppt/theme/themeOverride8.xml" ContentType="application/vnd.openxmlformats-officedocument.themeOverride+xml"/>
  <Override PartName="/ppt/notesSlides/notesSlide50.xml" ContentType="application/vnd.openxmlformats-officedocument.presentationml.notesSlide+xml"/>
  <Override PartName="/ppt/theme/themeOverride9.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0.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embeddings/oleObject1.bin" ContentType="application/vnd.openxmlformats-officedocument.oleObject"/>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1.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12.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13.xml" ContentType="application/vnd.openxmlformats-officedocument.themeOverride+xml"/>
  <Override PartName="/ppt/notesSlides/notesSlide82.xml" ContentType="application/vnd.openxmlformats-officedocument.presentationml.notesSlide+xml"/>
  <Override PartName="/ppt/embeddings/oleObject2.bin" ContentType="application/vnd.openxmlformats-officedocument.oleObject"/>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media/audio1.bin" ContentType="audio/unknown"/>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33" r:id="rId3"/>
    <p:sldMasterId id="2147483745" r:id="rId4"/>
    <p:sldMasterId id="2147483759" r:id="rId5"/>
    <p:sldMasterId id="2147483771" r:id="rId6"/>
    <p:sldMasterId id="2147483783" r:id="rId7"/>
    <p:sldMasterId id="2147483795" r:id="rId8"/>
    <p:sldMasterId id="2147483821" r:id="rId9"/>
    <p:sldMasterId id="2147483835" r:id="rId10"/>
    <p:sldMasterId id="2147483847" r:id="rId11"/>
    <p:sldMasterId id="2147483859" r:id="rId12"/>
    <p:sldMasterId id="2147483871" r:id="rId13"/>
    <p:sldMasterId id="2147483883" r:id="rId14"/>
    <p:sldMasterId id="2147483895" r:id="rId15"/>
    <p:sldMasterId id="2147483907" r:id="rId16"/>
    <p:sldMasterId id="2147483919" r:id="rId17"/>
    <p:sldMasterId id="2147483931" r:id="rId18"/>
    <p:sldMasterId id="2147483943" r:id="rId19"/>
    <p:sldMasterId id="2147483955" r:id="rId20"/>
    <p:sldMasterId id="2147483967" r:id="rId21"/>
    <p:sldMasterId id="2147483979" r:id="rId22"/>
    <p:sldMasterId id="2147483992" r:id="rId23"/>
    <p:sldMasterId id="2147484005" r:id="rId24"/>
    <p:sldMasterId id="2147484017" r:id="rId25"/>
    <p:sldMasterId id="2147484029" r:id="rId26"/>
    <p:sldMasterId id="2147484041" r:id="rId27"/>
    <p:sldMasterId id="2147484053" r:id="rId28"/>
    <p:sldMasterId id="2147484065" r:id="rId29"/>
    <p:sldMasterId id="2147484077" r:id="rId30"/>
    <p:sldMasterId id="2147484089" r:id="rId31"/>
    <p:sldMasterId id="2147484101" r:id="rId32"/>
    <p:sldMasterId id="2147484113" r:id="rId33"/>
    <p:sldMasterId id="2147484125" r:id="rId34"/>
    <p:sldMasterId id="2147484139" r:id="rId35"/>
    <p:sldMasterId id="2147484151" r:id="rId36"/>
    <p:sldMasterId id="2147484163" r:id="rId37"/>
    <p:sldMasterId id="2147484165" r:id="rId38"/>
    <p:sldMasterId id="2147484177" r:id="rId39"/>
    <p:sldMasterId id="2147484189" r:id="rId40"/>
    <p:sldMasterId id="2147484201" r:id="rId41"/>
  </p:sldMasterIdLst>
  <p:notesMasterIdLst>
    <p:notesMasterId r:id="rId204"/>
  </p:notesMasterIdLst>
  <p:sldIdLst>
    <p:sldId id="256" r:id="rId42"/>
    <p:sldId id="257" r:id="rId43"/>
    <p:sldId id="258" r:id="rId44"/>
    <p:sldId id="259" r:id="rId45"/>
    <p:sldId id="260" r:id="rId46"/>
    <p:sldId id="261" r:id="rId47"/>
    <p:sldId id="262" r:id="rId48"/>
    <p:sldId id="263" r:id="rId49"/>
    <p:sldId id="309" r:id="rId50"/>
    <p:sldId id="265" r:id="rId51"/>
    <p:sldId id="266" r:id="rId52"/>
    <p:sldId id="267" r:id="rId53"/>
    <p:sldId id="268" r:id="rId54"/>
    <p:sldId id="323" r:id="rId55"/>
    <p:sldId id="324" r:id="rId56"/>
    <p:sldId id="270" r:id="rId57"/>
    <p:sldId id="271" r:id="rId58"/>
    <p:sldId id="325" r:id="rId59"/>
    <p:sldId id="311" r:id="rId60"/>
    <p:sldId id="312" r:id="rId61"/>
    <p:sldId id="313" r:id="rId62"/>
    <p:sldId id="314" r:id="rId63"/>
    <p:sldId id="315" r:id="rId64"/>
    <p:sldId id="316" r:id="rId65"/>
    <p:sldId id="317" r:id="rId66"/>
    <p:sldId id="318" r:id="rId67"/>
    <p:sldId id="326" r:id="rId68"/>
    <p:sldId id="327" r:id="rId69"/>
    <p:sldId id="283" r:id="rId70"/>
    <p:sldId id="328" r:id="rId71"/>
    <p:sldId id="329" r:id="rId72"/>
    <p:sldId id="330" r:id="rId73"/>
    <p:sldId id="284" r:id="rId74"/>
    <p:sldId id="331" r:id="rId75"/>
    <p:sldId id="332" r:id="rId76"/>
    <p:sldId id="333" r:id="rId77"/>
    <p:sldId id="319" r:id="rId78"/>
    <p:sldId id="287" r:id="rId79"/>
    <p:sldId id="334" r:id="rId80"/>
    <p:sldId id="289"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2" r:id="rId97"/>
    <p:sldId id="320" r:id="rId98"/>
    <p:sldId id="321" r:id="rId99"/>
    <p:sldId id="294" r:id="rId100"/>
    <p:sldId id="295" r:id="rId101"/>
    <p:sldId id="353" r:id="rId102"/>
    <p:sldId id="322" r:id="rId103"/>
    <p:sldId id="354" r:id="rId104"/>
    <p:sldId id="355" r:id="rId105"/>
    <p:sldId id="356" r:id="rId106"/>
    <p:sldId id="299" r:id="rId107"/>
    <p:sldId id="357" r:id="rId108"/>
    <p:sldId id="301" r:id="rId109"/>
    <p:sldId id="302" r:id="rId110"/>
    <p:sldId id="358" r:id="rId111"/>
    <p:sldId id="359" r:id="rId112"/>
    <p:sldId id="360" r:id="rId113"/>
    <p:sldId id="361" r:id="rId114"/>
    <p:sldId id="362" r:id="rId115"/>
    <p:sldId id="363" r:id="rId116"/>
    <p:sldId id="364" r:id="rId117"/>
    <p:sldId id="365" r:id="rId118"/>
    <p:sldId id="366" r:id="rId119"/>
    <p:sldId id="367" r:id="rId120"/>
    <p:sldId id="368" r:id="rId121"/>
    <p:sldId id="307"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13" r:id="rId166"/>
    <p:sldId id="414" r:id="rId167"/>
    <p:sldId id="415" r:id="rId168"/>
    <p:sldId id="416" r:id="rId169"/>
    <p:sldId id="417" r:id="rId170"/>
    <p:sldId id="418" r:id="rId171"/>
    <p:sldId id="419" r:id="rId172"/>
    <p:sldId id="420"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444" r:id="rId197"/>
    <p:sldId id="445" r:id="rId198"/>
    <p:sldId id="447" r:id="rId199"/>
    <p:sldId id="448" r:id="rId200"/>
    <p:sldId id="449" r:id="rId201"/>
    <p:sldId id="450" r:id="rId202"/>
    <p:sldId id="308" r:id="rId2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840" y="-112"/>
      </p:cViewPr>
      <p:guideLst>
        <p:guide orient="horz" pos="2160"/>
        <p:guide pos="2880"/>
      </p:guideLst>
    </p:cSldViewPr>
  </p:slideViewPr>
  <p:notesTextViewPr>
    <p:cViewPr>
      <p:scale>
        <a:sx n="100" d="100"/>
        <a:sy n="100" d="100"/>
      </p:scale>
      <p:origin x="0" y="0"/>
    </p:cViewPr>
  </p:notesTextViewPr>
  <p:sorterViewPr>
    <p:cViewPr>
      <p:scale>
        <a:sx n="24" d="100"/>
        <a:sy n="24"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01.xml"/><Relationship Id="rId143" Type="http://schemas.openxmlformats.org/officeDocument/2006/relationships/slide" Target="slides/slide102.xml"/><Relationship Id="rId144" Type="http://schemas.openxmlformats.org/officeDocument/2006/relationships/slide" Target="slides/slide103.xml"/><Relationship Id="rId145" Type="http://schemas.openxmlformats.org/officeDocument/2006/relationships/slide" Target="slides/slide104.xml"/><Relationship Id="rId146" Type="http://schemas.openxmlformats.org/officeDocument/2006/relationships/slide" Target="slides/slide105.xml"/><Relationship Id="rId147" Type="http://schemas.openxmlformats.org/officeDocument/2006/relationships/slide" Target="slides/slide106.xml"/><Relationship Id="rId148" Type="http://schemas.openxmlformats.org/officeDocument/2006/relationships/slide" Target="slides/slide107.xml"/><Relationship Id="rId149" Type="http://schemas.openxmlformats.org/officeDocument/2006/relationships/slide" Target="slides/slide108.xml"/><Relationship Id="rId180" Type="http://schemas.openxmlformats.org/officeDocument/2006/relationships/slide" Target="slides/slide139.xml"/><Relationship Id="rId181" Type="http://schemas.openxmlformats.org/officeDocument/2006/relationships/slide" Target="slides/slide140.xml"/><Relationship Id="rId182" Type="http://schemas.openxmlformats.org/officeDocument/2006/relationships/slide" Target="slides/slide141.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 Target="slides/slide1.xml"/><Relationship Id="rId43" Type="http://schemas.openxmlformats.org/officeDocument/2006/relationships/slide" Target="slides/slide2.xml"/><Relationship Id="rId44" Type="http://schemas.openxmlformats.org/officeDocument/2006/relationships/slide" Target="slides/slide3.xml"/><Relationship Id="rId45" Type="http://schemas.openxmlformats.org/officeDocument/2006/relationships/slide" Target="slides/slide4.xml"/><Relationship Id="rId46" Type="http://schemas.openxmlformats.org/officeDocument/2006/relationships/slide" Target="slides/slide5.xml"/><Relationship Id="rId47" Type="http://schemas.openxmlformats.org/officeDocument/2006/relationships/slide" Target="slides/slide6.xml"/><Relationship Id="rId48" Type="http://schemas.openxmlformats.org/officeDocument/2006/relationships/slide" Target="slides/slide7.xml"/><Relationship Id="rId49" Type="http://schemas.openxmlformats.org/officeDocument/2006/relationships/slide" Target="slides/slide8.xml"/><Relationship Id="rId183" Type="http://schemas.openxmlformats.org/officeDocument/2006/relationships/slide" Target="slides/slide142.xml"/><Relationship Id="rId184" Type="http://schemas.openxmlformats.org/officeDocument/2006/relationships/slide" Target="slides/slide143.xml"/><Relationship Id="rId185" Type="http://schemas.openxmlformats.org/officeDocument/2006/relationships/slide" Target="slides/slide144.xml"/><Relationship Id="rId186" Type="http://schemas.openxmlformats.org/officeDocument/2006/relationships/slide" Target="slides/slide145.xml"/><Relationship Id="rId187" Type="http://schemas.openxmlformats.org/officeDocument/2006/relationships/slide" Target="slides/slide146.xml"/><Relationship Id="rId188" Type="http://schemas.openxmlformats.org/officeDocument/2006/relationships/slide" Target="slides/slide147.xml"/><Relationship Id="rId189" Type="http://schemas.openxmlformats.org/officeDocument/2006/relationships/slide" Target="slides/slide148.xml"/><Relationship Id="rId80" Type="http://schemas.openxmlformats.org/officeDocument/2006/relationships/slide" Target="slides/slide39.xml"/><Relationship Id="rId81" Type="http://schemas.openxmlformats.org/officeDocument/2006/relationships/slide" Target="slides/slide40.xml"/><Relationship Id="rId82" Type="http://schemas.openxmlformats.org/officeDocument/2006/relationships/slide" Target="slides/slide41.xml"/><Relationship Id="rId83" Type="http://schemas.openxmlformats.org/officeDocument/2006/relationships/slide" Target="slides/slide42.xml"/><Relationship Id="rId84" Type="http://schemas.openxmlformats.org/officeDocument/2006/relationships/slide" Target="slides/slide43.xml"/><Relationship Id="rId85" Type="http://schemas.openxmlformats.org/officeDocument/2006/relationships/slide" Target="slides/slide44.xml"/><Relationship Id="rId86" Type="http://schemas.openxmlformats.org/officeDocument/2006/relationships/slide" Target="slides/slide45.xml"/><Relationship Id="rId87" Type="http://schemas.openxmlformats.org/officeDocument/2006/relationships/slide" Target="slides/slide46.xml"/><Relationship Id="rId88" Type="http://schemas.openxmlformats.org/officeDocument/2006/relationships/slide" Target="slides/slide47.xml"/><Relationship Id="rId89" Type="http://schemas.openxmlformats.org/officeDocument/2006/relationships/slide" Target="slides/slide48.xml"/><Relationship Id="rId110" Type="http://schemas.openxmlformats.org/officeDocument/2006/relationships/slide" Target="slides/slide69.xml"/><Relationship Id="rId111" Type="http://schemas.openxmlformats.org/officeDocument/2006/relationships/slide" Target="slides/slide70.xml"/><Relationship Id="rId112" Type="http://schemas.openxmlformats.org/officeDocument/2006/relationships/slide" Target="slides/slide71.xml"/><Relationship Id="rId113" Type="http://schemas.openxmlformats.org/officeDocument/2006/relationships/slide" Target="slides/slide72.xml"/><Relationship Id="rId114" Type="http://schemas.openxmlformats.org/officeDocument/2006/relationships/slide" Target="slides/slide73.xml"/><Relationship Id="rId115" Type="http://schemas.openxmlformats.org/officeDocument/2006/relationships/slide" Target="slides/slide74.xml"/><Relationship Id="rId116" Type="http://schemas.openxmlformats.org/officeDocument/2006/relationships/slide" Target="slides/slide75.xml"/><Relationship Id="rId117" Type="http://schemas.openxmlformats.org/officeDocument/2006/relationships/slide" Target="slides/slide76.xml"/><Relationship Id="rId118" Type="http://schemas.openxmlformats.org/officeDocument/2006/relationships/slide" Target="slides/slide77.xml"/><Relationship Id="rId119" Type="http://schemas.openxmlformats.org/officeDocument/2006/relationships/slide" Target="slides/slide78.xml"/><Relationship Id="rId150" Type="http://schemas.openxmlformats.org/officeDocument/2006/relationships/slide" Target="slides/slide109.xml"/><Relationship Id="rId151" Type="http://schemas.openxmlformats.org/officeDocument/2006/relationships/slide" Target="slides/slide110.xml"/><Relationship Id="rId152" Type="http://schemas.openxmlformats.org/officeDocument/2006/relationships/slide" Target="slides/slide11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12.xml"/><Relationship Id="rId154" Type="http://schemas.openxmlformats.org/officeDocument/2006/relationships/slide" Target="slides/slide113.xml"/><Relationship Id="rId155" Type="http://schemas.openxmlformats.org/officeDocument/2006/relationships/slide" Target="slides/slide114.xml"/><Relationship Id="rId156" Type="http://schemas.openxmlformats.org/officeDocument/2006/relationships/slide" Target="slides/slide115.xml"/><Relationship Id="rId157" Type="http://schemas.openxmlformats.org/officeDocument/2006/relationships/slide" Target="slides/slide116.xml"/><Relationship Id="rId158" Type="http://schemas.openxmlformats.org/officeDocument/2006/relationships/slide" Target="slides/slide117.xml"/><Relationship Id="rId159" Type="http://schemas.openxmlformats.org/officeDocument/2006/relationships/slide" Target="slides/slide118.xml"/><Relationship Id="rId190" Type="http://schemas.openxmlformats.org/officeDocument/2006/relationships/slide" Target="slides/slide149.xml"/><Relationship Id="rId191" Type="http://schemas.openxmlformats.org/officeDocument/2006/relationships/slide" Target="slides/slide150.xml"/><Relationship Id="rId192" Type="http://schemas.openxmlformats.org/officeDocument/2006/relationships/slide" Target="slides/slide151.xml"/><Relationship Id="rId50" Type="http://schemas.openxmlformats.org/officeDocument/2006/relationships/slide" Target="slides/slide9.xml"/><Relationship Id="rId51" Type="http://schemas.openxmlformats.org/officeDocument/2006/relationships/slide" Target="slides/slide10.xml"/><Relationship Id="rId52" Type="http://schemas.openxmlformats.org/officeDocument/2006/relationships/slide" Target="slides/slide11.xml"/><Relationship Id="rId53" Type="http://schemas.openxmlformats.org/officeDocument/2006/relationships/slide" Target="slides/slide12.xml"/><Relationship Id="rId54" Type="http://schemas.openxmlformats.org/officeDocument/2006/relationships/slide" Target="slides/slide13.xml"/><Relationship Id="rId55" Type="http://schemas.openxmlformats.org/officeDocument/2006/relationships/slide" Target="slides/slide14.xml"/><Relationship Id="rId56" Type="http://schemas.openxmlformats.org/officeDocument/2006/relationships/slide" Target="slides/slide15.xml"/><Relationship Id="rId57" Type="http://schemas.openxmlformats.org/officeDocument/2006/relationships/slide" Target="slides/slide16.xml"/><Relationship Id="rId58" Type="http://schemas.openxmlformats.org/officeDocument/2006/relationships/slide" Target="slides/slide17.xml"/><Relationship Id="rId59" Type="http://schemas.openxmlformats.org/officeDocument/2006/relationships/slide" Target="slides/slide18.xml"/><Relationship Id="rId193" Type="http://schemas.openxmlformats.org/officeDocument/2006/relationships/slide" Target="slides/slide152.xml"/><Relationship Id="rId194" Type="http://schemas.openxmlformats.org/officeDocument/2006/relationships/slide" Target="slides/slide153.xml"/><Relationship Id="rId195" Type="http://schemas.openxmlformats.org/officeDocument/2006/relationships/slide" Target="slides/slide154.xml"/><Relationship Id="rId196" Type="http://schemas.openxmlformats.org/officeDocument/2006/relationships/slide" Target="slides/slide155.xml"/><Relationship Id="rId197" Type="http://schemas.openxmlformats.org/officeDocument/2006/relationships/slide" Target="slides/slide156.xml"/><Relationship Id="rId198" Type="http://schemas.openxmlformats.org/officeDocument/2006/relationships/slide" Target="slides/slide157.xml"/><Relationship Id="rId199" Type="http://schemas.openxmlformats.org/officeDocument/2006/relationships/slide" Target="slides/slide158.xml"/><Relationship Id="rId90" Type="http://schemas.openxmlformats.org/officeDocument/2006/relationships/slide" Target="slides/slide49.xml"/><Relationship Id="rId91" Type="http://schemas.openxmlformats.org/officeDocument/2006/relationships/slide" Target="slides/slide50.xml"/><Relationship Id="rId92" Type="http://schemas.openxmlformats.org/officeDocument/2006/relationships/slide" Target="slides/slide51.xml"/><Relationship Id="rId93" Type="http://schemas.openxmlformats.org/officeDocument/2006/relationships/slide" Target="slides/slide52.xml"/><Relationship Id="rId94" Type="http://schemas.openxmlformats.org/officeDocument/2006/relationships/slide" Target="slides/slide53.xml"/><Relationship Id="rId95" Type="http://schemas.openxmlformats.org/officeDocument/2006/relationships/slide" Target="slides/slide54.xml"/><Relationship Id="rId96" Type="http://schemas.openxmlformats.org/officeDocument/2006/relationships/slide" Target="slides/slide55.xml"/><Relationship Id="rId97" Type="http://schemas.openxmlformats.org/officeDocument/2006/relationships/slide" Target="slides/slide56.xml"/><Relationship Id="rId98" Type="http://schemas.openxmlformats.org/officeDocument/2006/relationships/slide" Target="slides/slide57.xml"/><Relationship Id="rId99" Type="http://schemas.openxmlformats.org/officeDocument/2006/relationships/slide" Target="slides/slide58.xml"/><Relationship Id="rId120" Type="http://schemas.openxmlformats.org/officeDocument/2006/relationships/slide" Target="slides/slide79.xml"/><Relationship Id="rId121" Type="http://schemas.openxmlformats.org/officeDocument/2006/relationships/slide" Target="slides/slide80.xml"/><Relationship Id="rId122" Type="http://schemas.openxmlformats.org/officeDocument/2006/relationships/slide" Target="slides/slide81.xml"/><Relationship Id="rId123" Type="http://schemas.openxmlformats.org/officeDocument/2006/relationships/slide" Target="slides/slide82.xml"/><Relationship Id="rId124" Type="http://schemas.openxmlformats.org/officeDocument/2006/relationships/slide" Target="slides/slide83.xml"/><Relationship Id="rId125" Type="http://schemas.openxmlformats.org/officeDocument/2006/relationships/slide" Target="slides/slide84.xml"/><Relationship Id="rId126" Type="http://schemas.openxmlformats.org/officeDocument/2006/relationships/slide" Target="slides/slide85.xml"/><Relationship Id="rId127" Type="http://schemas.openxmlformats.org/officeDocument/2006/relationships/slide" Target="slides/slide86.xml"/><Relationship Id="rId128" Type="http://schemas.openxmlformats.org/officeDocument/2006/relationships/slide" Target="slides/slide87.xml"/><Relationship Id="rId129" Type="http://schemas.openxmlformats.org/officeDocument/2006/relationships/slide" Target="slides/slide88.xml"/><Relationship Id="rId160" Type="http://schemas.openxmlformats.org/officeDocument/2006/relationships/slide" Target="slides/slide119.xml"/><Relationship Id="rId161" Type="http://schemas.openxmlformats.org/officeDocument/2006/relationships/slide" Target="slides/slide120.xml"/><Relationship Id="rId162" Type="http://schemas.openxmlformats.org/officeDocument/2006/relationships/slide" Target="slides/slide12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22.xml"/><Relationship Id="rId164" Type="http://schemas.openxmlformats.org/officeDocument/2006/relationships/slide" Target="slides/slide123.xml"/><Relationship Id="rId165" Type="http://schemas.openxmlformats.org/officeDocument/2006/relationships/slide" Target="slides/slide124.xml"/><Relationship Id="rId166" Type="http://schemas.openxmlformats.org/officeDocument/2006/relationships/slide" Target="slides/slide125.xml"/><Relationship Id="rId167" Type="http://schemas.openxmlformats.org/officeDocument/2006/relationships/slide" Target="slides/slide126.xml"/><Relationship Id="rId168" Type="http://schemas.openxmlformats.org/officeDocument/2006/relationships/slide" Target="slides/slide127.xml"/><Relationship Id="rId169" Type="http://schemas.openxmlformats.org/officeDocument/2006/relationships/slide" Target="slides/slide128.xml"/><Relationship Id="rId200" Type="http://schemas.openxmlformats.org/officeDocument/2006/relationships/slide" Target="slides/slide159.xml"/><Relationship Id="rId201" Type="http://schemas.openxmlformats.org/officeDocument/2006/relationships/slide" Target="slides/slide160.xml"/><Relationship Id="rId202" Type="http://schemas.openxmlformats.org/officeDocument/2006/relationships/slide" Target="slides/slide161.xml"/><Relationship Id="rId203" Type="http://schemas.openxmlformats.org/officeDocument/2006/relationships/slide" Target="slides/slide162.xml"/><Relationship Id="rId60" Type="http://schemas.openxmlformats.org/officeDocument/2006/relationships/slide" Target="slides/slide19.xml"/><Relationship Id="rId61" Type="http://schemas.openxmlformats.org/officeDocument/2006/relationships/slide" Target="slides/slide20.xml"/><Relationship Id="rId62" Type="http://schemas.openxmlformats.org/officeDocument/2006/relationships/slide" Target="slides/slide21.xml"/><Relationship Id="rId63" Type="http://schemas.openxmlformats.org/officeDocument/2006/relationships/slide" Target="slides/slide22.xml"/><Relationship Id="rId64" Type="http://schemas.openxmlformats.org/officeDocument/2006/relationships/slide" Target="slides/slide23.xml"/><Relationship Id="rId65" Type="http://schemas.openxmlformats.org/officeDocument/2006/relationships/slide" Target="slides/slide24.xml"/><Relationship Id="rId66" Type="http://schemas.openxmlformats.org/officeDocument/2006/relationships/slide" Target="slides/slide25.xml"/><Relationship Id="rId67" Type="http://schemas.openxmlformats.org/officeDocument/2006/relationships/slide" Target="slides/slide26.xml"/><Relationship Id="rId68" Type="http://schemas.openxmlformats.org/officeDocument/2006/relationships/slide" Target="slides/slide27.xml"/><Relationship Id="rId69" Type="http://schemas.openxmlformats.org/officeDocument/2006/relationships/slide" Target="slides/slide28.xml"/><Relationship Id="rId204" Type="http://schemas.openxmlformats.org/officeDocument/2006/relationships/notesMaster" Target="notesMasters/notesMaster1.xml"/><Relationship Id="rId205" Type="http://schemas.openxmlformats.org/officeDocument/2006/relationships/printerSettings" Target="printerSettings/printerSettings1.bin"/><Relationship Id="rId206" Type="http://schemas.openxmlformats.org/officeDocument/2006/relationships/presProps" Target="presProps.xml"/><Relationship Id="rId207" Type="http://schemas.openxmlformats.org/officeDocument/2006/relationships/viewProps" Target="viewProps.xml"/><Relationship Id="rId208" Type="http://schemas.openxmlformats.org/officeDocument/2006/relationships/theme" Target="theme/theme1.xml"/><Relationship Id="rId209" Type="http://schemas.openxmlformats.org/officeDocument/2006/relationships/tableStyles" Target="tableStyles.xml"/><Relationship Id="rId130" Type="http://schemas.openxmlformats.org/officeDocument/2006/relationships/slide" Target="slides/slide89.xml"/><Relationship Id="rId131" Type="http://schemas.openxmlformats.org/officeDocument/2006/relationships/slide" Target="slides/slide90.xml"/><Relationship Id="rId132" Type="http://schemas.openxmlformats.org/officeDocument/2006/relationships/slide" Target="slides/slide91.xml"/><Relationship Id="rId133" Type="http://schemas.openxmlformats.org/officeDocument/2006/relationships/slide" Target="slides/slide92.xml"/><Relationship Id="rId134" Type="http://schemas.openxmlformats.org/officeDocument/2006/relationships/slide" Target="slides/slide93.xml"/><Relationship Id="rId135" Type="http://schemas.openxmlformats.org/officeDocument/2006/relationships/slide" Target="slides/slide94.xml"/><Relationship Id="rId136" Type="http://schemas.openxmlformats.org/officeDocument/2006/relationships/slide" Target="slides/slide95.xml"/><Relationship Id="rId137" Type="http://schemas.openxmlformats.org/officeDocument/2006/relationships/slide" Target="slides/slide96.xml"/><Relationship Id="rId138" Type="http://schemas.openxmlformats.org/officeDocument/2006/relationships/slide" Target="slides/slide97.xml"/><Relationship Id="rId139" Type="http://schemas.openxmlformats.org/officeDocument/2006/relationships/slide" Target="slides/slide98.xml"/><Relationship Id="rId170" Type="http://schemas.openxmlformats.org/officeDocument/2006/relationships/slide" Target="slides/slide129.xml"/><Relationship Id="rId171" Type="http://schemas.openxmlformats.org/officeDocument/2006/relationships/slide" Target="slides/slide130.xml"/><Relationship Id="rId172" Type="http://schemas.openxmlformats.org/officeDocument/2006/relationships/slide" Target="slides/slide131.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132.xml"/><Relationship Id="rId174" Type="http://schemas.openxmlformats.org/officeDocument/2006/relationships/slide" Target="slides/slide133.xml"/><Relationship Id="rId175" Type="http://schemas.openxmlformats.org/officeDocument/2006/relationships/slide" Target="slides/slide134.xml"/><Relationship Id="rId176" Type="http://schemas.openxmlformats.org/officeDocument/2006/relationships/slide" Target="slides/slide135.xml"/><Relationship Id="rId177" Type="http://schemas.openxmlformats.org/officeDocument/2006/relationships/slide" Target="slides/slide136.xml"/><Relationship Id="rId178" Type="http://schemas.openxmlformats.org/officeDocument/2006/relationships/slide" Target="slides/slide137.xml"/><Relationship Id="rId179" Type="http://schemas.openxmlformats.org/officeDocument/2006/relationships/slide" Target="slides/slide138.xml"/><Relationship Id="rId70" Type="http://schemas.openxmlformats.org/officeDocument/2006/relationships/slide" Target="slides/slide29.xml"/><Relationship Id="rId71" Type="http://schemas.openxmlformats.org/officeDocument/2006/relationships/slide" Target="slides/slide30.xml"/><Relationship Id="rId72" Type="http://schemas.openxmlformats.org/officeDocument/2006/relationships/slide" Target="slides/slide31.xml"/><Relationship Id="rId73" Type="http://schemas.openxmlformats.org/officeDocument/2006/relationships/slide" Target="slides/slide32.xml"/><Relationship Id="rId74" Type="http://schemas.openxmlformats.org/officeDocument/2006/relationships/slide" Target="slides/slide33.xml"/><Relationship Id="rId75" Type="http://schemas.openxmlformats.org/officeDocument/2006/relationships/slide" Target="slides/slide34.xml"/><Relationship Id="rId76" Type="http://schemas.openxmlformats.org/officeDocument/2006/relationships/slide" Target="slides/slide35.xml"/><Relationship Id="rId77" Type="http://schemas.openxmlformats.org/officeDocument/2006/relationships/slide" Target="slides/slide36.xml"/><Relationship Id="rId78" Type="http://schemas.openxmlformats.org/officeDocument/2006/relationships/slide" Target="slides/slide37.xml"/><Relationship Id="rId7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59.xml"/><Relationship Id="rId101" Type="http://schemas.openxmlformats.org/officeDocument/2006/relationships/slide" Target="slides/slide60.xml"/><Relationship Id="rId102" Type="http://schemas.openxmlformats.org/officeDocument/2006/relationships/slide" Target="slides/slide61.xml"/><Relationship Id="rId103" Type="http://schemas.openxmlformats.org/officeDocument/2006/relationships/slide" Target="slides/slide62.xml"/><Relationship Id="rId104" Type="http://schemas.openxmlformats.org/officeDocument/2006/relationships/slide" Target="slides/slide63.xml"/><Relationship Id="rId105" Type="http://schemas.openxmlformats.org/officeDocument/2006/relationships/slide" Target="slides/slide64.xml"/><Relationship Id="rId106" Type="http://schemas.openxmlformats.org/officeDocument/2006/relationships/slide" Target="slides/slide65.xml"/><Relationship Id="rId107" Type="http://schemas.openxmlformats.org/officeDocument/2006/relationships/slide" Target="slides/slide66.xml"/><Relationship Id="rId108" Type="http://schemas.openxmlformats.org/officeDocument/2006/relationships/slide" Target="slides/slide67.xml"/><Relationship Id="rId109" Type="http://schemas.openxmlformats.org/officeDocument/2006/relationships/slide" Target="slides/slide68.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99.xml"/><Relationship Id="rId141" Type="http://schemas.openxmlformats.org/officeDocument/2006/relationships/slide" Target="slides/slide10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A46D71-B618-4F22-A0DE-FDF76F8B7884}" type="datetimeFigureOut">
              <a:rPr lang="en-US" smtClean="0"/>
              <a:pPr/>
              <a:t>23/7/15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AE35F2-5422-4F77-9EA1-C69DC073FE6F}" type="slidenum">
              <a:rPr lang="en-US" smtClean="0"/>
              <a:pPr/>
              <a:t>‹#›</a:t>
            </a:fld>
            <a:endParaRPr lang="en-US"/>
          </a:p>
        </p:txBody>
      </p:sp>
    </p:spTree>
    <p:extLst>
      <p:ext uri="{BB962C8B-B14F-4D97-AF65-F5344CB8AC3E}">
        <p14:creationId xmlns:p14="http://schemas.microsoft.com/office/powerpoint/2010/main" val="2247059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93107888-CA57-47AC-ACB5-04310C6A659F}" type="slidenum">
              <a:rPr lang="en-US"/>
              <a:pPr/>
              <a:t>2</a:t>
            </a:fld>
            <a:endParaRPr lang="en-US"/>
          </a:p>
        </p:txBody>
      </p:sp>
      <p:sp>
        <p:nvSpPr>
          <p:cNvPr id="379907" name="Rectangle 2"/>
          <p:cNvSpPr>
            <a:spLocks noGrp="1" noRot="1" noChangeAspect="1" noChangeArrowheads="1" noTextEdit="1"/>
          </p:cNvSpPr>
          <p:nvPr>
            <p:ph type="sldImg"/>
          </p:nvPr>
        </p:nvSpPr>
        <p:spPr>
          <a:solidFill>
            <a:srgbClr val="FFFFFF"/>
          </a:solidFill>
          <a:ln/>
        </p:spPr>
      </p:sp>
      <p:sp>
        <p:nvSpPr>
          <p:cNvPr id="379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p:spPr>
        <p:txBody>
          <a:bodyPr/>
          <a:lstStyle/>
          <a:p>
            <a:fld id="{4A795C09-D4EF-4414-ADF6-495EBB8D51F2}" type="slidenum">
              <a:rPr lang="en-US"/>
              <a:pPr/>
              <a:t>15</a:t>
            </a:fld>
            <a:endParaRPr lang="en-US"/>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a:p>
            <a:pPr eaLnBrk="1" hangingPunct="1"/>
            <a:r>
              <a:rPr lang="en-US" smtClean="0">
                <a:latin typeface="Times New Roman" pitchFamily="18" charset="0"/>
                <a:cs typeface="Times New Roman" pitchFamily="18" charset="0"/>
              </a:rPr>
              <a:t>----- Meeting Notes (25/2/14 12:48) -----</a:t>
            </a:r>
          </a:p>
          <a:p>
            <a:pPr eaLnBrk="1" hangingPunct="1"/>
            <a:r>
              <a:rPr lang="en-US" smtClean="0">
                <a:latin typeface="Times New Roman" pitchFamily="18" charset="0"/>
                <a:cs typeface="Times New Roman" pitchFamily="18" charset="0"/>
              </a:rPr>
              <a:t>Common goal</a:t>
            </a:r>
          </a:p>
          <a:p>
            <a:pPr eaLnBrk="1" hangingPunct="1"/>
            <a:r>
              <a:rPr lang="en-US" smtClean="0">
                <a:latin typeface="Times New Roman" pitchFamily="18" charset="0"/>
                <a:cs typeface="Times New Roman" pitchFamily="18" charset="0"/>
              </a:rPr>
              <a:t>Core non-negoitiables theologically</a:t>
            </a:r>
          </a:p>
          <a:p>
            <a:pPr eaLnBrk="1" hangingPunct="1"/>
            <a:r>
              <a:rPr lang="en-US" smtClean="0">
                <a:latin typeface="Times New Roman" pitchFamily="18" charset="0"/>
                <a:cs typeface="Times New Roman" pitchFamily="18" charset="0"/>
              </a:rPr>
              <a:t>Others centered</a:t>
            </a:r>
          </a:p>
          <a:p>
            <a:pPr eaLnBrk="1" hangingPunct="1"/>
            <a:r>
              <a:rPr lang="en-US" smtClean="0">
                <a:latin typeface="Times New Roman" pitchFamily="18" charset="0"/>
                <a:cs typeface="Times New Roman" pitchFamily="18" charset="0"/>
              </a:rPr>
              <a:t>Humble</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7"/>
          <p:cNvSpPr>
            <a:spLocks noGrp="1" noChangeArrowheads="1"/>
          </p:cNvSpPr>
          <p:nvPr>
            <p:ph type="sldNum" sz="quarter" idx="5"/>
          </p:nvPr>
        </p:nvSpPr>
        <p:spPr>
          <a:noFill/>
        </p:spPr>
        <p:txBody>
          <a:bodyPr/>
          <a:lstStyle/>
          <a:p>
            <a:fld id="{5BC90923-B83F-48E2-9288-D112A9EA743E}" type="slidenum">
              <a:rPr lang="en-US">
                <a:solidFill>
                  <a:srgbClr val="000000"/>
                </a:solidFill>
              </a:rPr>
              <a:pPr/>
              <a:t>115</a:t>
            </a:fld>
            <a:endParaRPr lang="en-US">
              <a:solidFill>
                <a:srgbClr val="000000"/>
              </a:solidFill>
            </a:endParaRPr>
          </a:p>
        </p:txBody>
      </p:sp>
      <p:sp>
        <p:nvSpPr>
          <p:cNvPr id="648194" name="Rectangle 2"/>
          <p:cNvSpPr>
            <a:spLocks noGrp="1" noRot="1" noChangeAspect="1" noChangeArrowheads="1"/>
          </p:cNvSpPr>
          <p:nvPr>
            <p:ph type="sldImg"/>
          </p:nvPr>
        </p:nvSpPr>
        <p:spPr>
          <a:solidFill>
            <a:srgbClr val="FFFFFF"/>
          </a:solidFill>
          <a:ln/>
        </p:spPr>
      </p:sp>
      <p:sp>
        <p:nvSpPr>
          <p:cNvPr id="648195" name="Rectangle 3"/>
          <p:cNvSpPr>
            <a:spLocks noGrp="1" noChangeArrowheads="1"/>
          </p:cNvSpPr>
          <p:nvPr>
            <p:ph type="body" idx="1"/>
          </p:nvPr>
        </p:nvSpPr>
        <p:spPr>
          <a:solidFill>
            <a:srgbClr val="FFFFFF"/>
          </a:solidFill>
          <a:ln>
            <a:solidFill>
              <a:srgbClr val="000000"/>
            </a:solidFill>
          </a:ln>
        </p:spPr>
        <p:txBody>
          <a:bodyPr/>
          <a:lstStyle/>
          <a:p>
            <a:pPr lvl="2" algn="just">
              <a:spcBef>
                <a:spcPts val="1200"/>
              </a:spcBef>
              <a:spcAft>
                <a:spcPts val="300"/>
              </a:spcAft>
            </a:pPr>
            <a:r>
              <a:rPr lang="en-US" smtClean="0">
                <a:latin typeface="Times New Roman" pitchFamily="18" charset="0"/>
                <a:ea typeface="Times New Roman" pitchFamily="18" charset="0"/>
                <a:cs typeface="Times New Roman" pitchFamily="18" charset="0"/>
              </a:rPr>
              <a:t>The KJV translation here is unfortunate as it puts the ministry solely into the hands of the pastors!</a:t>
            </a:r>
          </a:p>
          <a:p>
            <a:pPr lvl="2" algn="just">
              <a:spcBef>
                <a:spcPts val="1200"/>
              </a:spcBef>
              <a:spcAft>
                <a:spcPts val="300"/>
              </a:spcAft>
            </a:pPr>
            <a:r>
              <a:rPr lang="en-US" smtClean="0">
                <a:latin typeface="Times New Roman" pitchFamily="18" charset="0"/>
                <a:ea typeface="Times New Roman" pitchFamily="18" charset="0"/>
                <a:cs typeface="Times New Roman" pitchFamily="18" charset="0"/>
              </a:rPr>
              <a:t>Here</a:t>
            </a:r>
            <a:r>
              <a:rPr lang="fr-FR" altLang="ja-JP"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s where a comma after </a:t>
            </a:r>
            <a:r>
              <a:rPr lang="en-US" altLang="ja-JP" smtClean="0">
                <a:latin typeface="Arial" pitchFamily="34" charset="0"/>
                <a:ea typeface="Times New Roman" pitchFamily="18" charset="0"/>
                <a:cs typeface="Times New Roman" pitchFamily="18" charset="0"/>
              </a:rPr>
              <a:t>"</a:t>
            </a:r>
            <a:r>
              <a:rPr lang="en-US" altLang="ja-JP" smtClean="0">
                <a:latin typeface="Times New Roman" pitchFamily="18" charset="0"/>
                <a:ea typeface="Times New Roman" pitchFamily="18" charset="0"/>
                <a:cs typeface="Times New Roman" pitchFamily="18" charset="0"/>
              </a:rPr>
              <a:t>the perfecting of the saints</a:t>
            </a:r>
            <a:r>
              <a:rPr lang="en-US" altLang="ja-JP" smtClean="0">
                <a:latin typeface="Arial" pitchFamily="34" charset="0"/>
                <a:ea typeface="Times New Roman" pitchFamily="18" charset="0"/>
                <a:cs typeface="Times New Roman" pitchFamily="18" charset="0"/>
              </a:rPr>
              <a:t>"</a:t>
            </a:r>
            <a:r>
              <a:rPr lang="en-US" altLang="ja-JP" smtClean="0">
                <a:latin typeface="Times New Roman" pitchFamily="18" charset="0"/>
                <a:ea typeface="Times New Roman" pitchFamily="18" charset="0"/>
                <a:cs typeface="Times New Roman" pitchFamily="18" charset="0"/>
              </a:rPr>
              <a:t> gives pastors a three-fold job!</a:t>
            </a:r>
            <a:endParaRPr lang="en-US" smtClean="0">
              <a:latin typeface="Times New Roman" pitchFamily="18" charset="0"/>
              <a:ea typeface="Times New Roman" pitchFamily="18" charset="0"/>
              <a:cs typeface="Times New Roman"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p:spPr>
        <p:txBody>
          <a:bodyPr/>
          <a:lstStyle/>
          <a:p>
            <a:fld id="{954C6C82-38F5-43C8-8CC8-0407CC48F5CF}" type="slidenum">
              <a:rPr lang="en-US">
                <a:solidFill>
                  <a:srgbClr val="000000"/>
                </a:solidFill>
              </a:rPr>
              <a:pPr/>
              <a:t>116</a:t>
            </a:fld>
            <a:endParaRPr lang="en-US">
              <a:solidFill>
                <a:srgbClr val="000000"/>
              </a:solidFill>
            </a:endParaRPr>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w="9525"/>
        </p:spPr>
        <p:txBody>
          <a:bodyPr/>
          <a:lstStyle/>
          <a:p>
            <a:pPr lvl="3">
              <a:spcBef>
                <a:spcPts val="1200"/>
              </a:spcBef>
              <a:spcAft>
                <a:spcPts val="300"/>
              </a:spcAft>
            </a:pPr>
            <a:r>
              <a:rPr lang="en-US" smtClean="0">
                <a:latin typeface="Times New Roman" pitchFamily="18" charset="0"/>
                <a:ea typeface="Times New Roman" pitchFamily="18" charset="0"/>
                <a:cs typeface="Times New Roman" pitchFamily="18" charset="0"/>
              </a:rPr>
              <a:t>This advertisement actually appeared in a local newspaper:</a:t>
            </a:r>
          </a:p>
          <a:p>
            <a:endParaRPr lang="en-US" smtClean="0">
              <a:latin typeface="Times New Roman" pitchFamily="18" charset="0"/>
              <a:cs typeface="Times New Roman"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7"/>
          <p:cNvSpPr>
            <a:spLocks noGrp="1" noChangeArrowheads="1"/>
          </p:cNvSpPr>
          <p:nvPr>
            <p:ph type="sldNum" sz="quarter" idx="5"/>
          </p:nvPr>
        </p:nvSpPr>
        <p:spPr>
          <a:noFill/>
        </p:spPr>
        <p:txBody>
          <a:bodyPr/>
          <a:lstStyle/>
          <a:p>
            <a:fld id="{6264DC79-851A-40DA-86E3-98A30974BC9E}" type="slidenum">
              <a:rPr lang="en-US">
                <a:solidFill>
                  <a:srgbClr val="000000"/>
                </a:solidFill>
              </a:rPr>
              <a:pPr/>
              <a:t>117</a:t>
            </a:fld>
            <a:endParaRPr lang="en-US">
              <a:solidFill>
                <a:srgbClr val="000000"/>
              </a:solidFill>
            </a:endParaRPr>
          </a:p>
        </p:txBody>
      </p:sp>
      <p:sp>
        <p:nvSpPr>
          <p:cNvPr id="652290" name="Rectangle 2"/>
          <p:cNvSpPr>
            <a:spLocks noGrp="1" noRot="1" noChangeAspect="1" noChangeArrowheads="1"/>
          </p:cNvSpPr>
          <p:nvPr>
            <p:ph type="sldImg"/>
          </p:nvPr>
        </p:nvSpPr>
        <p:spPr>
          <a:solidFill>
            <a:srgbClr val="FFFFFF"/>
          </a:solidFill>
          <a:ln/>
        </p:spPr>
      </p:sp>
      <p:sp>
        <p:nvSpPr>
          <p:cNvPr id="6522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smtClean="0">
                <a:latin typeface="Times New Roman" pitchFamily="18" charset="0"/>
                <a:cs typeface="Times New Roman" pitchFamily="18" charset="0"/>
              </a:rPr>
              <a:t>I actually found </a:t>
            </a:r>
            <a:r>
              <a:rPr lang="en-US" altLang="ja-JP" smtClean="0">
                <a:latin typeface="Times New Roman" pitchFamily="18" charset="0"/>
                <a:cs typeface="Times New Roman" pitchFamily="18" charset="0"/>
              </a:rPr>
              <a:t>"Super Pastor" on a website for "Crossroads Christian School" in Corona, CA!  He does it all…</a:t>
            </a:r>
            <a:endParaRPr lang="en-US" smtClean="0">
              <a:latin typeface="Times New Roman" pitchFamily="18" charset="0"/>
              <a:cs typeface="Times New Roman"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a:spLocks noGrp="1" noChangeArrowheads="1"/>
          </p:cNvSpPr>
          <p:nvPr>
            <p:ph type="sldNum" sz="quarter" idx="5"/>
          </p:nvPr>
        </p:nvSpPr>
        <p:spPr>
          <a:noFill/>
        </p:spPr>
        <p:txBody>
          <a:bodyPr/>
          <a:lstStyle/>
          <a:p>
            <a:fld id="{42641518-5596-4690-A40F-4582925F53B7}" type="slidenum">
              <a:rPr lang="en-US">
                <a:solidFill>
                  <a:srgbClr val="000000"/>
                </a:solidFill>
              </a:rPr>
              <a:pPr/>
              <a:t>119</a:t>
            </a:fld>
            <a:endParaRPr lang="en-US">
              <a:solidFill>
                <a:srgbClr val="000000"/>
              </a:solidFill>
            </a:endParaRPr>
          </a:p>
        </p:txBody>
      </p:sp>
      <p:sp>
        <p:nvSpPr>
          <p:cNvPr id="655362" name="Rectangle 2"/>
          <p:cNvSpPr>
            <a:spLocks noGrp="1" noRot="1" noChangeAspect="1" noChangeArrowheads="1" noTextEdit="1"/>
          </p:cNvSpPr>
          <p:nvPr>
            <p:ph type="sldImg"/>
          </p:nvPr>
        </p:nvSpPr>
        <p:spPr>
          <a:ln/>
        </p:spPr>
      </p:sp>
      <p:sp>
        <p:nvSpPr>
          <p:cNvPr id="655363" name="Rectangle 3"/>
          <p:cNvSpPr>
            <a:spLocks noGrp="1" noChangeArrowheads="1"/>
          </p:cNvSpPr>
          <p:nvPr>
            <p:ph type="body" idx="1"/>
          </p:nvPr>
        </p:nvSpPr>
        <p:spPr>
          <a:noFill/>
          <a:ln w="9525"/>
        </p:spPr>
        <p:txBody>
          <a:bodyPr/>
          <a:lstStyle/>
          <a:p>
            <a:pPr lvl="2" algn="just">
              <a:spcBef>
                <a:spcPts val="1200"/>
              </a:spcBef>
              <a:spcAft>
                <a:spcPts val="300"/>
              </a:spcAft>
            </a:pPr>
            <a:r>
              <a:rPr lang="en-US" smtClean="0">
                <a:latin typeface="Times New Roman" pitchFamily="18" charset="0"/>
                <a:ea typeface="Times New Roman" pitchFamily="18" charset="0"/>
                <a:cs typeface="Times New Roman" pitchFamily="18" charset="0"/>
              </a:rPr>
              <a:t>1.	Equipping the saints is best for both the pastor and for the people.</a:t>
            </a:r>
          </a:p>
          <a:p>
            <a:pPr lvl="3" algn="just">
              <a:spcBef>
                <a:spcPts val="1200"/>
              </a:spcBef>
              <a:spcAft>
                <a:spcPts val="300"/>
              </a:spcAft>
            </a:pPr>
            <a:r>
              <a:rPr lang="en-US" smtClean="0">
                <a:latin typeface="Times New Roman" pitchFamily="18" charset="0"/>
                <a:ea typeface="Times New Roman" pitchFamily="18" charset="0"/>
                <a:cs typeface="Times New Roman" pitchFamily="18" charset="0"/>
              </a:rPr>
              <a:t>a)	Equipping others is best for me as a pastor-teacher.</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7"/>
          <p:cNvSpPr>
            <a:spLocks noGrp="1" noChangeArrowheads="1"/>
          </p:cNvSpPr>
          <p:nvPr>
            <p:ph type="sldNum" sz="quarter" idx="5"/>
          </p:nvPr>
        </p:nvSpPr>
        <p:spPr>
          <a:noFill/>
        </p:spPr>
        <p:txBody>
          <a:bodyPr/>
          <a:lstStyle/>
          <a:p>
            <a:fld id="{D572F318-501F-46E9-8634-09B1404AFCA2}" type="slidenum">
              <a:rPr lang="en-US">
                <a:solidFill>
                  <a:srgbClr val="000000"/>
                </a:solidFill>
              </a:rPr>
              <a:pPr/>
              <a:t>120</a:t>
            </a:fld>
            <a:endParaRPr lang="en-US">
              <a:solidFill>
                <a:srgbClr val="000000"/>
              </a:solidFill>
            </a:endParaRPr>
          </a:p>
        </p:txBody>
      </p:sp>
      <p:sp>
        <p:nvSpPr>
          <p:cNvPr id="657410" name="Rectangle 2"/>
          <p:cNvSpPr>
            <a:spLocks noGrp="1" noRot="1" noChangeAspect="1" noChangeArrowheads="1"/>
          </p:cNvSpPr>
          <p:nvPr>
            <p:ph type="sldImg"/>
          </p:nvPr>
        </p:nvSpPr>
        <p:spPr>
          <a:solidFill>
            <a:srgbClr val="FFFFFF"/>
          </a:solidFill>
          <a:ln/>
        </p:spPr>
      </p:sp>
      <p:sp>
        <p:nvSpPr>
          <p:cNvPr id="657411" name="Rectangle 3"/>
          <p:cNvSpPr>
            <a:spLocks noGrp="1" noChangeArrowheads="1"/>
          </p:cNvSpPr>
          <p:nvPr>
            <p:ph type="body" idx="1"/>
          </p:nvPr>
        </p:nvSpPr>
        <p:spPr>
          <a:solidFill>
            <a:srgbClr val="FFFFFF"/>
          </a:solidFill>
          <a:ln>
            <a:solidFill>
              <a:srgbClr val="000000"/>
            </a:solidFill>
          </a:ln>
        </p:spPr>
        <p:txBody>
          <a:bodyPr/>
          <a:lstStyle/>
          <a:p>
            <a:pPr lvl="4">
              <a:spcBef>
                <a:spcPts val="1200"/>
              </a:spcBef>
              <a:spcAft>
                <a:spcPts val="300"/>
              </a:spcAft>
            </a:pPr>
            <a:r>
              <a:rPr lang="en-US" smtClean="0">
                <a:latin typeface="Times New Roman" pitchFamily="18" charset="0"/>
                <a:ea typeface="Times New Roman" pitchFamily="18" charset="0"/>
                <a:cs typeface="Times New Roman" pitchFamily="18" charset="0"/>
              </a:rPr>
              <a:t>(1) The pastor who does all the work of ministry himself will soon burn out</a:t>
            </a:r>
            <a:r>
              <a:rPr lang="en-US"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like trying to hold the sun!</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(2) Pastor John was the chief carpenter at his new church building, so he couldn</a:t>
            </a:r>
            <a:r>
              <a:rPr lang="fr-FR" altLang="ja-JP"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t preach well and ended up leaving the church.</a:t>
            </a:r>
          </a:p>
          <a:p>
            <a:endParaRPr lang="en-US" smtClean="0">
              <a:latin typeface="Times New Roman" pitchFamily="18" charset="0"/>
              <a:cs typeface="Times New Roman" pitchFamily="18"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7"/>
          <p:cNvSpPr>
            <a:spLocks noGrp="1" noChangeArrowheads="1"/>
          </p:cNvSpPr>
          <p:nvPr>
            <p:ph type="sldNum" sz="quarter" idx="5"/>
          </p:nvPr>
        </p:nvSpPr>
        <p:spPr>
          <a:noFill/>
        </p:spPr>
        <p:txBody>
          <a:bodyPr/>
          <a:lstStyle/>
          <a:p>
            <a:fld id="{A56E4548-49F4-410F-895B-5D7F96524B6C}" type="slidenum">
              <a:rPr lang="en-US">
                <a:solidFill>
                  <a:srgbClr val="000000"/>
                </a:solidFill>
              </a:rPr>
              <a:pPr/>
              <a:t>121</a:t>
            </a:fld>
            <a:endParaRPr lang="en-US">
              <a:solidFill>
                <a:srgbClr val="000000"/>
              </a:solidFill>
            </a:endParaRPr>
          </a:p>
        </p:txBody>
      </p:sp>
      <p:sp>
        <p:nvSpPr>
          <p:cNvPr id="659458" name="Rectangle 2"/>
          <p:cNvSpPr>
            <a:spLocks noGrp="1" noRot="1" noChangeAspect="1" noChangeArrowheads="1"/>
          </p:cNvSpPr>
          <p:nvPr>
            <p:ph type="sldImg"/>
          </p:nvPr>
        </p:nvSpPr>
        <p:spPr>
          <a:solidFill>
            <a:srgbClr val="FFFFFF"/>
          </a:solidFill>
          <a:ln/>
        </p:spPr>
      </p:sp>
      <p:sp>
        <p:nvSpPr>
          <p:cNvPr id="659459"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7"/>
          <p:cNvSpPr>
            <a:spLocks noGrp="1" noChangeArrowheads="1"/>
          </p:cNvSpPr>
          <p:nvPr>
            <p:ph type="sldNum" sz="quarter" idx="5"/>
          </p:nvPr>
        </p:nvSpPr>
        <p:spPr>
          <a:noFill/>
        </p:spPr>
        <p:txBody>
          <a:bodyPr/>
          <a:lstStyle/>
          <a:p>
            <a:fld id="{6297C90F-E762-41A4-98EE-B741B2870233}" type="slidenum">
              <a:rPr lang="en-US">
                <a:solidFill>
                  <a:srgbClr val="000000"/>
                </a:solidFill>
              </a:rPr>
              <a:pPr/>
              <a:t>122</a:t>
            </a:fld>
            <a:endParaRPr lang="en-US">
              <a:solidFill>
                <a:srgbClr val="000000"/>
              </a:solidFill>
            </a:endParaRPr>
          </a:p>
        </p:txBody>
      </p:sp>
      <p:sp>
        <p:nvSpPr>
          <p:cNvPr id="661506" name="Rectangle 2"/>
          <p:cNvSpPr>
            <a:spLocks noGrp="1" noRot="1" noChangeAspect="1" noChangeArrowheads="1"/>
          </p:cNvSpPr>
          <p:nvPr>
            <p:ph type="sldImg"/>
          </p:nvPr>
        </p:nvSpPr>
        <p:spPr>
          <a:solidFill>
            <a:srgbClr val="FFFFFF"/>
          </a:solidFill>
          <a:ln/>
        </p:spPr>
      </p:sp>
      <p:sp>
        <p:nvSpPr>
          <p:cNvPr id="661507"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idx="5"/>
          </p:nvPr>
        </p:nvSpPr>
        <p:spPr>
          <a:noFill/>
        </p:spPr>
        <p:txBody>
          <a:bodyPr/>
          <a:lstStyle/>
          <a:p>
            <a:fld id="{0637C718-A147-4439-AB51-24922FA867BB}" type="slidenum">
              <a:rPr lang="en-US">
                <a:solidFill>
                  <a:srgbClr val="000000"/>
                </a:solidFill>
              </a:rPr>
              <a:pPr/>
              <a:t>123</a:t>
            </a:fld>
            <a:endParaRPr lang="en-US">
              <a:solidFill>
                <a:srgbClr val="000000"/>
              </a:solidFill>
            </a:endParaRPr>
          </a:p>
        </p:txBody>
      </p:sp>
      <p:sp>
        <p:nvSpPr>
          <p:cNvPr id="663554" name="Rectangle 2"/>
          <p:cNvSpPr>
            <a:spLocks noGrp="1" noRot="1" noChangeAspect="1" noChangeArrowheads="1"/>
          </p:cNvSpPr>
          <p:nvPr>
            <p:ph type="sldImg"/>
          </p:nvPr>
        </p:nvSpPr>
        <p:spPr>
          <a:solidFill>
            <a:srgbClr val="FFFFFF"/>
          </a:solidFill>
          <a:ln/>
        </p:spPr>
      </p:sp>
      <p:sp>
        <p:nvSpPr>
          <p:cNvPr id="663555"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rabicPeriod"/>
            </a:pPr>
            <a:r>
              <a:rPr lang="en-US" smtClean="0">
                <a:latin typeface="Times New Roman" pitchFamily="18" charset="0"/>
                <a:cs typeface="Times New Roman" pitchFamily="18" charset="0"/>
              </a:rPr>
              <a:t>Most of the ministry is God</a:t>
            </a:r>
            <a:r>
              <a:rPr lang="fr-FR" altLang="ja-JP" smtClean="0">
                <a:latin typeface="Arial" pitchFamily="34" charset="0"/>
                <a:cs typeface="Times New Roman" pitchFamily="18" charset="0"/>
              </a:rPr>
              <a:t>'</a:t>
            </a:r>
            <a:r>
              <a:rPr lang="en-US" smtClean="0">
                <a:latin typeface="Times New Roman" pitchFamily="18" charset="0"/>
                <a:cs typeface="Times New Roman" pitchFamily="18" charset="0"/>
              </a:rPr>
              <a:t>s grace through the MEMBERS</a:t>
            </a:r>
            <a:r>
              <a:rPr lang="en-US" smtClean="0">
                <a:latin typeface="Arial" pitchFamily="34" charset="0"/>
                <a:cs typeface="Times New Roman" pitchFamily="18" charset="0"/>
              </a:rPr>
              <a:t>—</a:t>
            </a:r>
            <a:r>
              <a:rPr lang="en-US" smtClean="0">
                <a:latin typeface="Times New Roman" pitchFamily="18" charset="0"/>
                <a:cs typeface="Times New Roman" pitchFamily="18" charset="0"/>
              </a:rPr>
              <a:t>not the leaders!</a:t>
            </a:r>
          </a:p>
          <a:p>
            <a:pPr marL="228600" indent="-228600">
              <a:buFontTx/>
              <a:buAutoNum type="arabicPeriod"/>
            </a:pPr>
            <a:r>
              <a:rPr lang="en-US" smtClean="0">
                <a:latin typeface="Times New Roman" pitchFamily="18" charset="0"/>
                <a:cs typeface="Times New Roman" pitchFamily="18" charset="0"/>
              </a:rPr>
              <a:t> You all need to belong; so each of you should have a ministry here  </a:t>
            </a:r>
          </a:p>
          <a:p>
            <a:pPr marL="228600" indent="-228600">
              <a:buFontTx/>
              <a:buAutoNum type="arabicPeriod"/>
            </a:pPr>
            <a:r>
              <a:rPr lang="en-US" smtClean="0">
                <a:latin typeface="Times New Roman" pitchFamily="18" charset="0"/>
                <a:cs typeface="Times New Roman" pitchFamily="18" charset="0"/>
              </a:rPr>
              <a:t> If I don</a:t>
            </a:r>
            <a:r>
              <a:rPr lang="fr-FR" altLang="ja-JP" smtClean="0">
                <a:latin typeface="Arial" pitchFamily="34" charset="0"/>
                <a:cs typeface="Times New Roman" pitchFamily="18" charset="0"/>
              </a:rPr>
              <a:t>'</a:t>
            </a:r>
            <a:r>
              <a:rPr lang="en-US" smtClean="0">
                <a:latin typeface="Times New Roman" pitchFamily="18" charset="0"/>
                <a:cs typeface="Times New Roman" pitchFamily="18" charset="0"/>
              </a:rPr>
              <a:t>t train you to do the ministry yourself then I will rob you of the blessing of battling for Christ.</a:t>
            </a:r>
          </a:p>
          <a:p>
            <a:pPr marL="228600" indent="-228600">
              <a:buFontTx/>
              <a:buAutoNum type="arabicPeriod"/>
            </a:pPr>
            <a:r>
              <a:rPr lang="en-US" smtClean="0">
                <a:latin typeface="Times New Roman" pitchFamily="18" charset="0"/>
                <a:cs typeface="Times New Roman" pitchFamily="18" charset="0"/>
              </a:rPr>
              <a:t> The pastor who refuses to equip makes his people lazy.</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7"/>
          <p:cNvSpPr>
            <a:spLocks noGrp="1" noChangeArrowheads="1"/>
          </p:cNvSpPr>
          <p:nvPr>
            <p:ph type="sldNum" sz="quarter" idx="5"/>
          </p:nvPr>
        </p:nvSpPr>
        <p:spPr>
          <a:noFill/>
        </p:spPr>
        <p:txBody>
          <a:bodyPr/>
          <a:lstStyle/>
          <a:p>
            <a:fld id="{3BBA5153-1AC9-4B92-A059-4C4CDDFF6B1C}" type="slidenum">
              <a:rPr lang="en-US">
                <a:solidFill>
                  <a:srgbClr val="000000"/>
                </a:solidFill>
              </a:rPr>
              <a:pPr/>
              <a:t>124</a:t>
            </a:fld>
            <a:endParaRPr lang="en-US">
              <a:solidFill>
                <a:srgbClr val="000000"/>
              </a:solidFill>
            </a:endParaRPr>
          </a:p>
        </p:txBody>
      </p:sp>
      <p:sp>
        <p:nvSpPr>
          <p:cNvPr id="665602" name="Rectangle 2"/>
          <p:cNvSpPr>
            <a:spLocks noGrp="1" noRot="1" noChangeAspect="1" noChangeArrowheads="1"/>
          </p:cNvSpPr>
          <p:nvPr>
            <p:ph type="sldImg"/>
          </p:nvPr>
        </p:nvSpPr>
        <p:spPr>
          <a:solidFill>
            <a:srgbClr val="FFFFFF"/>
          </a:solidFill>
          <a:ln/>
        </p:spPr>
      </p:sp>
      <p:sp>
        <p:nvSpPr>
          <p:cNvPr id="6656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7"/>
          <p:cNvSpPr>
            <a:spLocks noGrp="1" noChangeArrowheads="1"/>
          </p:cNvSpPr>
          <p:nvPr>
            <p:ph type="sldNum" sz="quarter" idx="5"/>
          </p:nvPr>
        </p:nvSpPr>
        <p:spPr>
          <a:noFill/>
        </p:spPr>
        <p:txBody>
          <a:bodyPr/>
          <a:lstStyle/>
          <a:p>
            <a:fld id="{0350ABFB-A8D5-42AE-84E3-AFCDFB3EC729}" type="slidenum">
              <a:rPr lang="en-US">
                <a:solidFill>
                  <a:srgbClr val="000000"/>
                </a:solidFill>
              </a:rPr>
              <a:pPr/>
              <a:t>125</a:t>
            </a:fld>
            <a:endParaRPr lang="en-US">
              <a:solidFill>
                <a:srgbClr val="000000"/>
              </a:solidFill>
            </a:endParaRPr>
          </a:p>
        </p:txBody>
      </p:sp>
      <p:sp>
        <p:nvSpPr>
          <p:cNvPr id="667650" name="Rectangle 2"/>
          <p:cNvSpPr>
            <a:spLocks noGrp="1" noRot="1" noChangeAspect="1" noChangeArrowheads="1"/>
          </p:cNvSpPr>
          <p:nvPr>
            <p:ph type="sldImg"/>
          </p:nvPr>
        </p:nvSpPr>
        <p:spPr>
          <a:solidFill>
            <a:srgbClr val="FFFFFF"/>
          </a:solidFill>
          <a:ln/>
        </p:spPr>
      </p:sp>
      <p:sp>
        <p:nvSpPr>
          <p:cNvPr id="6676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3">
              <a:spcBef>
                <a:spcPts val="1200"/>
              </a:spcBef>
              <a:spcAft>
                <a:spcPts val="300"/>
              </a:spcAft>
            </a:pPr>
            <a:r>
              <a:rPr lang="en-US" smtClean="0">
                <a:latin typeface="Times New Roman" pitchFamily="18" charset="0"/>
                <a:ea typeface="Times New Roman" pitchFamily="18" charset="0"/>
                <a:cs typeface="Times New Roman" pitchFamily="18" charset="0"/>
              </a:rPr>
              <a:t>a) We are willing to do servant roles, but this should not be our chief focus.</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(1) The apostles refused to neglect God</a:t>
            </a:r>
            <a:r>
              <a:rPr lang="fr-FR" altLang="ja-JP"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s Word to serve food in Acts 6.</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(2) While Christ washed his disciples</a:t>
            </a:r>
            <a:r>
              <a:rPr lang="fr-FR" altLang="ja-JP"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 feet, He did this only once</a:t>
            </a:r>
            <a:r>
              <a:rPr lang="en-US"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doing it all the time would have detracted from his equipping ministry (John 13).</a:t>
            </a:r>
          </a:p>
          <a:p>
            <a:pPr lvl="3">
              <a:spcBef>
                <a:spcPts val="1200"/>
              </a:spcBef>
              <a:spcAft>
                <a:spcPts val="300"/>
              </a:spcAft>
            </a:pPr>
            <a:r>
              <a:rPr lang="en-US" smtClean="0">
                <a:latin typeface="Times New Roman" pitchFamily="18" charset="0"/>
                <a:ea typeface="Times New Roman" pitchFamily="18" charset="0"/>
                <a:cs typeface="Times New Roman" pitchFamily="18" charset="0"/>
              </a:rPr>
              <a:t>b) We must equip you in the Word of God.</a:t>
            </a:r>
          </a:p>
          <a:p>
            <a:pPr lvl="3">
              <a:spcBef>
                <a:spcPts val="1200"/>
              </a:spcBef>
              <a:spcAft>
                <a:spcPts val="300"/>
              </a:spcAft>
            </a:pPr>
            <a:r>
              <a:rPr lang="en-US" smtClean="0">
                <a:latin typeface="Times New Roman" pitchFamily="18" charset="0"/>
                <a:ea typeface="Times New Roman" pitchFamily="18" charset="0"/>
                <a:cs typeface="Times New Roman" pitchFamily="18" charset="0"/>
              </a:rPr>
              <a:t>c) We must equip you how to pray.</a:t>
            </a:r>
          </a:p>
          <a:p>
            <a:pPr lvl="3">
              <a:spcBef>
                <a:spcPts val="1200"/>
              </a:spcBef>
              <a:spcAft>
                <a:spcPts val="300"/>
              </a:spcAft>
            </a:pPr>
            <a:r>
              <a:rPr lang="en-US" smtClean="0">
                <a:latin typeface="Times New Roman" pitchFamily="18" charset="0"/>
                <a:ea typeface="Times New Roman" pitchFamily="18" charset="0"/>
                <a:cs typeface="Times New Roman" pitchFamily="18" charset="0"/>
              </a:rPr>
              <a:t>d) We plan to show you many tasks and then get out of the way so you can do them alone.</a:t>
            </a:r>
          </a:p>
          <a:p>
            <a:pPr lvl="3">
              <a:spcBef>
                <a:spcPts val="1200"/>
              </a:spcBef>
              <a:spcAft>
                <a:spcPts val="300"/>
              </a:spcAft>
            </a:pPr>
            <a:r>
              <a:rPr lang="en-US" smtClean="0">
                <a:latin typeface="Times New Roman" pitchFamily="18" charset="0"/>
                <a:ea typeface="Times New Roman" pitchFamily="18" charset="0"/>
                <a:cs typeface="Times New Roman" pitchFamily="18" charset="0"/>
              </a:rPr>
              <a:t>KAREN: mid January, which is by Kay Arthur: Lord, Heal My Hurts</a:t>
            </a:r>
          </a:p>
          <a:p>
            <a:endParaRPr lang="en-US" smtClean="0">
              <a:latin typeface="Times New Roman" pitchFamily="18" charset="0"/>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w="9525">
            <a:headEnd/>
            <a:tailEnd/>
          </a:ln>
        </p:spPr>
        <p:txBody>
          <a:bodyPr/>
          <a:lstStyle/>
          <a:p>
            <a:fld id="{0FC7DAB4-F397-4AEB-A0A9-A3FB1B763A55}" type="slidenum">
              <a:rPr lang="en-US">
                <a:solidFill>
                  <a:srgbClr val="000000"/>
                </a:solidFill>
                <a:latin typeface="Arial" pitchFamily="34" charset="0"/>
              </a:rPr>
              <a:pPr/>
              <a:t>18</a:t>
            </a:fld>
            <a:endParaRPr lang="en-US">
              <a:solidFill>
                <a:srgbClr val="000000"/>
              </a:solidFill>
              <a:latin typeface="Arial" pitchFamily="34" charset="0"/>
            </a:endParaRPr>
          </a:p>
        </p:txBody>
      </p:sp>
      <p:sp>
        <p:nvSpPr>
          <p:cNvPr id="457730" name="Rectangle 1026"/>
          <p:cNvSpPr>
            <a:spLocks noGrp="1" noRot="1" noChangeAspect="1" noChangeArrowheads="1" noTextEdit="1"/>
          </p:cNvSpPr>
          <p:nvPr>
            <p:ph type="sldImg"/>
          </p:nvPr>
        </p:nvSpPr>
        <p:spPr>
          <a:ln/>
        </p:spPr>
      </p:sp>
      <p:sp>
        <p:nvSpPr>
          <p:cNvPr id="457731" name="Rectangle 1027"/>
          <p:cNvSpPr>
            <a:spLocks noGrp="1" noChangeArrowheads="1"/>
          </p:cNvSpPr>
          <p:nvPr>
            <p:ph type="body" idx="1"/>
          </p:nvPr>
        </p:nvSpPr>
        <p:spPr>
          <a:noFill/>
          <a:ln w="9525"/>
        </p:spPr>
        <p:txBody>
          <a:bodyPr/>
          <a:lstStyle/>
          <a:p>
            <a:pPr eaLnBrk="1" hangingPunct="1"/>
            <a:endParaRPr lang="en-US" smtClean="0">
              <a:latin typeface="Arial" pitchFamily="34" charset="0"/>
              <a:cs typeface="Times New Roman" pitchFamily="18"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7"/>
          <p:cNvSpPr>
            <a:spLocks noGrp="1" noChangeArrowheads="1"/>
          </p:cNvSpPr>
          <p:nvPr>
            <p:ph type="sldNum" sz="quarter" idx="5"/>
          </p:nvPr>
        </p:nvSpPr>
        <p:spPr>
          <a:noFill/>
        </p:spPr>
        <p:txBody>
          <a:bodyPr/>
          <a:lstStyle/>
          <a:p>
            <a:fld id="{8AE8389F-3077-4960-AD0D-BE28F9DB7CDC}" type="slidenum">
              <a:rPr lang="en-US">
                <a:solidFill>
                  <a:srgbClr val="000000"/>
                </a:solidFill>
              </a:rPr>
              <a:pPr/>
              <a:t>126</a:t>
            </a:fld>
            <a:endParaRPr lang="en-US">
              <a:solidFill>
                <a:srgbClr val="000000"/>
              </a:solidFill>
            </a:endParaRPr>
          </a:p>
        </p:txBody>
      </p:sp>
      <p:sp>
        <p:nvSpPr>
          <p:cNvPr id="669698" name="Rectangle 2"/>
          <p:cNvSpPr>
            <a:spLocks noGrp="1" noRot="1" noChangeAspect="1" noChangeArrowheads="1"/>
          </p:cNvSpPr>
          <p:nvPr>
            <p:ph type="sldImg"/>
          </p:nvPr>
        </p:nvSpPr>
        <p:spPr>
          <a:solidFill>
            <a:srgbClr val="FFFFFF"/>
          </a:solidFill>
          <a:ln/>
        </p:spPr>
      </p:sp>
      <p:sp>
        <p:nvSpPr>
          <p:cNvPr id="669699"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7"/>
          <p:cNvSpPr>
            <a:spLocks noGrp="1" noChangeArrowheads="1"/>
          </p:cNvSpPr>
          <p:nvPr>
            <p:ph type="sldNum" sz="quarter" idx="5"/>
          </p:nvPr>
        </p:nvSpPr>
        <p:spPr>
          <a:noFill/>
        </p:spPr>
        <p:txBody>
          <a:bodyPr/>
          <a:lstStyle/>
          <a:p>
            <a:fld id="{82BCD6BF-756D-4572-9754-F425731BC569}" type="slidenum">
              <a:rPr lang="en-US">
                <a:solidFill>
                  <a:srgbClr val="000000"/>
                </a:solidFill>
              </a:rPr>
              <a:pPr/>
              <a:t>127</a:t>
            </a:fld>
            <a:endParaRPr lang="en-US">
              <a:solidFill>
                <a:srgbClr val="000000"/>
              </a:solidFill>
            </a:endParaRPr>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a:noFill/>
          <a:ln w="9525"/>
        </p:spPr>
        <p:txBody>
          <a:bodyPr/>
          <a:lstStyle/>
          <a:p>
            <a:r>
              <a:rPr lang="en-US" smtClean="0">
                <a:latin typeface="Times New Roman" pitchFamily="18" charset="0"/>
                <a:cs typeface="Times New Roman" pitchFamily="18" charset="0"/>
              </a:rPr>
              <a:t>Our training you will result in us becoming like Jesus!</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a:spLocks noGrp="1" noChangeArrowheads="1"/>
          </p:cNvSpPr>
          <p:nvPr>
            <p:ph type="sldNum" sz="quarter" idx="5"/>
          </p:nvPr>
        </p:nvSpPr>
        <p:spPr>
          <a:noFill/>
        </p:spPr>
        <p:txBody>
          <a:bodyPr/>
          <a:lstStyle/>
          <a:p>
            <a:fld id="{58C479C6-563A-4D48-A0BA-CBC5C6087C54}" type="slidenum">
              <a:rPr lang="en-US">
                <a:solidFill>
                  <a:srgbClr val="000000"/>
                </a:solidFill>
              </a:rPr>
              <a:pPr/>
              <a:t>128</a:t>
            </a:fld>
            <a:endParaRPr lang="en-US">
              <a:solidFill>
                <a:srgbClr val="000000"/>
              </a:solidFill>
            </a:endParaRPr>
          </a:p>
        </p:txBody>
      </p:sp>
      <p:sp>
        <p:nvSpPr>
          <p:cNvPr id="673794" name="Rectangle 2"/>
          <p:cNvSpPr>
            <a:spLocks noGrp="1" noRot="1" noChangeAspect="1" noChangeArrowheads="1"/>
          </p:cNvSpPr>
          <p:nvPr>
            <p:ph type="sldImg"/>
          </p:nvPr>
        </p:nvSpPr>
        <p:spPr>
          <a:solidFill>
            <a:srgbClr val="FFFFFF"/>
          </a:solidFill>
          <a:ln/>
        </p:spPr>
      </p:sp>
      <p:sp>
        <p:nvSpPr>
          <p:cNvPr id="673795"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New Roman" pitchFamily="18" charset="0"/>
                <a:cs typeface="Times New Roman" pitchFamily="18" charset="0"/>
              </a:rPr>
              <a:t>Our training you will make us like Jesus in three ways:</a:t>
            </a:r>
          </a:p>
          <a:p>
            <a:endParaRPr lang="en-US" smtClean="0">
              <a:latin typeface="Times New Roman" pitchFamily="18" charset="0"/>
              <a:cs typeface="Times New Roman" pitchFamily="18" charset="0"/>
            </a:endParaRPr>
          </a:p>
          <a:p>
            <a:r>
              <a:rPr lang="en-US" smtClean="0">
                <a:latin typeface="Times New Roman" pitchFamily="18" charset="0"/>
                <a:cs typeface="Times New Roman" pitchFamily="18" charset="0"/>
              </a:rPr>
              <a:t>(1) Equipping </a:t>
            </a:r>
            <a:r>
              <a:rPr lang="en-US" u="sng" smtClean="0">
                <a:latin typeface="Times New Roman" pitchFamily="18" charset="0"/>
                <a:cs typeface="Times New Roman" pitchFamily="18" charset="0"/>
              </a:rPr>
              <a:t>builds</a:t>
            </a:r>
            <a:r>
              <a:rPr lang="en-US" smtClean="0">
                <a:latin typeface="Times New Roman" pitchFamily="18" charset="0"/>
                <a:cs typeface="Times New Roman" pitchFamily="18" charset="0"/>
              </a:rPr>
              <a:t> us in the faith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p:spPr>
        <p:txBody>
          <a:bodyPr/>
          <a:lstStyle/>
          <a:p>
            <a:fld id="{93DA1239-4D9F-4AA6-A63D-B95CB29FD991}" type="slidenum">
              <a:rPr lang="en-US">
                <a:solidFill>
                  <a:srgbClr val="000000"/>
                </a:solidFill>
              </a:rPr>
              <a:pPr/>
              <a:t>129</a:t>
            </a:fld>
            <a:endParaRPr lang="en-US">
              <a:solidFill>
                <a:srgbClr val="000000"/>
              </a:solidFill>
            </a:endParaRPr>
          </a:p>
        </p:txBody>
      </p:sp>
      <p:sp>
        <p:nvSpPr>
          <p:cNvPr id="675842" name="Rectangle 2"/>
          <p:cNvSpPr>
            <a:spLocks noGrp="1" noRot="1" noChangeAspect="1" noChangeArrowheads="1"/>
          </p:cNvSpPr>
          <p:nvPr>
            <p:ph type="sldImg"/>
          </p:nvPr>
        </p:nvSpPr>
        <p:spPr>
          <a:solidFill>
            <a:srgbClr val="FFFFFF"/>
          </a:solidFill>
          <a:ln/>
        </p:spPr>
      </p:sp>
      <p:sp>
        <p:nvSpPr>
          <p:cNvPr id="675843"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a:spLocks noGrp="1" noChangeArrowheads="1"/>
          </p:cNvSpPr>
          <p:nvPr>
            <p:ph type="sldNum" sz="quarter" idx="5"/>
          </p:nvPr>
        </p:nvSpPr>
        <p:spPr>
          <a:noFill/>
        </p:spPr>
        <p:txBody>
          <a:bodyPr/>
          <a:lstStyle/>
          <a:p>
            <a:fld id="{06BA1E6E-032B-475A-AAEE-CE3BB6726320}" type="slidenum">
              <a:rPr lang="en-US">
                <a:solidFill>
                  <a:srgbClr val="000000"/>
                </a:solidFill>
              </a:rPr>
              <a:pPr/>
              <a:t>130</a:t>
            </a:fld>
            <a:endParaRPr lang="en-US">
              <a:solidFill>
                <a:srgbClr val="000000"/>
              </a:solidFill>
            </a:endParaRPr>
          </a:p>
        </p:txBody>
      </p:sp>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a:noFill/>
          <a:ln w="9525"/>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a:spLocks noGrp="1" noChangeArrowheads="1"/>
          </p:cNvSpPr>
          <p:nvPr>
            <p:ph type="sldNum" sz="quarter" idx="5"/>
          </p:nvPr>
        </p:nvSpPr>
        <p:spPr>
          <a:noFill/>
        </p:spPr>
        <p:txBody>
          <a:bodyPr/>
          <a:lstStyle/>
          <a:p>
            <a:fld id="{ABE065C6-5BAB-45DE-92D5-B8DF77D38669}" type="slidenum">
              <a:rPr lang="en-US">
                <a:solidFill>
                  <a:srgbClr val="000000"/>
                </a:solidFill>
              </a:rPr>
              <a:pPr/>
              <a:t>131</a:t>
            </a:fld>
            <a:endParaRPr lang="en-US">
              <a:solidFill>
                <a:srgbClr val="000000"/>
              </a:solidFill>
            </a:endParaRPr>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a:noFill/>
          <a:ln w="9525"/>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p:spPr>
        <p:txBody>
          <a:bodyPr/>
          <a:lstStyle/>
          <a:p>
            <a:fld id="{E03A1ABE-6836-43E6-8928-5467686391F9}" type="slidenum">
              <a:rPr lang="en-US">
                <a:solidFill>
                  <a:srgbClr val="000000"/>
                </a:solidFill>
              </a:rPr>
              <a:pPr/>
              <a:t>132</a:t>
            </a:fld>
            <a:endParaRPr lang="en-US">
              <a:solidFill>
                <a:srgbClr val="000000"/>
              </a:solidFill>
            </a:endParaRPr>
          </a:p>
        </p:txBody>
      </p:sp>
      <p:sp>
        <p:nvSpPr>
          <p:cNvPr id="681986" name="Rectangle 2"/>
          <p:cNvSpPr>
            <a:spLocks noGrp="1" noRot="1" noChangeAspect="1" noChangeArrowheads="1"/>
          </p:cNvSpPr>
          <p:nvPr>
            <p:ph type="sldImg"/>
          </p:nvPr>
        </p:nvSpPr>
        <p:spPr>
          <a:solidFill>
            <a:srgbClr val="FFFFFF"/>
          </a:solidFill>
          <a:ln/>
        </p:spPr>
      </p:sp>
      <p:sp>
        <p:nvSpPr>
          <p:cNvPr id="681987"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lphaUcPeriod"/>
            </a:pPr>
            <a:r>
              <a:rPr lang="en-US" smtClean="0">
                <a:latin typeface="Times New Roman" pitchFamily="18" charset="0"/>
                <a:cs typeface="Times New Roman" pitchFamily="18" charset="0"/>
              </a:rPr>
              <a:t>ENCOURAGES: Basically, it means that one result of the pastor-teacher</a:t>
            </a:r>
            <a:r>
              <a:rPr lang="fr-FR" altLang="ja-JP" smtClean="0">
                <a:latin typeface="Arial" pitchFamily="34" charset="0"/>
                <a:cs typeface="Times New Roman" pitchFamily="18" charset="0"/>
              </a:rPr>
              <a:t>'</a:t>
            </a:r>
            <a:r>
              <a:rPr lang="en-US" smtClean="0">
                <a:latin typeface="Times New Roman" pitchFamily="18" charset="0"/>
                <a:cs typeface="Times New Roman" pitchFamily="18" charset="0"/>
              </a:rPr>
              <a:t>s equipping is that the people will be encouraged as they do the work of ministry.</a:t>
            </a:r>
          </a:p>
          <a:p>
            <a:pPr marL="228600" indent="-228600">
              <a:buFontTx/>
              <a:buAutoNum type="alphaUcPeriod"/>
            </a:pPr>
            <a:endParaRPr lang="en-US" smtClean="0">
              <a:latin typeface="Times New Roman" pitchFamily="18" charset="0"/>
              <a:cs typeface="Times New Roman" pitchFamily="18" charset="0"/>
            </a:endParaRPr>
          </a:p>
          <a:p>
            <a:pPr marL="228600" indent="-228600"/>
            <a:r>
              <a:rPr lang="en-US" smtClean="0">
                <a:latin typeface="Times New Roman" pitchFamily="18" charset="0"/>
                <a:cs typeface="Times New Roman" pitchFamily="18" charset="0"/>
              </a:rPr>
              <a:t>B. Equipping </a:t>
            </a:r>
            <a:r>
              <a:rPr lang="en-US" u="sng" smtClean="0">
                <a:latin typeface="Times New Roman" pitchFamily="18" charset="0"/>
                <a:cs typeface="Times New Roman" pitchFamily="18" charset="0"/>
              </a:rPr>
              <a:t>unites</a:t>
            </a:r>
            <a:r>
              <a:rPr lang="en-US" smtClean="0">
                <a:latin typeface="Times New Roman" pitchFamily="18" charset="0"/>
                <a:cs typeface="Times New Roman" pitchFamily="18" charset="0"/>
              </a:rPr>
              <a:t> us in the faith (13a).</a:t>
            </a:r>
          </a:p>
          <a:p>
            <a:pPr marL="1143000" lvl="2" indent="-228600">
              <a:spcBef>
                <a:spcPts val="1200"/>
              </a:spcBef>
              <a:spcAft>
                <a:spcPts val="300"/>
              </a:spcAft>
            </a:pPr>
            <a:r>
              <a:rPr lang="en-US" smtClean="0">
                <a:latin typeface="Times New Roman" pitchFamily="18" charset="0"/>
                <a:ea typeface="Times New Roman" pitchFamily="18" charset="0"/>
                <a:cs typeface="Times New Roman" pitchFamily="18" charset="0"/>
              </a:rPr>
              <a:t>1. A church that expects its pastor to serve them ends up selfish and divided.</a:t>
            </a:r>
          </a:p>
          <a:p>
            <a:pPr marL="1143000" lvl="2" indent="-228600">
              <a:spcBef>
                <a:spcPts val="1200"/>
              </a:spcBef>
              <a:spcAft>
                <a:spcPts val="300"/>
              </a:spcAft>
            </a:pPr>
            <a:r>
              <a:rPr lang="en-US" smtClean="0">
                <a:latin typeface="Times New Roman" pitchFamily="18" charset="0"/>
                <a:ea typeface="Times New Roman" pitchFamily="18" charset="0"/>
                <a:cs typeface="Times New Roman" pitchFamily="18" charset="0"/>
              </a:rPr>
              <a:t>2. When each member feels needed because of his or her ministry contribution, the body unites together in mutual dependency</a:t>
            </a:r>
          </a:p>
          <a:p>
            <a:pPr marL="1143000" lvl="2" indent="-228600">
              <a:spcBef>
                <a:spcPts val="1200"/>
              </a:spcBef>
              <a:spcAft>
                <a:spcPts val="300"/>
              </a:spcAft>
            </a:pPr>
            <a:endParaRPr lang="en-US" smtClean="0">
              <a:latin typeface="Times New Roman" pitchFamily="18" charset="0"/>
              <a:ea typeface="Times New Roman" pitchFamily="18" charset="0"/>
              <a:cs typeface="Times New Roman" pitchFamily="18" charset="0"/>
            </a:endParaRPr>
          </a:p>
          <a:p>
            <a:pPr marL="1143000" lvl="2" indent="-228600">
              <a:spcBef>
                <a:spcPts val="1200"/>
              </a:spcBef>
              <a:spcAft>
                <a:spcPts val="300"/>
              </a:spcAft>
            </a:pPr>
            <a:r>
              <a:rPr lang="en-US" smtClean="0">
                <a:latin typeface="Times New Roman" pitchFamily="18" charset="0"/>
                <a:ea typeface="Times New Roman" pitchFamily="18" charset="0"/>
                <a:cs typeface="Times New Roman" pitchFamily="18" charset="0"/>
              </a:rPr>
              <a:t>C. Equipping </a:t>
            </a:r>
            <a:r>
              <a:rPr lang="en-US" u="sng" smtClean="0">
                <a:latin typeface="Times New Roman" pitchFamily="18" charset="0"/>
                <a:ea typeface="Times New Roman" pitchFamily="18" charset="0"/>
                <a:cs typeface="Times New Roman" pitchFamily="18" charset="0"/>
              </a:rPr>
              <a:t>teaches</a:t>
            </a:r>
            <a:r>
              <a:rPr lang="en-US" smtClean="0">
                <a:latin typeface="Times New Roman" pitchFamily="18" charset="0"/>
                <a:ea typeface="Times New Roman" pitchFamily="18" charset="0"/>
                <a:cs typeface="Times New Roman" pitchFamily="18" charset="0"/>
              </a:rPr>
              <a:t> us about Christ (13b).</a:t>
            </a:r>
          </a:p>
          <a:p>
            <a:pPr marL="1143000" lvl="2" indent="-228600">
              <a:spcBef>
                <a:spcPts val="1200"/>
              </a:spcBef>
              <a:spcAft>
                <a:spcPts val="300"/>
              </a:spcAft>
            </a:pPr>
            <a:r>
              <a:rPr lang="en-US" smtClean="0">
                <a:latin typeface="Times New Roman" pitchFamily="18" charset="0"/>
                <a:ea typeface="Times New Roman" pitchFamily="18" charset="0"/>
                <a:cs typeface="Times New Roman" pitchFamily="18" charset="0"/>
              </a:rPr>
              <a:t>1. A true knowledge of Christ includes his character</a:t>
            </a:r>
            <a:r>
              <a:rPr lang="en-US"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giving, etc.</a:t>
            </a:r>
          </a:p>
          <a:p>
            <a:pPr marL="1143000" lvl="2" indent="-228600">
              <a:spcBef>
                <a:spcPts val="1200"/>
              </a:spcBef>
              <a:spcAft>
                <a:spcPts val="300"/>
              </a:spcAft>
            </a:pPr>
            <a:r>
              <a:rPr lang="en-US" smtClean="0">
                <a:latin typeface="Times New Roman" pitchFamily="18" charset="0"/>
                <a:ea typeface="Times New Roman" pitchFamily="18" charset="0"/>
                <a:cs typeface="Times New Roman" pitchFamily="18" charset="0"/>
              </a:rPr>
              <a:t>2. We ought to be continually growing in understanding the many wonders about Christ</a:t>
            </a:r>
            <a:r>
              <a:rPr lang="en-US"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and this comes through the pastor</a:t>
            </a:r>
            <a:r>
              <a:rPr lang="fr-FR" altLang="ja-JP"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s equipping ministry.</a:t>
            </a:r>
          </a:p>
          <a:p>
            <a:pPr marL="685800" lvl="1" indent="-228600">
              <a:spcBef>
                <a:spcPts val="1200"/>
              </a:spcBef>
              <a:spcAft>
                <a:spcPts val="300"/>
              </a:spcAft>
            </a:pPr>
            <a:r>
              <a:rPr lang="en-US" smtClean="0">
                <a:latin typeface="Times New Roman" pitchFamily="18" charset="0"/>
                <a:ea typeface="Times New Roman" pitchFamily="18" charset="0"/>
                <a:cs typeface="Times New Roman" pitchFamily="18" charset="0"/>
              </a:rPr>
              <a:t>D. Equipping </a:t>
            </a:r>
            <a:r>
              <a:rPr lang="en-US" u="sng" smtClean="0">
                <a:latin typeface="Times New Roman" pitchFamily="18" charset="0"/>
                <a:ea typeface="Times New Roman" pitchFamily="18" charset="0"/>
                <a:cs typeface="Times New Roman" pitchFamily="18" charset="0"/>
              </a:rPr>
              <a:t>matures</a:t>
            </a:r>
            <a:r>
              <a:rPr lang="en-US" smtClean="0">
                <a:latin typeface="Times New Roman" pitchFamily="18" charset="0"/>
                <a:ea typeface="Times New Roman" pitchFamily="18" charset="0"/>
                <a:cs typeface="Times New Roman" pitchFamily="18" charset="0"/>
              </a:rPr>
              <a:t> us to be like Christ (13c).</a:t>
            </a:r>
          </a:p>
          <a:p>
            <a:pPr marL="228600" indent="-228600"/>
            <a:r>
              <a:rPr lang="en-US" smtClean="0">
                <a:latin typeface="Times New Roman" pitchFamily="18" charset="0"/>
                <a:cs typeface="Times New Roman" pitchFamily="18" charset="0"/>
              </a:rPr>
              <a:t>[The goal of this equipping is Christ-likeness.]</a:t>
            </a:r>
          </a:p>
          <a:p>
            <a:pPr marL="1143000" lvl="2" indent="-228600">
              <a:spcBef>
                <a:spcPts val="1200"/>
              </a:spcBef>
              <a:spcAft>
                <a:spcPts val="300"/>
              </a:spcAft>
            </a:pPr>
            <a:r>
              <a:rPr lang="en-US" smtClean="0">
                <a:latin typeface="Times New Roman" pitchFamily="18" charset="0"/>
                <a:ea typeface="Times New Roman" pitchFamily="18" charset="0"/>
                <a:cs typeface="Times New Roman" pitchFamily="18" charset="0"/>
              </a:rPr>
              <a:t>1. God desires the body to become as mature and perfect as Christ Himself.</a:t>
            </a:r>
          </a:p>
          <a:p>
            <a:pPr marL="1143000" lvl="2" indent="-228600">
              <a:spcBef>
                <a:spcPts val="1200"/>
              </a:spcBef>
              <a:spcAft>
                <a:spcPts val="300"/>
              </a:spcAft>
            </a:pPr>
            <a:r>
              <a:rPr lang="en-US" smtClean="0">
                <a:latin typeface="Times New Roman" pitchFamily="18" charset="0"/>
                <a:ea typeface="Times New Roman" pitchFamily="18" charset="0"/>
                <a:cs typeface="Times New Roman" pitchFamily="18" charset="0"/>
              </a:rPr>
              <a:t>2. Maturity cannot happen when believers push their entire ministry onto the pastor</a:t>
            </a:r>
            <a:r>
              <a:rPr lang="fr-FR" altLang="ja-JP"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s shoulders</a:t>
            </a:r>
            <a:r>
              <a:rPr lang="en-US"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the </a:t>
            </a:r>
            <a:r>
              <a:rPr lang="en-US" altLang="ja-JP" smtClean="0">
                <a:latin typeface="Arial" pitchFamily="34" charset="0"/>
                <a:ea typeface="Times New Roman" pitchFamily="18" charset="0"/>
                <a:cs typeface="Times New Roman" pitchFamily="18" charset="0"/>
              </a:rPr>
              <a:t>"</a:t>
            </a:r>
            <a:r>
              <a:rPr lang="en-US" altLang="ja-JP" smtClean="0">
                <a:latin typeface="Times New Roman" pitchFamily="18" charset="0"/>
                <a:ea typeface="Times New Roman" pitchFamily="18" charset="0"/>
                <a:cs typeface="Times New Roman" pitchFamily="18" charset="0"/>
              </a:rPr>
              <a:t>fullness of Christ</a:t>
            </a:r>
            <a:r>
              <a:rPr lang="en-US" altLang="ja-JP" smtClean="0">
                <a:latin typeface="Arial" pitchFamily="34" charset="0"/>
                <a:ea typeface="Times New Roman" pitchFamily="18" charset="0"/>
                <a:cs typeface="Times New Roman" pitchFamily="18" charset="0"/>
              </a:rPr>
              <a:t>"</a:t>
            </a:r>
            <a:r>
              <a:rPr lang="en-US" altLang="ja-JP" smtClean="0">
                <a:latin typeface="Times New Roman" pitchFamily="18" charset="0"/>
                <a:ea typeface="Times New Roman" pitchFamily="18" charset="0"/>
                <a:cs typeface="Times New Roman" pitchFamily="18" charset="0"/>
              </a:rPr>
              <a:t> comes only through the hard knocks of ministry.</a:t>
            </a:r>
          </a:p>
          <a:p>
            <a:pPr marL="228600" indent="-228600"/>
            <a:endParaRPr lang="en-US" smtClean="0">
              <a:latin typeface="Times New Roman" pitchFamily="18" charset="0"/>
              <a:cs typeface="Times New Roman" pitchFamily="18"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p:spPr>
        <p:txBody>
          <a:bodyPr/>
          <a:lstStyle/>
          <a:p>
            <a:fld id="{BAC12A48-37E2-41BA-A03C-ED799D8ACAB6}" type="slidenum">
              <a:rPr lang="en-US">
                <a:solidFill>
                  <a:srgbClr val="000000"/>
                </a:solidFill>
              </a:rPr>
              <a:pPr/>
              <a:t>133</a:t>
            </a:fld>
            <a:endParaRPr lang="en-US">
              <a:solidFill>
                <a:srgbClr val="000000"/>
              </a:solidFill>
            </a:endParaRPr>
          </a:p>
        </p:txBody>
      </p:sp>
      <p:sp>
        <p:nvSpPr>
          <p:cNvPr id="684034" name="Rectangle 2"/>
          <p:cNvSpPr>
            <a:spLocks noGrp="1" noRot="1" noChangeAspect="1" noChangeArrowheads="1"/>
          </p:cNvSpPr>
          <p:nvPr>
            <p:ph type="sldImg"/>
          </p:nvPr>
        </p:nvSpPr>
        <p:spPr>
          <a:solidFill>
            <a:srgbClr val="FFFFFF"/>
          </a:solidFill>
          <a:ln/>
        </p:spPr>
      </p:sp>
      <p:sp>
        <p:nvSpPr>
          <p:cNvPr id="684035" name="Rectangle 3"/>
          <p:cNvSpPr>
            <a:spLocks noGrp="1" noChangeArrowheads="1"/>
          </p:cNvSpPr>
          <p:nvPr>
            <p:ph type="body" idx="1"/>
          </p:nvPr>
        </p:nvSpPr>
        <p:spPr>
          <a:solidFill>
            <a:srgbClr val="FFFFFF"/>
          </a:solidFill>
          <a:ln>
            <a:solidFill>
              <a:srgbClr val="000000"/>
            </a:solidFill>
          </a:ln>
        </p:spPr>
        <p:txBody>
          <a:bodyPr/>
          <a:lstStyle/>
          <a:p>
            <a:pPr lvl="4" algn="just">
              <a:spcBef>
                <a:spcPts val="1200"/>
              </a:spcBef>
              <a:spcAft>
                <a:spcPts val="300"/>
              </a:spcAft>
            </a:pPr>
            <a:r>
              <a:rPr lang="en-US" smtClean="0">
                <a:latin typeface="Times New Roman" pitchFamily="18" charset="0"/>
                <a:ea typeface="Times New Roman" pitchFamily="18" charset="0"/>
                <a:cs typeface="Times New Roman" pitchFamily="18" charset="0"/>
              </a:rPr>
              <a:t>(1) You didn</a:t>
            </a:r>
            <a:r>
              <a:rPr lang="fr-FR" altLang="ja-JP"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t come because you see this church as a finished product!</a:t>
            </a:r>
          </a:p>
          <a:p>
            <a:pPr lvl="4" algn="just">
              <a:spcBef>
                <a:spcPts val="1200"/>
              </a:spcBef>
              <a:spcAft>
                <a:spcPts val="300"/>
              </a:spcAft>
            </a:pPr>
            <a:r>
              <a:rPr lang="en-US" smtClean="0">
                <a:latin typeface="Times New Roman" pitchFamily="18" charset="0"/>
                <a:ea typeface="Times New Roman" pitchFamily="18" charset="0"/>
                <a:cs typeface="Times New Roman" pitchFamily="18" charset="0"/>
              </a:rPr>
              <a:t>(2) You didn</a:t>
            </a:r>
            <a:r>
              <a:rPr lang="fr-FR" altLang="ja-JP"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t come due to us offering the variety of programs of a large church.</a:t>
            </a:r>
          </a:p>
          <a:p>
            <a:pPr lvl="4" algn="just">
              <a:spcBef>
                <a:spcPts val="1200"/>
              </a:spcBef>
              <a:spcAft>
                <a:spcPts val="300"/>
              </a:spcAft>
            </a:pPr>
            <a:r>
              <a:rPr lang="en-US" smtClean="0">
                <a:latin typeface="Times New Roman" pitchFamily="18" charset="0"/>
                <a:ea typeface="Times New Roman" pitchFamily="18" charset="0"/>
                <a:cs typeface="Times New Roman" pitchFamily="18" charset="0"/>
              </a:rPr>
              <a:t>(3) Maybe you came because someone twisted your arm!</a:t>
            </a:r>
          </a:p>
          <a:p>
            <a:pPr lvl="4" algn="just">
              <a:spcBef>
                <a:spcPts val="1200"/>
              </a:spcBef>
              <a:spcAft>
                <a:spcPts val="300"/>
              </a:spcAft>
            </a:pPr>
            <a:r>
              <a:rPr lang="en-US" smtClean="0">
                <a:latin typeface="Times New Roman" pitchFamily="18" charset="0"/>
                <a:ea typeface="Times New Roman" pitchFamily="18" charset="0"/>
                <a:cs typeface="Times New Roman" pitchFamily="18" charset="0"/>
              </a:rPr>
              <a:t>(4) Each of us actually came due to a perceived need</a:t>
            </a:r>
            <a:r>
              <a:rPr lang="en-US"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a need to meet with God, a need to connect with people, or another need</a:t>
            </a:r>
            <a:r>
              <a:rPr lang="en-US"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which raises the question</a:t>
            </a:r>
            <a:r>
              <a:rPr lang="en-US" smtClean="0">
                <a:latin typeface="Arial" pitchFamily="34" charset="0"/>
                <a:ea typeface="Times New Roman" pitchFamily="18" charset="0"/>
                <a:cs typeface="Times New Roman" pitchFamily="18" charset="0"/>
              </a:rPr>
              <a:t>…</a:t>
            </a:r>
            <a:endParaRPr lang="en-US" smtClean="0">
              <a:latin typeface="Times New Roman" pitchFamily="18" charset="0"/>
              <a:ea typeface="Times New Roman" pitchFamily="18" charset="0"/>
              <a:cs typeface="Times New Roman" pitchFamily="18"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p:spPr>
        <p:txBody>
          <a:bodyPr/>
          <a:lstStyle/>
          <a:p>
            <a:fld id="{F7D23F97-96FA-4262-88F5-F6A250FBA1EF}" type="slidenum">
              <a:rPr lang="en-US">
                <a:solidFill>
                  <a:srgbClr val="000000"/>
                </a:solidFill>
              </a:rPr>
              <a:pPr/>
              <a:t>134</a:t>
            </a:fld>
            <a:endParaRPr lang="en-US">
              <a:solidFill>
                <a:srgbClr val="000000"/>
              </a:solidFill>
            </a:endParaRPr>
          </a:p>
        </p:txBody>
      </p:sp>
      <p:sp>
        <p:nvSpPr>
          <p:cNvPr id="686082" name="Rectangle 2"/>
          <p:cNvSpPr>
            <a:spLocks noGrp="1" noRot="1" noChangeAspect="1" noChangeArrowheads="1"/>
          </p:cNvSpPr>
          <p:nvPr>
            <p:ph type="sldImg"/>
          </p:nvPr>
        </p:nvSpPr>
        <p:spPr>
          <a:solidFill>
            <a:srgbClr val="FFFFFF"/>
          </a:solidFill>
          <a:ln/>
        </p:spPr>
      </p:sp>
      <p:sp>
        <p:nvSpPr>
          <p:cNvPr id="6860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p:spPr>
        <p:txBody>
          <a:bodyPr/>
          <a:lstStyle/>
          <a:p>
            <a:fld id="{30552FEC-F3BC-4966-8484-52580EF0668F}" type="slidenum">
              <a:rPr lang="en-US">
                <a:solidFill>
                  <a:srgbClr val="000000"/>
                </a:solidFill>
              </a:rPr>
              <a:pPr/>
              <a:t>135</a:t>
            </a:fld>
            <a:endParaRPr lang="en-US">
              <a:solidFill>
                <a:srgbClr val="000000"/>
              </a:solidFill>
            </a:endParaRPr>
          </a:p>
        </p:txBody>
      </p:sp>
      <p:sp>
        <p:nvSpPr>
          <p:cNvPr id="688130" name="Rectangle 2"/>
          <p:cNvSpPr>
            <a:spLocks noGrp="1" noRot="1" noChangeAspect="1" noChangeArrowheads="1"/>
          </p:cNvSpPr>
          <p:nvPr>
            <p:ph type="sldImg"/>
          </p:nvPr>
        </p:nvSpPr>
        <p:spPr>
          <a:solidFill>
            <a:srgbClr val="FFFFFF"/>
          </a:solidFill>
          <a:ln/>
        </p:spPr>
      </p:sp>
      <p:sp>
        <p:nvSpPr>
          <p:cNvPr id="6881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headEnd/>
            <a:tailEnd/>
          </a:ln>
        </p:spPr>
        <p:txBody>
          <a:bodyPr/>
          <a:lstStyle/>
          <a:p>
            <a:fld id="{8BC5D0B4-F519-497E-B9A0-FFFF2CE5225F}" type="slidenum">
              <a:rPr lang="en-US">
                <a:solidFill>
                  <a:srgbClr val="000000"/>
                </a:solidFill>
                <a:latin typeface="Arial" pitchFamily="34" charset="0"/>
              </a:rPr>
              <a:pPr/>
              <a:t>19</a:t>
            </a:fld>
            <a:endParaRPr lang="en-US">
              <a:solidFill>
                <a:srgbClr val="000000"/>
              </a:solidFill>
              <a:latin typeface="Arial" pitchFamily="34" charset="0"/>
            </a:endParaRPr>
          </a:p>
        </p:txBody>
      </p:sp>
      <p:sp>
        <p:nvSpPr>
          <p:cNvPr id="444418" name="Rectangle 1026"/>
          <p:cNvSpPr>
            <a:spLocks noGrp="1" noRot="1" noChangeAspect="1" noChangeArrowheads="1" noTextEdit="1"/>
          </p:cNvSpPr>
          <p:nvPr>
            <p:ph type="sldImg"/>
          </p:nvPr>
        </p:nvSpPr>
        <p:spPr>
          <a:ln/>
        </p:spPr>
      </p:sp>
      <p:sp>
        <p:nvSpPr>
          <p:cNvPr id="444419" name="Rectangle 1027"/>
          <p:cNvSpPr>
            <a:spLocks noGrp="1" noChangeArrowheads="1"/>
          </p:cNvSpPr>
          <p:nvPr>
            <p:ph type="body" idx="1"/>
          </p:nvPr>
        </p:nvSpPr>
        <p:spPr>
          <a:noFill/>
          <a:ln w="9525"/>
        </p:spPr>
        <p:txBody>
          <a:bodyPr/>
          <a:lstStyle/>
          <a:p>
            <a:pPr eaLnBrk="1" hangingPunct="1"/>
            <a:r>
              <a:rPr lang="en-US" smtClean="0">
                <a:latin typeface="Arial" pitchFamily="34" charset="0"/>
                <a:cs typeface="Times New Roman" pitchFamily="18" charset="0"/>
              </a:rPr>
              <a:t>Adapted from Lynne M. Thompson, </a:t>
            </a:r>
            <a:r>
              <a:rPr lang="en-US" altLang="ja-JP" smtClean="0">
                <a:latin typeface="Arial" pitchFamily="34" charset="0"/>
                <a:cs typeface="Times New Roman" pitchFamily="18" charset="0"/>
              </a:rPr>
              <a:t>"Christmas: The Real Deal," interview with Ray Vander Laan, </a:t>
            </a:r>
            <a:r>
              <a:rPr lang="en-US" altLang="ja-JP" i="1" smtClean="0">
                <a:latin typeface="Arial" pitchFamily="34" charset="0"/>
                <a:cs typeface="Times New Roman" pitchFamily="18" charset="0"/>
              </a:rPr>
              <a:t>Breakaway magazine (Dec 2003): 7-9.</a:t>
            </a:r>
            <a:endParaRPr lang="en-US" smtClean="0">
              <a:latin typeface="Arial" pitchFamily="34" charset="0"/>
              <a:cs typeface="Times New Roman" pitchFamily="18"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p:spPr>
        <p:txBody>
          <a:bodyPr/>
          <a:lstStyle/>
          <a:p>
            <a:fld id="{B3A5DD5A-945B-4FF9-A0FF-0AA6F9F4EEF4}" type="slidenum">
              <a:rPr lang="en-US">
                <a:solidFill>
                  <a:srgbClr val="000000"/>
                </a:solidFill>
              </a:rPr>
              <a:pPr/>
              <a:t>136</a:t>
            </a:fld>
            <a:endParaRPr lang="en-US">
              <a:solidFill>
                <a:srgbClr val="000000"/>
              </a:solidFill>
            </a:endParaRPr>
          </a:p>
        </p:txBody>
      </p:sp>
      <p:sp>
        <p:nvSpPr>
          <p:cNvPr id="690178" name="Rectangle 2"/>
          <p:cNvSpPr>
            <a:spLocks noGrp="1" noRot="1" noChangeAspect="1" noChangeArrowheads="1"/>
          </p:cNvSpPr>
          <p:nvPr>
            <p:ph type="sldImg"/>
          </p:nvPr>
        </p:nvSpPr>
        <p:spPr>
          <a:solidFill>
            <a:srgbClr val="FFFFFF"/>
          </a:solidFill>
          <a:ln/>
        </p:spPr>
      </p:sp>
      <p:sp>
        <p:nvSpPr>
          <p:cNvPr id="690179"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p:spPr>
        <p:txBody>
          <a:bodyPr/>
          <a:lstStyle/>
          <a:p>
            <a:fld id="{B2123C74-305A-4CD8-B7C7-B4D66F058DA6}" type="slidenum">
              <a:rPr lang="en-US">
                <a:solidFill>
                  <a:srgbClr val="000000"/>
                </a:solidFill>
              </a:rPr>
              <a:pPr/>
              <a:t>137</a:t>
            </a:fld>
            <a:endParaRPr lang="en-US">
              <a:solidFill>
                <a:srgbClr val="000000"/>
              </a:solidFill>
            </a:endParaRPr>
          </a:p>
        </p:txBody>
      </p:sp>
      <p:sp>
        <p:nvSpPr>
          <p:cNvPr id="692226" name="Rectangle 2"/>
          <p:cNvSpPr>
            <a:spLocks noGrp="1" noRot="1" noChangeAspect="1" noChangeArrowheads="1"/>
          </p:cNvSpPr>
          <p:nvPr>
            <p:ph type="sldImg"/>
          </p:nvPr>
        </p:nvSpPr>
        <p:spPr>
          <a:solidFill>
            <a:srgbClr val="FFFFFF"/>
          </a:solidFill>
          <a:ln/>
        </p:spPr>
      </p:sp>
      <p:sp>
        <p:nvSpPr>
          <p:cNvPr id="6922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smtClean="0">
                <a:latin typeface="Times New Roman" pitchFamily="18" charset="0"/>
                <a:ea typeface="Times New Roman" pitchFamily="18" charset="0"/>
                <a:cs typeface="Times New Roman" pitchFamily="18" charset="0"/>
              </a:rPr>
              <a:t>(1) How can the pastor-teachers better equip you?</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(a) We seek to prioritize our ministry responsibilities around the Word and prayer (Acts 6:1-7).  </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(b) This means that some minor things may have to go undone.</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(c) Who wants equipping in evangelism?  Budmaa can help.</a:t>
            </a:r>
          </a:p>
          <a:p>
            <a:pPr lvl="4">
              <a:spcBef>
                <a:spcPts val="1200"/>
              </a:spcBef>
              <a:spcAft>
                <a:spcPts val="300"/>
              </a:spcAft>
            </a:pPr>
            <a:endParaRPr lang="en-US" smtClean="0">
              <a:latin typeface="Times New Roman" pitchFamily="18" charset="0"/>
              <a:ea typeface="Times New Roman" pitchFamily="18" charset="0"/>
              <a:cs typeface="Times New Roman" pitchFamily="18" charset="0"/>
            </a:endParaRPr>
          </a:p>
          <a:p>
            <a:pPr lvl="4">
              <a:spcBef>
                <a:spcPts val="1200"/>
              </a:spcBef>
              <a:spcAft>
                <a:spcPts val="300"/>
              </a:spcAft>
            </a:pPr>
            <a:r>
              <a:rPr lang="en-US" smtClean="0">
                <a:latin typeface="Times New Roman" pitchFamily="18" charset="0"/>
                <a:ea typeface="Times New Roman" pitchFamily="18" charset="0"/>
                <a:cs typeface="Times New Roman" pitchFamily="18" charset="0"/>
              </a:rPr>
              <a:t>(2) What role are you being equipped for?</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(a) Let us know your areas of passion</a:t>
            </a:r>
            <a:r>
              <a:rPr lang="en-US"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and we</a:t>
            </a:r>
            <a:r>
              <a:rPr lang="fr-FR" altLang="ja-JP"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ll set you loose!</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(b) Do you know your spiritual gift(s)?</a:t>
            </a:r>
          </a:p>
          <a:p>
            <a:endParaRPr lang="en-US" smtClean="0">
              <a:latin typeface="Times New Roman" pitchFamily="18" charset="0"/>
              <a:cs typeface="Times New Roman" pitchFamily="18"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p:spPr>
        <p:txBody>
          <a:bodyPr/>
          <a:lstStyle/>
          <a:p>
            <a:fld id="{07B48711-199A-4015-B79D-798B4E563BE5}" type="slidenum">
              <a:rPr lang="en-US">
                <a:solidFill>
                  <a:srgbClr val="000000"/>
                </a:solidFill>
              </a:rPr>
              <a:pPr/>
              <a:t>138</a:t>
            </a:fld>
            <a:endParaRPr lang="en-US">
              <a:solidFill>
                <a:srgbClr val="000000"/>
              </a:solidFill>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New Roman" pitchFamily="18" charset="0"/>
                <a:cs typeface="Times New Roman" pitchFamily="18" charset="0"/>
              </a:rPr>
              <a:t>Can tick/check more than one</a:t>
            </a:r>
          </a:p>
          <a:p>
            <a:r>
              <a:rPr lang="en-US" b="1" smtClean="0">
                <a:latin typeface="Times New Roman" pitchFamily="18" charset="0"/>
                <a:cs typeface="Times New Roman" pitchFamily="18" charset="0"/>
              </a:rPr>
              <a:t>Pastoral Care</a:t>
            </a:r>
            <a:endParaRPr lang="en-US" smtClean="0">
              <a:latin typeface="Times New Roman" pitchFamily="18" charset="0"/>
              <a:cs typeface="Times New Roman" pitchFamily="18"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p:spPr>
        <p:txBody>
          <a:bodyPr/>
          <a:lstStyle/>
          <a:p>
            <a:fld id="{0E583D6C-BAC5-4D8D-AF83-E0F20A954301}" type="slidenum">
              <a:rPr lang="en-US">
                <a:solidFill>
                  <a:srgbClr val="000000"/>
                </a:solidFill>
              </a:rPr>
              <a:pPr/>
              <a:t>139</a:t>
            </a:fld>
            <a:endParaRPr lang="en-US">
              <a:solidFill>
                <a:srgbClr val="000000"/>
              </a:solidFill>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smtClean="0">
                <a:latin typeface="Times New Roman" pitchFamily="18" charset="0"/>
                <a:ea typeface="Times New Roman" pitchFamily="18" charset="0"/>
                <a:cs typeface="Times New Roman" pitchFamily="18" charset="0"/>
              </a:rPr>
              <a:t>(1) How can the pastor-teachers better equip you?</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(a) We seek to prioritize our ministry responsibilities around the Word and prayer (Acts 6:1-7).  </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(b) This means that some minor things may have to go undone.</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(c) Who wants equipping in evangelism?  Budmaa can help.</a:t>
            </a:r>
          </a:p>
          <a:p>
            <a:pPr lvl="4">
              <a:spcBef>
                <a:spcPts val="1200"/>
              </a:spcBef>
              <a:spcAft>
                <a:spcPts val="300"/>
              </a:spcAft>
            </a:pPr>
            <a:endParaRPr lang="en-US" smtClean="0">
              <a:latin typeface="Times New Roman" pitchFamily="18" charset="0"/>
              <a:ea typeface="Times New Roman" pitchFamily="18" charset="0"/>
              <a:cs typeface="Times New Roman" pitchFamily="18" charset="0"/>
            </a:endParaRPr>
          </a:p>
          <a:p>
            <a:pPr lvl="4">
              <a:spcBef>
                <a:spcPts val="1200"/>
              </a:spcBef>
              <a:spcAft>
                <a:spcPts val="300"/>
              </a:spcAft>
            </a:pPr>
            <a:r>
              <a:rPr lang="en-US" smtClean="0">
                <a:latin typeface="Times New Roman" pitchFamily="18" charset="0"/>
                <a:ea typeface="Times New Roman" pitchFamily="18" charset="0"/>
                <a:cs typeface="Times New Roman" pitchFamily="18" charset="0"/>
              </a:rPr>
              <a:t>(2) What role are you being equipped for?</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(a) Let us know your areas of passion</a:t>
            </a:r>
            <a:r>
              <a:rPr lang="en-US"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and we</a:t>
            </a:r>
            <a:r>
              <a:rPr lang="fr-FR" altLang="ja-JP" smtClean="0">
                <a:latin typeface="Arial" pitchFamily="34" charset="0"/>
                <a:ea typeface="Times New Roman" pitchFamily="18" charset="0"/>
                <a:cs typeface="Times New Roman" pitchFamily="18" charset="0"/>
              </a:rPr>
              <a:t>'</a:t>
            </a:r>
            <a:r>
              <a:rPr lang="en-US" smtClean="0">
                <a:latin typeface="Times New Roman" pitchFamily="18" charset="0"/>
                <a:ea typeface="Times New Roman" pitchFamily="18" charset="0"/>
                <a:cs typeface="Times New Roman" pitchFamily="18" charset="0"/>
              </a:rPr>
              <a:t>ll set you loose!</a:t>
            </a:r>
          </a:p>
          <a:p>
            <a:pPr lvl="4">
              <a:spcBef>
                <a:spcPts val="1200"/>
              </a:spcBef>
              <a:spcAft>
                <a:spcPts val="300"/>
              </a:spcAft>
            </a:pPr>
            <a:r>
              <a:rPr lang="en-US" smtClean="0">
                <a:latin typeface="Times New Roman" pitchFamily="18" charset="0"/>
                <a:ea typeface="Times New Roman" pitchFamily="18" charset="0"/>
                <a:cs typeface="Times New Roman" pitchFamily="18" charset="0"/>
              </a:rPr>
              <a:t>(b) Do you know your spiritual gift(s)?</a:t>
            </a:r>
          </a:p>
          <a:p>
            <a:endParaRPr lang="en-US" smtClean="0">
              <a:latin typeface="Times New Roman" pitchFamily="18" charset="0"/>
              <a:cs typeface="Times New Roman" pitchFamily="18"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a:spLocks noGrp="1" noChangeArrowheads="1"/>
          </p:cNvSpPr>
          <p:nvPr>
            <p:ph type="sldNum" sz="quarter" idx="5"/>
          </p:nvPr>
        </p:nvSpPr>
        <p:spPr>
          <a:noFill/>
        </p:spPr>
        <p:txBody>
          <a:bodyPr/>
          <a:lstStyle/>
          <a:p>
            <a:fld id="{9E53CD0F-F229-407A-97F9-18B21BCDEECD}" type="slidenum">
              <a:rPr lang="en-US">
                <a:solidFill>
                  <a:prstClr val="black"/>
                </a:solidFill>
              </a:rPr>
              <a:pPr/>
              <a:t>140</a:t>
            </a:fld>
            <a:endParaRPr lang="en-US">
              <a:solidFill>
                <a:prstClr val="black"/>
              </a:solidFill>
            </a:endParaRPr>
          </a:p>
        </p:txBody>
      </p:sp>
      <p:sp>
        <p:nvSpPr>
          <p:cNvPr id="698370" name="Rectangle 2"/>
          <p:cNvSpPr>
            <a:spLocks noGrp="1" noRot="1" noChangeAspect="1" noChangeArrowheads="1"/>
          </p:cNvSpPr>
          <p:nvPr>
            <p:ph type="sldImg"/>
          </p:nvPr>
        </p:nvSpPr>
        <p:spPr>
          <a:solidFill>
            <a:srgbClr val="FFFFFF"/>
          </a:solidFill>
          <a:ln/>
        </p:spPr>
      </p:sp>
      <p:sp>
        <p:nvSpPr>
          <p:cNvPr id="6983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7"/>
          <p:cNvSpPr>
            <a:spLocks noGrp="1" noChangeArrowheads="1"/>
          </p:cNvSpPr>
          <p:nvPr>
            <p:ph type="sldNum" sz="quarter" idx="5"/>
          </p:nvPr>
        </p:nvSpPr>
        <p:spPr>
          <a:noFill/>
        </p:spPr>
        <p:txBody>
          <a:bodyPr/>
          <a:lstStyle/>
          <a:p>
            <a:fld id="{E069AA59-0645-4C4B-AF91-363F930D508E}" type="slidenum">
              <a:rPr lang="en-US">
                <a:solidFill>
                  <a:prstClr val="black"/>
                </a:solidFill>
              </a:rPr>
              <a:pPr/>
              <a:t>142</a:t>
            </a:fld>
            <a:endParaRPr lang="en-US">
              <a:solidFill>
                <a:prstClr val="black"/>
              </a:solidFill>
            </a:endParaRPr>
          </a:p>
        </p:txBody>
      </p:sp>
      <p:sp>
        <p:nvSpPr>
          <p:cNvPr id="701442" name="Rectangle 2"/>
          <p:cNvSpPr>
            <a:spLocks noGrp="1" noRot="1" noChangeAspect="1" noChangeArrowheads="1"/>
          </p:cNvSpPr>
          <p:nvPr>
            <p:ph type="sldImg"/>
          </p:nvPr>
        </p:nvSpPr>
        <p:spPr>
          <a:solidFill>
            <a:srgbClr val="FFFFFF"/>
          </a:solidFill>
          <a:ln/>
        </p:spPr>
      </p:sp>
      <p:sp>
        <p:nvSpPr>
          <p:cNvPr id="7014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89" name="Rectangle 7"/>
          <p:cNvSpPr>
            <a:spLocks noGrp="1" noChangeArrowheads="1"/>
          </p:cNvSpPr>
          <p:nvPr>
            <p:ph type="sldNum" sz="quarter" idx="5"/>
          </p:nvPr>
        </p:nvSpPr>
        <p:spPr>
          <a:noFill/>
        </p:spPr>
        <p:txBody>
          <a:bodyPr/>
          <a:lstStyle/>
          <a:p>
            <a:fld id="{2D7837DE-A949-443F-9F18-17031EA7A8A5}" type="slidenum">
              <a:rPr lang="en-US">
                <a:solidFill>
                  <a:prstClr val="black"/>
                </a:solidFill>
              </a:rPr>
              <a:pPr/>
              <a:t>143</a:t>
            </a:fld>
            <a:endParaRPr lang="en-US">
              <a:solidFill>
                <a:prstClr val="black"/>
              </a:solidFill>
            </a:endParaRPr>
          </a:p>
        </p:txBody>
      </p:sp>
      <p:sp>
        <p:nvSpPr>
          <p:cNvPr id="703490" name="Rectangle 2"/>
          <p:cNvSpPr>
            <a:spLocks noGrp="1" noRot="1" noChangeAspect="1" noChangeArrowheads="1"/>
          </p:cNvSpPr>
          <p:nvPr>
            <p:ph type="sldImg"/>
          </p:nvPr>
        </p:nvSpPr>
        <p:spPr>
          <a:solidFill>
            <a:srgbClr val="FFFFFF"/>
          </a:solidFill>
          <a:ln/>
        </p:spPr>
      </p:sp>
      <p:sp>
        <p:nvSpPr>
          <p:cNvPr id="7034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p:spPr>
        <p:txBody>
          <a:bodyPr/>
          <a:lstStyle/>
          <a:p>
            <a:fld id="{D1078E35-508D-4723-A3AF-3E79C36485C0}" type="slidenum">
              <a:rPr lang="en-US">
                <a:solidFill>
                  <a:prstClr val="black"/>
                </a:solidFill>
              </a:rPr>
              <a:pPr/>
              <a:t>144</a:t>
            </a:fld>
            <a:endParaRPr lang="en-US">
              <a:solidFill>
                <a:prstClr val="black"/>
              </a:solidFill>
            </a:endParaRPr>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Rectangle 7"/>
          <p:cNvSpPr>
            <a:spLocks noGrp="1" noChangeArrowheads="1"/>
          </p:cNvSpPr>
          <p:nvPr>
            <p:ph type="sldNum" sz="quarter" idx="5"/>
          </p:nvPr>
        </p:nvSpPr>
        <p:spPr>
          <a:noFill/>
        </p:spPr>
        <p:txBody>
          <a:bodyPr/>
          <a:lstStyle/>
          <a:p>
            <a:fld id="{03811B0D-ECB0-435D-AE11-EC12D2B68352}" type="slidenum">
              <a:rPr lang="en-US">
                <a:solidFill>
                  <a:prstClr val="black"/>
                </a:solidFill>
              </a:rPr>
              <a:pPr/>
              <a:t>145</a:t>
            </a:fld>
            <a:endParaRPr lang="en-US">
              <a:solidFill>
                <a:prstClr val="black"/>
              </a:solidFill>
            </a:endParaRPr>
          </a:p>
        </p:txBody>
      </p:sp>
      <p:sp>
        <p:nvSpPr>
          <p:cNvPr id="707586" name="Rectangle 2"/>
          <p:cNvSpPr>
            <a:spLocks noGrp="1" noRot="1" noChangeAspect="1" noChangeArrowheads="1"/>
          </p:cNvSpPr>
          <p:nvPr>
            <p:ph type="sldImg"/>
          </p:nvPr>
        </p:nvSpPr>
        <p:spPr>
          <a:solidFill>
            <a:srgbClr val="FFFFFF"/>
          </a:solidFill>
          <a:ln/>
        </p:spPr>
      </p:sp>
      <p:sp>
        <p:nvSpPr>
          <p:cNvPr id="7075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1026"/>
          <p:cNvSpPr>
            <a:spLocks noGrp="1" noRot="1" noChangeAspect="1" noChangeArrowheads="1" noTextEdit="1"/>
          </p:cNvSpPr>
          <p:nvPr>
            <p:ph type="sldImg"/>
          </p:nvPr>
        </p:nvSpPr>
        <p:spPr>
          <a:ln/>
        </p:spPr>
      </p:sp>
      <p:sp>
        <p:nvSpPr>
          <p:cNvPr id="709634" name="Rectangle 1027"/>
          <p:cNvSpPr>
            <a:spLocks noGrp="1" noChangeArrowheads="1"/>
          </p:cNvSpPr>
          <p:nvPr>
            <p:ph type="body" idx="1"/>
          </p:nvPr>
        </p:nvSpPr>
        <p:spPr>
          <a:noFill/>
          <a:ln w="9525"/>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headEnd/>
            <a:tailEnd/>
          </a:ln>
        </p:spPr>
        <p:txBody>
          <a:bodyPr/>
          <a:lstStyle/>
          <a:p>
            <a:fld id="{8BC5D0B4-F519-497E-B9A0-FFFF2CE5225F}" type="slidenum">
              <a:rPr lang="en-US">
                <a:solidFill>
                  <a:srgbClr val="000000"/>
                </a:solidFill>
                <a:latin typeface="Arial" pitchFamily="34" charset="0"/>
              </a:rPr>
              <a:pPr/>
              <a:t>20</a:t>
            </a:fld>
            <a:endParaRPr lang="en-US">
              <a:solidFill>
                <a:srgbClr val="000000"/>
              </a:solidFill>
              <a:latin typeface="Arial" pitchFamily="34" charset="0"/>
            </a:endParaRPr>
          </a:p>
        </p:txBody>
      </p:sp>
      <p:sp>
        <p:nvSpPr>
          <p:cNvPr id="444418" name="Rectangle 1026"/>
          <p:cNvSpPr>
            <a:spLocks noGrp="1" noRot="1" noChangeAspect="1" noChangeArrowheads="1" noTextEdit="1"/>
          </p:cNvSpPr>
          <p:nvPr>
            <p:ph type="sldImg"/>
          </p:nvPr>
        </p:nvSpPr>
        <p:spPr>
          <a:ln/>
        </p:spPr>
      </p:sp>
      <p:sp>
        <p:nvSpPr>
          <p:cNvPr id="444419" name="Rectangle 1027"/>
          <p:cNvSpPr>
            <a:spLocks noGrp="1" noChangeArrowheads="1"/>
          </p:cNvSpPr>
          <p:nvPr>
            <p:ph type="body" idx="1"/>
          </p:nvPr>
        </p:nvSpPr>
        <p:spPr>
          <a:noFill/>
          <a:ln w="9525"/>
        </p:spPr>
        <p:txBody>
          <a:bodyPr/>
          <a:lstStyle/>
          <a:p>
            <a:pPr eaLnBrk="1" hangingPunct="1"/>
            <a:r>
              <a:rPr lang="en-US" smtClean="0">
                <a:latin typeface="Arial" pitchFamily="34" charset="0"/>
                <a:cs typeface="Times New Roman" pitchFamily="18" charset="0"/>
              </a:rPr>
              <a:t>Adapted from Lynne M. Thompson, </a:t>
            </a:r>
            <a:r>
              <a:rPr lang="en-US" altLang="ja-JP" smtClean="0">
                <a:latin typeface="Arial" pitchFamily="34" charset="0"/>
                <a:cs typeface="Times New Roman" pitchFamily="18" charset="0"/>
              </a:rPr>
              <a:t>"Christmas: The Real Deal," interview with Ray Vander Laan, </a:t>
            </a:r>
            <a:r>
              <a:rPr lang="en-US" altLang="ja-JP" i="1" smtClean="0">
                <a:latin typeface="Arial" pitchFamily="34" charset="0"/>
                <a:cs typeface="Times New Roman" pitchFamily="18" charset="0"/>
              </a:rPr>
              <a:t>Breakaway magazine (Dec 2003): 7-9.</a:t>
            </a:r>
            <a:endParaRPr lang="en-US" smtClean="0">
              <a:latin typeface="Arial" pitchFamily="34" charset="0"/>
              <a:cs typeface="Times New Roman" pitchFamily="18"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1" name="Rectangle 1026"/>
          <p:cNvSpPr>
            <a:spLocks noGrp="1" noRot="1" noChangeAspect="1" noChangeArrowheads="1" noTextEdit="1"/>
          </p:cNvSpPr>
          <p:nvPr>
            <p:ph type="sldImg"/>
          </p:nvPr>
        </p:nvSpPr>
        <p:spPr>
          <a:ln/>
        </p:spPr>
      </p:sp>
      <p:sp>
        <p:nvSpPr>
          <p:cNvPr id="711682" name="Rectangle 1027"/>
          <p:cNvSpPr>
            <a:spLocks noGrp="1" noChangeArrowheads="1"/>
          </p:cNvSpPr>
          <p:nvPr>
            <p:ph type="body" idx="1"/>
          </p:nvPr>
        </p:nvSpPr>
        <p:spPr>
          <a:noFill/>
          <a:ln w="9525"/>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7"/>
          <p:cNvSpPr>
            <a:spLocks noGrp="1" noChangeArrowheads="1"/>
          </p:cNvSpPr>
          <p:nvPr>
            <p:ph type="sldNum" sz="quarter" idx="5"/>
          </p:nvPr>
        </p:nvSpPr>
        <p:spPr>
          <a:noFill/>
        </p:spPr>
        <p:txBody>
          <a:bodyPr/>
          <a:lstStyle/>
          <a:p>
            <a:fld id="{3407823F-806A-47FA-B364-E280A6462153}" type="slidenum">
              <a:rPr lang="en-US">
                <a:solidFill>
                  <a:prstClr val="black"/>
                </a:solidFill>
              </a:rPr>
              <a:pPr/>
              <a:t>148</a:t>
            </a:fld>
            <a:endParaRPr lang="en-US">
              <a:solidFill>
                <a:prstClr val="black"/>
              </a:solidFill>
            </a:endParaRPr>
          </a:p>
        </p:txBody>
      </p:sp>
      <p:sp>
        <p:nvSpPr>
          <p:cNvPr id="713730" name="Rectangle 2"/>
          <p:cNvSpPr>
            <a:spLocks noGrp="1" noRot="1" noChangeAspect="1" noChangeArrowheads="1"/>
          </p:cNvSpPr>
          <p:nvPr>
            <p:ph type="sldImg"/>
          </p:nvPr>
        </p:nvSpPr>
        <p:spPr>
          <a:solidFill>
            <a:srgbClr val="FFFFFF"/>
          </a:solidFill>
          <a:ln/>
        </p:spPr>
      </p:sp>
      <p:sp>
        <p:nvSpPr>
          <p:cNvPr id="7137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7"/>
          <p:cNvSpPr>
            <a:spLocks noGrp="1" noChangeArrowheads="1"/>
          </p:cNvSpPr>
          <p:nvPr>
            <p:ph type="sldNum" sz="quarter" idx="5"/>
          </p:nvPr>
        </p:nvSpPr>
        <p:spPr>
          <a:noFill/>
        </p:spPr>
        <p:txBody>
          <a:bodyPr/>
          <a:lstStyle/>
          <a:p>
            <a:fld id="{926A4CBA-54FB-4A25-A5EB-E6ED0FE7F475}" type="slidenum">
              <a:rPr lang="en-US">
                <a:solidFill>
                  <a:prstClr val="black"/>
                </a:solidFill>
              </a:rPr>
              <a:pPr/>
              <a:t>149</a:t>
            </a:fld>
            <a:endParaRPr lang="en-US">
              <a:solidFill>
                <a:prstClr val="black"/>
              </a:solidFill>
            </a:endParaRPr>
          </a:p>
        </p:txBody>
      </p:sp>
      <p:sp>
        <p:nvSpPr>
          <p:cNvPr id="715778" name="Rectangle 2"/>
          <p:cNvSpPr>
            <a:spLocks noGrp="1" noRot="1" noChangeAspect="1" noChangeArrowheads="1"/>
          </p:cNvSpPr>
          <p:nvPr>
            <p:ph type="sldImg"/>
          </p:nvPr>
        </p:nvSpPr>
        <p:spPr>
          <a:solidFill>
            <a:srgbClr val="FFFFFF"/>
          </a:solidFill>
          <a:ln/>
        </p:spPr>
      </p:sp>
      <p:sp>
        <p:nvSpPr>
          <p:cNvPr id="7157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5" name="Rectangle 7"/>
          <p:cNvSpPr>
            <a:spLocks noGrp="1" noChangeArrowheads="1"/>
          </p:cNvSpPr>
          <p:nvPr>
            <p:ph type="sldNum" sz="quarter" idx="5"/>
          </p:nvPr>
        </p:nvSpPr>
        <p:spPr>
          <a:noFill/>
        </p:spPr>
        <p:txBody>
          <a:bodyPr/>
          <a:lstStyle/>
          <a:p>
            <a:fld id="{2B1ACD08-B817-43AF-9EEA-3C71B89A7CCE}" type="slidenum">
              <a:rPr lang="en-US">
                <a:solidFill>
                  <a:prstClr val="black"/>
                </a:solidFill>
              </a:rPr>
              <a:pPr/>
              <a:t>150</a:t>
            </a:fld>
            <a:endParaRPr lang="en-US">
              <a:solidFill>
                <a:prstClr val="black"/>
              </a:solidFill>
            </a:endParaRPr>
          </a:p>
        </p:txBody>
      </p:sp>
      <p:sp>
        <p:nvSpPr>
          <p:cNvPr id="717826" name="Rectangle 2"/>
          <p:cNvSpPr>
            <a:spLocks noGrp="1" noRot="1" noChangeAspect="1" noChangeArrowheads="1"/>
          </p:cNvSpPr>
          <p:nvPr>
            <p:ph type="sldImg"/>
          </p:nvPr>
        </p:nvSpPr>
        <p:spPr>
          <a:solidFill>
            <a:srgbClr val="FFFFFF"/>
          </a:solidFill>
          <a:ln/>
        </p:spPr>
      </p:sp>
      <p:sp>
        <p:nvSpPr>
          <p:cNvPr id="7178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p:spPr>
        <p:txBody>
          <a:bodyPr/>
          <a:lstStyle/>
          <a:p>
            <a:fld id="{E23732DF-250F-4155-98C9-E72E5A7AE3AA}" type="slidenum">
              <a:rPr lang="en-US">
                <a:solidFill>
                  <a:prstClr val="black"/>
                </a:solidFill>
              </a:rPr>
              <a:pPr/>
              <a:t>151</a:t>
            </a:fld>
            <a:endParaRPr lang="en-US">
              <a:solidFill>
                <a:prstClr val="black"/>
              </a:solidFill>
            </a:endParaRPr>
          </a:p>
        </p:txBody>
      </p:sp>
      <p:sp>
        <p:nvSpPr>
          <p:cNvPr id="719874" name="Rectangle 2"/>
          <p:cNvSpPr>
            <a:spLocks noGrp="1" noRot="1" noChangeAspect="1" noChangeArrowheads="1"/>
          </p:cNvSpPr>
          <p:nvPr>
            <p:ph type="sldImg"/>
          </p:nvPr>
        </p:nvSpPr>
        <p:spPr>
          <a:solidFill>
            <a:srgbClr val="FFFFFF"/>
          </a:solidFill>
          <a:ln/>
        </p:spPr>
      </p:sp>
      <p:sp>
        <p:nvSpPr>
          <p:cNvPr id="7198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7"/>
          <p:cNvSpPr>
            <a:spLocks noGrp="1" noChangeArrowheads="1"/>
          </p:cNvSpPr>
          <p:nvPr>
            <p:ph type="sldNum" sz="quarter" idx="5"/>
          </p:nvPr>
        </p:nvSpPr>
        <p:spPr>
          <a:noFill/>
        </p:spPr>
        <p:txBody>
          <a:bodyPr/>
          <a:lstStyle/>
          <a:p>
            <a:fld id="{1CABD57B-C8B3-47B4-9ED8-E05D6E3038C0}" type="slidenum">
              <a:rPr lang="en-US">
                <a:solidFill>
                  <a:prstClr val="black"/>
                </a:solidFill>
              </a:rPr>
              <a:pPr/>
              <a:t>152</a:t>
            </a:fld>
            <a:endParaRPr lang="en-US">
              <a:solidFill>
                <a:prstClr val="black"/>
              </a:solidFill>
            </a:endParaRPr>
          </a:p>
        </p:txBody>
      </p:sp>
      <p:sp>
        <p:nvSpPr>
          <p:cNvPr id="721922" name="Rectangle 2"/>
          <p:cNvSpPr>
            <a:spLocks noGrp="1" noRot="1" noChangeAspect="1" noChangeArrowheads="1"/>
          </p:cNvSpPr>
          <p:nvPr>
            <p:ph type="sldImg"/>
          </p:nvPr>
        </p:nvSpPr>
        <p:spPr>
          <a:solidFill>
            <a:srgbClr val="FFFFFF"/>
          </a:solidFill>
          <a:ln/>
        </p:spPr>
      </p:sp>
      <p:sp>
        <p:nvSpPr>
          <p:cNvPr id="7219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Rectangle 7"/>
          <p:cNvSpPr>
            <a:spLocks noGrp="1" noChangeArrowheads="1"/>
          </p:cNvSpPr>
          <p:nvPr>
            <p:ph type="sldNum" sz="quarter" idx="5"/>
          </p:nvPr>
        </p:nvSpPr>
        <p:spPr>
          <a:noFill/>
        </p:spPr>
        <p:txBody>
          <a:bodyPr/>
          <a:lstStyle/>
          <a:p>
            <a:fld id="{AF57EB1D-9081-4FB5-8E97-8DD255D4623C}" type="slidenum">
              <a:rPr lang="en-US">
                <a:solidFill>
                  <a:prstClr val="black"/>
                </a:solidFill>
              </a:rPr>
              <a:pPr/>
              <a:t>153</a:t>
            </a:fld>
            <a:endParaRPr lang="en-US">
              <a:solidFill>
                <a:prstClr val="black"/>
              </a:solidFill>
            </a:endParaRPr>
          </a:p>
        </p:txBody>
      </p:sp>
      <p:sp>
        <p:nvSpPr>
          <p:cNvPr id="723970" name="Rectangle 2"/>
          <p:cNvSpPr>
            <a:spLocks noGrp="1" noRot="1" noChangeAspect="1" noChangeArrowheads="1" noTextEdit="1"/>
          </p:cNvSpPr>
          <p:nvPr>
            <p:ph type="sldImg"/>
          </p:nvPr>
        </p:nvSpPr>
        <p:spPr>
          <a:ln/>
        </p:spPr>
      </p:sp>
      <p:sp>
        <p:nvSpPr>
          <p:cNvPr id="723971"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7" name="Rectangle 7"/>
          <p:cNvSpPr>
            <a:spLocks noGrp="1" noChangeArrowheads="1"/>
          </p:cNvSpPr>
          <p:nvPr>
            <p:ph type="sldNum" sz="quarter" idx="5"/>
          </p:nvPr>
        </p:nvSpPr>
        <p:spPr>
          <a:noFill/>
        </p:spPr>
        <p:txBody>
          <a:bodyPr/>
          <a:lstStyle/>
          <a:p>
            <a:fld id="{9737D4B6-E3E9-4053-9756-23EBD96F90E2}" type="slidenum">
              <a:rPr lang="en-US">
                <a:solidFill>
                  <a:prstClr val="black"/>
                </a:solidFill>
              </a:rPr>
              <a:pPr/>
              <a:t>154</a:t>
            </a:fld>
            <a:endParaRPr lang="en-US">
              <a:solidFill>
                <a:prstClr val="black"/>
              </a:solidFill>
            </a:endParaRPr>
          </a:p>
        </p:txBody>
      </p:sp>
      <p:sp>
        <p:nvSpPr>
          <p:cNvPr id="726018" name="Rectangle 2"/>
          <p:cNvSpPr>
            <a:spLocks noGrp="1" noRot="1" noChangeAspect="1" noChangeArrowheads="1"/>
          </p:cNvSpPr>
          <p:nvPr>
            <p:ph type="sldImg"/>
          </p:nvPr>
        </p:nvSpPr>
        <p:spPr>
          <a:solidFill>
            <a:srgbClr val="FFFFFF"/>
          </a:solidFill>
          <a:ln/>
        </p:spPr>
      </p:sp>
      <p:sp>
        <p:nvSpPr>
          <p:cNvPr id="7260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7"/>
          <p:cNvSpPr>
            <a:spLocks noGrp="1" noChangeArrowheads="1"/>
          </p:cNvSpPr>
          <p:nvPr>
            <p:ph type="sldNum" sz="quarter" idx="5"/>
          </p:nvPr>
        </p:nvSpPr>
        <p:spPr>
          <a:noFill/>
        </p:spPr>
        <p:txBody>
          <a:bodyPr/>
          <a:lstStyle/>
          <a:p>
            <a:fld id="{0D85DA68-BBAD-4A7D-B8AF-0F29F09567D2}" type="slidenum">
              <a:rPr lang="en-US">
                <a:solidFill>
                  <a:prstClr val="black"/>
                </a:solidFill>
              </a:rPr>
              <a:pPr/>
              <a:t>155</a:t>
            </a:fld>
            <a:endParaRPr lang="en-US">
              <a:solidFill>
                <a:prstClr val="black"/>
              </a:solidFill>
            </a:endParaRPr>
          </a:p>
        </p:txBody>
      </p:sp>
      <p:sp>
        <p:nvSpPr>
          <p:cNvPr id="728066" name="Rectangle 2"/>
          <p:cNvSpPr>
            <a:spLocks noGrp="1" noRot="1" noChangeAspect="1" noChangeArrowheads="1" noTextEdit="1"/>
          </p:cNvSpPr>
          <p:nvPr>
            <p:ph type="sldImg"/>
          </p:nvPr>
        </p:nvSpPr>
        <p:spPr>
          <a:ln/>
        </p:spPr>
      </p:sp>
      <p:sp>
        <p:nvSpPr>
          <p:cNvPr id="728067"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3" name="Rectangle 7"/>
          <p:cNvSpPr>
            <a:spLocks noGrp="1" noChangeArrowheads="1"/>
          </p:cNvSpPr>
          <p:nvPr>
            <p:ph type="sldNum" sz="quarter" idx="5"/>
          </p:nvPr>
        </p:nvSpPr>
        <p:spPr>
          <a:noFill/>
        </p:spPr>
        <p:txBody>
          <a:bodyPr/>
          <a:lstStyle/>
          <a:p>
            <a:fld id="{F7CDD42B-670F-4444-870C-1C41C37B59AF}" type="slidenum">
              <a:rPr lang="en-US">
                <a:solidFill>
                  <a:prstClr val="black"/>
                </a:solidFill>
              </a:rPr>
              <a:pPr/>
              <a:t>156</a:t>
            </a:fld>
            <a:endParaRPr lang="en-US">
              <a:solidFill>
                <a:prstClr val="black"/>
              </a:solidFill>
            </a:endParaRPr>
          </a:p>
        </p:txBody>
      </p:sp>
      <p:sp>
        <p:nvSpPr>
          <p:cNvPr id="730114" name="Rectangle 2"/>
          <p:cNvSpPr>
            <a:spLocks noGrp="1" noRot="1" noChangeAspect="1" noChangeArrowheads="1"/>
          </p:cNvSpPr>
          <p:nvPr>
            <p:ph type="sldImg"/>
          </p:nvPr>
        </p:nvSpPr>
        <p:spPr>
          <a:solidFill>
            <a:srgbClr val="FFFFFF"/>
          </a:solidFill>
          <a:ln/>
        </p:spPr>
      </p:sp>
      <p:sp>
        <p:nvSpPr>
          <p:cNvPr id="7301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headEnd/>
            <a:tailEnd/>
          </a:ln>
        </p:spPr>
        <p:txBody>
          <a:bodyPr/>
          <a:lstStyle/>
          <a:p>
            <a:fld id="{8BC5D0B4-F519-497E-B9A0-FFFF2CE5225F}" type="slidenum">
              <a:rPr lang="en-US">
                <a:solidFill>
                  <a:srgbClr val="000000"/>
                </a:solidFill>
                <a:latin typeface="Arial" pitchFamily="34" charset="0"/>
              </a:rPr>
              <a:pPr/>
              <a:t>21</a:t>
            </a:fld>
            <a:endParaRPr lang="en-US">
              <a:solidFill>
                <a:srgbClr val="000000"/>
              </a:solidFill>
              <a:latin typeface="Arial" pitchFamily="34" charset="0"/>
            </a:endParaRPr>
          </a:p>
        </p:txBody>
      </p:sp>
      <p:sp>
        <p:nvSpPr>
          <p:cNvPr id="444418" name="Rectangle 1026"/>
          <p:cNvSpPr>
            <a:spLocks noGrp="1" noRot="1" noChangeAspect="1" noChangeArrowheads="1" noTextEdit="1"/>
          </p:cNvSpPr>
          <p:nvPr>
            <p:ph type="sldImg"/>
          </p:nvPr>
        </p:nvSpPr>
        <p:spPr>
          <a:ln/>
        </p:spPr>
      </p:sp>
      <p:sp>
        <p:nvSpPr>
          <p:cNvPr id="444419" name="Rectangle 1027"/>
          <p:cNvSpPr>
            <a:spLocks noGrp="1" noChangeArrowheads="1"/>
          </p:cNvSpPr>
          <p:nvPr>
            <p:ph type="body" idx="1"/>
          </p:nvPr>
        </p:nvSpPr>
        <p:spPr>
          <a:noFill/>
          <a:ln w="9525"/>
        </p:spPr>
        <p:txBody>
          <a:bodyPr/>
          <a:lstStyle/>
          <a:p>
            <a:pPr eaLnBrk="1" hangingPunct="1"/>
            <a:r>
              <a:rPr lang="en-US" smtClean="0">
                <a:latin typeface="Arial" pitchFamily="34" charset="0"/>
                <a:cs typeface="Times New Roman" pitchFamily="18" charset="0"/>
              </a:rPr>
              <a:t>Adapted from Lynne M. Thompson, </a:t>
            </a:r>
            <a:r>
              <a:rPr lang="en-US" altLang="ja-JP" smtClean="0">
                <a:latin typeface="Arial" pitchFamily="34" charset="0"/>
                <a:cs typeface="Times New Roman" pitchFamily="18" charset="0"/>
              </a:rPr>
              <a:t>"Christmas: The Real Deal," interview with Ray Vander Laan, </a:t>
            </a:r>
            <a:r>
              <a:rPr lang="en-US" altLang="ja-JP" i="1" smtClean="0">
                <a:latin typeface="Arial" pitchFamily="34" charset="0"/>
                <a:cs typeface="Times New Roman" pitchFamily="18" charset="0"/>
              </a:rPr>
              <a:t>Breakaway magazine (Dec 2003): 7-9.</a:t>
            </a:r>
            <a:endParaRPr lang="en-US" smtClean="0">
              <a:latin typeface="Arial" pitchFamily="34" charset="0"/>
              <a:cs typeface="Times New Roman" pitchFamily="18"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a:spLocks noGrp="1" noChangeArrowheads="1"/>
          </p:cNvSpPr>
          <p:nvPr>
            <p:ph type="sldNum" sz="quarter" idx="5"/>
          </p:nvPr>
        </p:nvSpPr>
        <p:spPr>
          <a:noFill/>
        </p:spPr>
        <p:txBody>
          <a:bodyPr/>
          <a:lstStyle/>
          <a:p>
            <a:fld id="{9044D2EB-77C9-45B2-9C48-A005D73B9B59}" type="slidenum">
              <a:rPr lang="en-US">
                <a:solidFill>
                  <a:prstClr val="black"/>
                </a:solidFill>
              </a:rPr>
              <a:pPr/>
              <a:t>157</a:t>
            </a:fld>
            <a:endParaRPr lang="en-US">
              <a:solidFill>
                <a:prstClr val="black"/>
              </a:solidFill>
            </a:endParaRPr>
          </a:p>
        </p:txBody>
      </p:sp>
      <p:sp>
        <p:nvSpPr>
          <p:cNvPr id="732162" name="Rectangle 2"/>
          <p:cNvSpPr>
            <a:spLocks noGrp="1" noRot="1" noChangeAspect="1" noChangeArrowheads="1"/>
          </p:cNvSpPr>
          <p:nvPr>
            <p:ph type="sldImg"/>
          </p:nvPr>
        </p:nvSpPr>
        <p:spPr>
          <a:solidFill>
            <a:srgbClr val="FFFFFF"/>
          </a:solidFill>
          <a:ln/>
        </p:spPr>
      </p:sp>
      <p:sp>
        <p:nvSpPr>
          <p:cNvPr id="7321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p:spPr>
        <p:txBody>
          <a:bodyPr/>
          <a:lstStyle/>
          <a:p>
            <a:fld id="{B698983D-C459-4531-9A30-0E3F70EE3367}" type="slidenum">
              <a:rPr lang="en-US">
                <a:solidFill>
                  <a:prstClr val="black"/>
                </a:solidFill>
              </a:rPr>
              <a:pPr/>
              <a:t>158</a:t>
            </a:fld>
            <a:endParaRPr lang="en-US">
              <a:solidFill>
                <a:prstClr val="black"/>
              </a:solidFill>
            </a:endParaRPr>
          </a:p>
        </p:txBody>
      </p:sp>
      <p:sp>
        <p:nvSpPr>
          <p:cNvPr id="736258" name="Rectangle 2"/>
          <p:cNvSpPr>
            <a:spLocks noGrp="1" noRot="1" noChangeAspect="1" noChangeArrowheads="1"/>
          </p:cNvSpPr>
          <p:nvPr>
            <p:ph type="sldImg"/>
          </p:nvPr>
        </p:nvSpPr>
        <p:spPr>
          <a:solidFill>
            <a:srgbClr val="FFFFFF"/>
          </a:solidFill>
          <a:ln/>
        </p:spPr>
      </p:sp>
      <p:sp>
        <p:nvSpPr>
          <p:cNvPr id="7362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7"/>
          <p:cNvSpPr>
            <a:spLocks noGrp="1" noChangeArrowheads="1"/>
          </p:cNvSpPr>
          <p:nvPr>
            <p:ph type="sldNum" sz="quarter" idx="5"/>
          </p:nvPr>
        </p:nvSpPr>
        <p:spPr>
          <a:noFill/>
        </p:spPr>
        <p:txBody>
          <a:bodyPr/>
          <a:lstStyle/>
          <a:p>
            <a:fld id="{832CD52B-BB1B-4251-9AA0-0DC7A1DD67C1}" type="slidenum">
              <a:rPr lang="en-US">
                <a:solidFill>
                  <a:prstClr val="black"/>
                </a:solidFill>
              </a:rPr>
              <a:pPr/>
              <a:t>159</a:t>
            </a:fld>
            <a:endParaRPr lang="en-US">
              <a:solidFill>
                <a:prstClr val="black"/>
              </a:solidFill>
            </a:endParaRPr>
          </a:p>
        </p:txBody>
      </p:sp>
      <p:sp>
        <p:nvSpPr>
          <p:cNvPr id="738306" name="Rectangle 2"/>
          <p:cNvSpPr>
            <a:spLocks noGrp="1" noRot="1" noChangeAspect="1" noChangeArrowheads="1"/>
          </p:cNvSpPr>
          <p:nvPr>
            <p:ph type="sldImg"/>
          </p:nvPr>
        </p:nvSpPr>
        <p:spPr>
          <a:solidFill>
            <a:srgbClr val="FFFFFF"/>
          </a:solidFill>
          <a:ln/>
        </p:spPr>
      </p:sp>
      <p:sp>
        <p:nvSpPr>
          <p:cNvPr id="7383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7"/>
          <p:cNvSpPr>
            <a:spLocks noGrp="1" noChangeArrowheads="1"/>
          </p:cNvSpPr>
          <p:nvPr>
            <p:ph type="sldNum" sz="quarter" idx="5"/>
          </p:nvPr>
        </p:nvSpPr>
        <p:spPr>
          <a:noFill/>
          <a:ln w="9525">
            <a:headEnd/>
            <a:tailEnd/>
          </a:ln>
        </p:spPr>
        <p:txBody>
          <a:bodyPr/>
          <a:lstStyle/>
          <a:p>
            <a:fld id="{E5BD641E-0C3C-4DE7-8F7B-4A523D6D8F8C}" type="slidenum">
              <a:rPr lang="en-US">
                <a:solidFill>
                  <a:srgbClr val="000000"/>
                </a:solidFill>
              </a:rPr>
              <a:pPr/>
              <a:t>160</a:t>
            </a:fld>
            <a:endParaRPr lang="en-US">
              <a:solidFill>
                <a:srgbClr val="000000"/>
              </a:solidFill>
            </a:endParaRPr>
          </a:p>
        </p:txBody>
      </p:sp>
      <p:sp>
        <p:nvSpPr>
          <p:cNvPr id="740354" name="Rectangle 2"/>
          <p:cNvSpPr>
            <a:spLocks noGrp="1" noRot="1" noChangeAspect="1" noChangeArrowheads="1"/>
          </p:cNvSpPr>
          <p:nvPr>
            <p:ph type="sldImg"/>
          </p:nvPr>
        </p:nvSpPr>
        <p:spPr>
          <a:solidFill>
            <a:srgbClr val="FFFFFF"/>
          </a:solidFill>
          <a:ln/>
        </p:spPr>
      </p:sp>
      <p:sp>
        <p:nvSpPr>
          <p:cNvPr id="7403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cs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headEnd/>
            <a:tailEnd/>
          </a:ln>
        </p:spPr>
        <p:txBody>
          <a:bodyPr/>
          <a:lstStyle/>
          <a:p>
            <a:fld id="{8BC5D0B4-F519-497E-B9A0-FFFF2CE5225F}" type="slidenum">
              <a:rPr lang="en-US">
                <a:solidFill>
                  <a:srgbClr val="000000"/>
                </a:solidFill>
                <a:latin typeface="Arial" pitchFamily="34" charset="0"/>
              </a:rPr>
              <a:pPr/>
              <a:t>22</a:t>
            </a:fld>
            <a:endParaRPr lang="en-US">
              <a:solidFill>
                <a:srgbClr val="000000"/>
              </a:solidFill>
              <a:latin typeface="Arial" pitchFamily="34" charset="0"/>
            </a:endParaRPr>
          </a:p>
        </p:txBody>
      </p:sp>
      <p:sp>
        <p:nvSpPr>
          <p:cNvPr id="444418" name="Rectangle 1026"/>
          <p:cNvSpPr>
            <a:spLocks noGrp="1" noRot="1" noChangeAspect="1" noChangeArrowheads="1" noTextEdit="1"/>
          </p:cNvSpPr>
          <p:nvPr>
            <p:ph type="sldImg"/>
          </p:nvPr>
        </p:nvSpPr>
        <p:spPr>
          <a:ln/>
        </p:spPr>
      </p:sp>
      <p:sp>
        <p:nvSpPr>
          <p:cNvPr id="444419" name="Rectangle 1027"/>
          <p:cNvSpPr>
            <a:spLocks noGrp="1" noChangeArrowheads="1"/>
          </p:cNvSpPr>
          <p:nvPr>
            <p:ph type="body" idx="1"/>
          </p:nvPr>
        </p:nvSpPr>
        <p:spPr>
          <a:noFill/>
          <a:ln w="9525"/>
        </p:spPr>
        <p:txBody>
          <a:bodyPr/>
          <a:lstStyle/>
          <a:p>
            <a:pPr eaLnBrk="1" hangingPunct="1"/>
            <a:r>
              <a:rPr lang="en-US" smtClean="0">
                <a:latin typeface="Arial" pitchFamily="34" charset="0"/>
                <a:cs typeface="Times New Roman" pitchFamily="18" charset="0"/>
              </a:rPr>
              <a:t>Adapted from Lynne M. Thompson, </a:t>
            </a:r>
            <a:r>
              <a:rPr lang="en-US" altLang="ja-JP" smtClean="0">
                <a:latin typeface="Arial" pitchFamily="34" charset="0"/>
                <a:cs typeface="Times New Roman" pitchFamily="18" charset="0"/>
              </a:rPr>
              <a:t>"Christmas: The Real Deal," interview with Ray Vander Laan, </a:t>
            </a:r>
            <a:r>
              <a:rPr lang="en-US" altLang="ja-JP" i="1" smtClean="0">
                <a:latin typeface="Arial" pitchFamily="34" charset="0"/>
                <a:cs typeface="Times New Roman" pitchFamily="18" charset="0"/>
              </a:rPr>
              <a:t>Breakaway magazine (Dec 2003): 7-9.</a:t>
            </a:r>
            <a:endParaRPr lang="en-US" smtClean="0">
              <a:latin typeface="Arial" pitchFamily="34" charset="0"/>
              <a:cs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headEnd/>
            <a:tailEnd/>
          </a:ln>
        </p:spPr>
        <p:txBody>
          <a:bodyPr/>
          <a:lstStyle/>
          <a:p>
            <a:fld id="{8BC5D0B4-F519-497E-B9A0-FFFF2CE5225F}" type="slidenum">
              <a:rPr lang="en-US">
                <a:solidFill>
                  <a:srgbClr val="000000"/>
                </a:solidFill>
                <a:latin typeface="Arial" pitchFamily="34" charset="0"/>
              </a:rPr>
              <a:pPr/>
              <a:t>23</a:t>
            </a:fld>
            <a:endParaRPr lang="en-US">
              <a:solidFill>
                <a:srgbClr val="000000"/>
              </a:solidFill>
              <a:latin typeface="Arial" pitchFamily="34" charset="0"/>
            </a:endParaRPr>
          </a:p>
        </p:txBody>
      </p:sp>
      <p:sp>
        <p:nvSpPr>
          <p:cNvPr id="444418" name="Rectangle 1026"/>
          <p:cNvSpPr>
            <a:spLocks noGrp="1" noRot="1" noChangeAspect="1" noChangeArrowheads="1" noTextEdit="1"/>
          </p:cNvSpPr>
          <p:nvPr>
            <p:ph type="sldImg"/>
          </p:nvPr>
        </p:nvSpPr>
        <p:spPr>
          <a:ln/>
        </p:spPr>
      </p:sp>
      <p:sp>
        <p:nvSpPr>
          <p:cNvPr id="444419" name="Rectangle 1027"/>
          <p:cNvSpPr>
            <a:spLocks noGrp="1" noChangeArrowheads="1"/>
          </p:cNvSpPr>
          <p:nvPr>
            <p:ph type="body" idx="1"/>
          </p:nvPr>
        </p:nvSpPr>
        <p:spPr>
          <a:noFill/>
          <a:ln w="9525"/>
        </p:spPr>
        <p:txBody>
          <a:bodyPr/>
          <a:lstStyle/>
          <a:p>
            <a:pPr eaLnBrk="1" hangingPunct="1"/>
            <a:r>
              <a:rPr lang="en-US" smtClean="0">
                <a:latin typeface="Arial" pitchFamily="34" charset="0"/>
                <a:cs typeface="Times New Roman" pitchFamily="18" charset="0"/>
              </a:rPr>
              <a:t>Adapted from Lynne M. Thompson, </a:t>
            </a:r>
            <a:r>
              <a:rPr lang="en-US" altLang="ja-JP" smtClean="0">
                <a:latin typeface="Arial" pitchFamily="34" charset="0"/>
                <a:cs typeface="Times New Roman" pitchFamily="18" charset="0"/>
              </a:rPr>
              <a:t>"Christmas: The Real Deal," interview with Ray Vander Laan, </a:t>
            </a:r>
            <a:r>
              <a:rPr lang="en-US" altLang="ja-JP" i="1" smtClean="0">
                <a:latin typeface="Arial" pitchFamily="34" charset="0"/>
                <a:cs typeface="Times New Roman" pitchFamily="18" charset="0"/>
              </a:rPr>
              <a:t>Breakaway magazine (Dec 2003): 7-9.</a:t>
            </a:r>
            <a:endParaRPr lang="en-US" smtClean="0">
              <a:latin typeface="Arial" pitchFamily="34" charset="0"/>
              <a:cs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headEnd/>
            <a:tailEnd/>
          </a:ln>
        </p:spPr>
        <p:txBody>
          <a:bodyPr/>
          <a:lstStyle/>
          <a:p>
            <a:fld id="{8BC5D0B4-F519-497E-B9A0-FFFF2CE5225F}" type="slidenum">
              <a:rPr lang="en-US">
                <a:solidFill>
                  <a:srgbClr val="000000"/>
                </a:solidFill>
                <a:latin typeface="Arial" pitchFamily="34" charset="0"/>
              </a:rPr>
              <a:pPr/>
              <a:t>24</a:t>
            </a:fld>
            <a:endParaRPr lang="en-US">
              <a:solidFill>
                <a:srgbClr val="000000"/>
              </a:solidFill>
              <a:latin typeface="Arial" pitchFamily="34" charset="0"/>
            </a:endParaRPr>
          </a:p>
        </p:txBody>
      </p:sp>
      <p:sp>
        <p:nvSpPr>
          <p:cNvPr id="444418" name="Rectangle 1026"/>
          <p:cNvSpPr>
            <a:spLocks noGrp="1" noRot="1" noChangeAspect="1" noChangeArrowheads="1" noTextEdit="1"/>
          </p:cNvSpPr>
          <p:nvPr>
            <p:ph type="sldImg"/>
          </p:nvPr>
        </p:nvSpPr>
        <p:spPr>
          <a:ln/>
        </p:spPr>
      </p:sp>
      <p:sp>
        <p:nvSpPr>
          <p:cNvPr id="444419" name="Rectangle 1027"/>
          <p:cNvSpPr>
            <a:spLocks noGrp="1" noChangeArrowheads="1"/>
          </p:cNvSpPr>
          <p:nvPr>
            <p:ph type="body" idx="1"/>
          </p:nvPr>
        </p:nvSpPr>
        <p:spPr>
          <a:noFill/>
          <a:ln w="9525"/>
        </p:spPr>
        <p:txBody>
          <a:bodyPr/>
          <a:lstStyle/>
          <a:p>
            <a:pPr eaLnBrk="1" hangingPunct="1"/>
            <a:r>
              <a:rPr lang="en-US" smtClean="0">
                <a:latin typeface="Arial" pitchFamily="34" charset="0"/>
                <a:cs typeface="Times New Roman" pitchFamily="18" charset="0"/>
              </a:rPr>
              <a:t>Adapted from Lynne M. Thompson, </a:t>
            </a:r>
            <a:r>
              <a:rPr lang="en-US" altLang="ja-JP" smtClean="0">
                <a:latin typeface="Arial" pitchFamily="34" charset="0"/>
                <a:cs typeface="Times New Roman" pitchFamily="18" charset="0"/>
              </a:rPr>
              <a:t>"Christmas: The Real Deal," interview with Ray Vander Laan, </a:t>
            </a:r>
            <a:r>
              <a:rPr lang="en-US" altLang="ja-JP" i="1" smtClean="0">
                <a:latin typeface="Arial" pitchFamily="34" charset="0"/>
                <a:cs typeface="Times New Roman" pitchFamily="18" charset="0"/>
              </a:rPr>
              <a:t>Breakaway magazine (Dec 2003): 7-9.</a:t>
            </a:r>
            <a:endParaRPr lang="en-US" smtClean="0">
              <a:latin typeface="Arial" pitchFamily="34" charset="0"/>
              <a:cs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headEnd/>
            <a:tailEnd/>
          </a:ln>
        </p:spPr>
        <p:txBody>
          <a:bodyPr/>
          <a:lstStyle/>
          <a:p>
            <a:fld id="{8BC5D0B4-F519-497E-B9A0-FFFF2CE5225F}" type="slidenum">
              <a:rPr lang="en-US">
                <a:solidFill>
                  <a:srgbClr val="000000"/>
                </a:solidFill>
                <a:latin typeface="Arial" pitchFamily="34" charset="0"/>
              </a:rPr>
              <a:pPr/>
              <a:t>25</a:t>
            </a:fld>
            <a:endParaRPr lang="en-US">
              <a:solidFill>
                <a:srgbClr val="000000"/>
              </a:solidFill>
              <a:latin typeface="Arial" pitchFamily="34" charset="0"/>
            </a:endParaRPr>
          </a:p>
        </p:txBody>
      </p:sp>
      <p:sp>
        <p:nvSpPr>
          <p:cNvPr id="444418" name="Rectangle 1026"/>
          <p:cNvSpPr>
            <a:spLocks noGrp="1" noRot="1" noChangeAspect="1" noChangeArrowheads="1" noTextEdit="1"/>
          </p:cNvSpPr>
          <p:nvPr>
            <p:ph type="sldImg"/>
          </p:nvPr>
        </p:nvSpPr>
        <p:spPr>
          <a:ln/>
        </p:spPr>
      </p:sp>
      <p:sp>
        <p:nvSpPr>
          <p:cNvPr id="444419" name="Rectangle 1027"/>
          <p:cNvSpPr>
            <a:spLocks noGrp="1" noChangeArrowheads="1"/>
          </p:cNvSpPr>
          <p:nvPr>
            <p:ph type="body" idx="1"/>
          </p:nvPr>
        </p:nvSpPr>
        <p:spPr>
          <a:noFill/>
          <a:ln w="9525"/>
        </p:spPr>
        <p:txBody>
          <a:bodyPr/>
          <a:lstStyle/>
          <a:p>
            <a:pPr eaLnBrk="1" hangingPunct="1"/>
            <a:r>
              <a:rPr lang="en-US" smtClean="0">
                <a:latin typeface="Arial" pitchFamily="34" charset="0"/>
                <a:cs typeface="Times New Roman" pitchFamily="18" charset="0"/>
              </a:rPr>
              <a:t>Adapted from Lynne M. Thompson, </a:t>
            </a:r>
            <a:r>
              <a:rPr lang="en-US" altLang="ja-JP" smtClean="0">
                <a:latin typeface="Arial" pitchFamily="34" charset="0"/>
                <a:cs typeface="Times New Roman" pitchFamily="18" charset="0"/>
              </a:rPr>
              <a:t>"Christmas: The Real Deal," interview with Ray Vander Laan, </a:t>
            </a:r>
            <a:r>
              <a:rPr lang="en-US" altLang="ja-JP" i="1" smtClean="0">
                <a:latin typeface="Arial" pitchFamily="34" charset="0"/>
                <a:cs typeface="Times New Roman" pitchFamily="18" charset="0"/>
              </a:rPr>
              <a:t>Breakaway magazine (Dec 2003): 7-9.</a:t>
            </a:r>
            <a:endParaRPr lang="en-US" smtClean="0">
              <a:latin typeface="Arial" pitchFamily="34" charset="0"/>
              <a:cs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headEnd/>
            <a:tailEnd/>
          </a:ln>
        </p:spPr>
        <p:txBody>
          <a:bodyPr/>
          <a:lstStyle/>
          <a:p>
            <a:fld id="{8BC5D0B4-F519-497E-B9A0-FFFF2CE5225F}" type="slidenum">
              <a:rPr lang="en-US">
                <a:solidFill>
                  <a:srgbClr val="000000"/>
                </a:solidFill>
                <a:latin typeface="Arial" pitchFamily="34" charset="0"/>
              </a:rPr>
              <a:pPr/>
              <a:t>26</a:t>
            </a:fld>
            <a:endParaRPr lang="en-US">
              <a:solidFill>
                <a:srgbClr val="000000"/>
              </a:solidFill>
              <a:latin typeface="Arial" pitchFamily="34" charset="0"/>
            </a:endParaRPr>
          </a:p>
        </p:txBody>
      </p:sp>
      <p:sp>
        <p:nvSpPr>
          <p:cNvPr id="444418" name="Rectangle 1026"/>
          <p:cNvSpPr>
            <a:spLocks noGrp="1" noRot="1" noChangeAspect="1" noChangeArrowheads="1" noTextEdit="1"/>
          </p:cNvSpPr>
          <p:nvPr>
            <p:ph type="sldImg"/>
          </p:nvPr>
        </p:nvSpPr>
        <p:spPr>
          <a:ln/>
        </p:spPr>
      </p:sp>
      <p:sp>
        <p:nvSpPr>
          <p:cNvPr id="444419" name="Rectangle 1027"/>
          <p:cNvSpPr>
            <a:spLocks noGrp="1" noChangeArrowheads="1"/>
          </p:cNvSpPr>
          <p:nvPr>
            <p:ph type="body" idx="1"/>
          </p:nvPr>
        </p:nvSpPr>
        <p:spPr>
          <a:noFill/>
          <a:ln w="9525"/>
        </p:spPr>
        <p:txBody>
          <a:bodyPr/>
          <a:lstStyle/>
          <a:p>
            <a:pPr eaLnBrk="1" hangingPunct="1"/>
            <a:r>
              <a:rPr lang="en-US" smtClean="0">
                <a:latin typeface="Arial" pitchFamily="34" charset="0"/>
                <a:cs typeface="Times New Roman" pitchFamily="18" charset="0"/>
              </a:rPr>
              <a:t>Adapted from Lynne M. Thompson, </a:t>
            </a:r>
            <a:r>
              <a:rPr lang="en-US" altLang="ja-JP" smtClean="0">
                <a:latin typeface="Arial" pitchFamily="34" charset="0"/>
                <a:cs typeface="Times New Roman" pitchFamily="18" charset="0"/>
              </a:rPr>
              <a:t>"Christmas: The Real Deal," interview with Ray Vander Laan, </a:t>
            </a:r>
            <a:r>
              <a:rPr lang="en-US" altLang="ja-JP" i="1" smtClean="0">
                <a:latin typeface="Arial" pitchFamily="34" charset="0"/>
                <a:cs typeface="Times New Roman" pitchFamily="18" charset="0"/>
              </a:rPr>
              <a:t>Breakaway magazine (Dec 2003): 7-9.</a:t>
            </a:r>
            <a:endParaRPr lang="en-US" smtClean="0">
              <a:latin typeface="Arial" pitchFamily="34" charset="0"/>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19913A0B-0F52-4C95-8FF4-A684A54A629A}" type="slidenum">
              <a:rPr lang="en-GB">
                <a:solidFill>
                  <a:srgbClr val="000000"/>
                </a:solidFill>
              </a:rPr>
              <a:pPr/>
              <a:t>3</a:t>
            </a:fld>
            <a:endParaRPr lang="en-GB">
              <a:solidFill>
                <a:srgbClr val="000000"/>
              </a:solidFill>
            </a:endParaRPr>
          </a:p>
        </p:txBody>
      </p:sp>
      <p:sp>
        <p:nvSpPr>
          <p:cNvPr id="380931" name="Rectangle 2"/>
          <p:cNvSpPr>
            <a:spLocks noGrp="1" noRot="1" noChangeAspect="1" noChangeArrowheads="1" noTextEdit="1"/>
          </p:cNvSpPr>
          <p:nvPr>
            <p:ph type="sldImg"/>
          </p:nvPr>
        </p:nvSpPr>
        <p:spPr>
          <a:solidFill>
            <a:srgbClr val="FFFFFF"/>
          </a:solidFill>
          <a:ln/>
        </p:spPr>
      </p:sp>
      <p:sp>
        <p:nvSpPr>
          <p:cNvPr id="3809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w="9525">
            <a:headEnd/>
            <a:tailEnd/>
          </a:ln>
        </p:spPr>
        <p:txBody>
          <a:bodyPr/>
          <a:lstStyle/>
          <a:p>
            <a:fld id="{A24E5739-F0D9-4844-869E-0C4059A67D9B}" type="slidenum">
              <a:rPr lang="en-US">
                <a:solidFill>
                  <a:srgbClr val="000000"/>
                </a:solidFill>
                <a:latin typeface="Arial" pitchFamily="34" charset="0"/>
              </a:rPr>
              <a:pPr/>
              <a:t>27</a:t>
            </a:fld>
            <a:endParaRPr lang="en-US">
              <a:solidFill>
                <a:srgbClr val="000000"/>
              </a:solidFill>
              <a:latin typeface="Arial" pitchFamily="34" charset="0"/>
            </a:endParaRPr>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a:noFill/>
          <a:ln w="9525"/>
        </p:spPr>
        <p:txBody>
          <a:bodyPr/>
          <a:lstStyle/>
          <a:p>
            <a:pPr eaLnBrk="1" hangingPunct="1"/>
            <a:endParaRPr lang="en-US" smtClean="0">
              <a:latin typeface="Arial" pitchFamily="34" charset="0"/>
              <a:cs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w="9525">
            <a:headEnd/>
            <a:tailEnd/>
          </a:ln>
        </p:spPr>
        <p:txBody>
          <a:bodyPr/>
          <a:lstStyle/>
          <a:p>
            <a:fld id="{72A6357F-849B-472F-B118-37792A1BE510}" type="slidenum">
              <a:rPr lang="en-US">
                <a:solidFill>
                  <a:srgbClr val="000000"/>
                </a:solidFill>
                <a:latin typeface="Arial" pitchFamily="34" charset="0"/>
              </a:rPr>
              <a:pPr/>
              <a:t>28</a:t>
            </a:fld>
            <a:endParaRPr lang="en-US">
              <a:solidFill>
                <a:srgbClr val="000000"/>
              </a:solidFill>
              <a:latin typeface="Arial" pitchFamily="34"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w="9525"/>
        </p:spPr>
        <p:txBody>
          <a:bodyPr/>
          <a:lstStyle/>
          <a:p>
            <a:pPr eaLnBrk="1" hangingPunct="1"/>
            <a:endParaRPr lang="en-US" smtClean="0">
              <a:latin typeface="Arial" pitchFamily="34" charset="0"/>
              <a:cs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818F70FD-B0CA-4737-87A1-9D90F2A4E545}" type="slidenum">
              <a:rPr lang="en-US"/>
              <a:pPr/>
              <a:t>29</a:t>
            </a:fld>
            <a:endParaRPr lang="en-US"/>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p:spPr>
        <p:txBody>
          <a:bodyPr/>
          <a:lstStyle/>
          <a:p>
            <a:fld id="{25580797-6189-4AF2-AA68-5407F9F9C899}" type="slidenum">
              <a:rPr lang="en-US"/>
              <a:pPr/>
              <a:t>30</a:t>
            </a:fld>
            <a:endParaRPr lang="en-US"/>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p:spPr>
        <p:txBody>
          <a:bodyPr/>
          <a:lstStyle/>
          <a:p>
            <a:fld id="{7A163FD0-1F21-47CB-B945-686C2153DFEB}" type="slidenum">
              <a:rPr lang="en-US"/>
              <a:pPr/>
              <a:t>31</a:t>
            </a:fld>
            <a:endParaRPr lang="en-US"/>
          </a:p>
        </p:txBody>
      </p:sp>
      <p:sp>
        <p:nvSpPr>
          <p:cNvPr id="484354" name="Rectangle 2"/>
          <p:cNvSpPr>
            <a:spLocks noGrp="1" noRot="1" noChangeAspect="1" noChangeArrowheads="1"/>
          </p:cNvSpPr>
          <p:nvPr>
            <p:ph type="sldImg"/>
          </p:nvPr>
        </p:nvSpPr>
        <p:spPr>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headEnd/>
            <a:tailEnd/>
          </a:ln>
        </p:spPr>
        <p:txBody>
          <a:bodyPr/>
          <a:lstStyle/>
          <a:p>
            <a:fld id="{826A5C1F-5CA3-43CA-A0F5-52BBA652264D}" type="slidenum">
              <a:rPr lang="en-US">
                <a:solidFill>
                  <a:srgbClr val="000000"/>
                </a:solidFill>
                <a:latin typeface="Arial" pitchFamily="34" charset="0"/>
              </a:rPr>
              <a:pPr/>
              <a:t>32</a:t>
            </a:fld>
            <a:endParaRPr lang="en-US">
              <a:solidFill>
                <a:srgbClr val="000000"/>
              </a:solidFill>
              <a:latin typeface="Arial" pitchFamily="34" charset="0"/>
            </a:endParaRPr>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a:noFill/>
          <a:ln w="9525"/>
        </p:spPr>
        <p:txBody>
          <a:bodyPr/>
          <a:lstStyle/>
          <a:p>
            <a:pPr eaLnBrk="1" hangingPunct="1"/>
            <a:endParaRPr lang="en-US" smtClean="0">
              <a:latin typeface="Arial" pitchFamily="34" charset="0"/>
              <a:cs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290B9B3A-F510-4782-AF2B-7092C878828C}" type="slidenum">
              <a:rPr lang="en-US"/>
              <a:pPr/>
              <a:t>33</a:t>
            </a:fld>
            <a:endParaRPr lang="en-US"/>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p:spPr>
        <p:txBody>
          <a:bodyPr/>
          <a:lstStyle/>
          <a:p>
            <a:fld id="{CEF0075A-9894-4BEC-B866-A9E33CDC5B9F}" type="slidenum">
              <a:rPr lang="en-US"/>
              <a:pPr/>
              <a:t>34</a:t>
            </a:fld>
            <a:endParaRPr lang="en-US"/>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p:spPr>
        <p:txBody>
          <a:bodyPr/>
          <a:lstStyle/>
          <a:p>
            <a:fld id="{058B2DF0-4679-429F-9D04-17A81C2AA4B9}" type="slidenum">
              <a:rPr lang="en-US"/>
              <a:pPr/>
              <a:t>35</a:t>
            </a:fld>
            <a:endParaRPr lang="en-US"/>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p:spPr>
        <p:txBody>
          <a:bodyPr/>
          <a:lstStyle/>
          <a:p>
            <a:fld id="{7089743A-2BF0-4281-A0C2-3E6F37804ED5}" type="slidenum">
              <a:rPr lang="en-US">
                <a:solidFill>
                  <a:prstClr val="black"/>
                </a:solidFill>
              </a:rPr>
              <a:pPr/>
              <a:t>36</a:t>
            </a:fld>
            <a:endParaRPr lang="en-US">
              <a:solidFill>
                <a:prstClr val="black"/>
              </a:solidFill>
            </a:endParaRPr>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8CB7AE04-9880-4D0B-97DB-537625A2CF2E}" type="slidenum">
              <a:rPr lang="en-GB">
                <a:solidFill>
                  <a:srgbClr val="000000"/>
                </a:solidFill>
              </a:rPr>
              <a:pPr/>
              <a:t>4</a:t>
            </a:fld>
            <a:endParaRPr lang="en-GB">
              <a:solidFill>
                <a:srgbClr val="000000"/>
              </a:solidFill>
            </a:endParaRPr>
          </a:p>
        </p:txBody>
      </p:sp>
      <p:sp>
        <p:nvSpPr>
          <p:cNvPr id="381955" name="Rectangle 2"/>
          <p:cNvSpPr>
            <a:spLocks noGrp="1" noRot="1" noChangeAspect="1" noChangeArrowheads="1" noTextEdit="1"/>
          </p:cNvSpPr>
          <p:nvPr>
            <p:ph type="sldImg"/>
          </p:nvPr>
        </p:nvSpPr>
        <p:spPr>
          <a:solidFill>
            <a:srgbClr val="FFFFFF"/>
          </a:solidFill>
          <a:ln/>
        </p:spPr>
      </p:sp>
      <p:sp>
        <p:nvSpPr>
          <p:cNvPr id="3819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p:spPr>
        <p:txBody>
          <a:bodyPr/>
          <a:lstStyle/>
          <a:p>
            <a:fld id="{6860C4DD-EA51-4265-BF72-1992D668A840}" type="slidenum">
              <a:rPr lang="en-US">
                <a:solidFill>
                  <a:prstClr val="black"/>
                </a:solidFill>
              </a:rPr>
              <a:pPr/>
              <a:t>37</a:t>
            </a:fld>
            <a:endParaRPr lang="en-US">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B76EA67C-8746-4AF1-B87A-6A16832F323F}" type="slidenum">
              <a:rPr lang="en-US">
                <a:solidFill>
                  <a:srgbClr val="000000"/>
                </a:solidFill>
              </a:rPr>
              <a:pPr/>
              <a:t>38</a:t>
            </a:fld>
            <a:endParaRPr lang="en-US">
              <a:solidFill>
                <a:srgbClr val="000000"/>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p:spPr>
        <p:txBody>
          <a:bodyPr/>
          <a:lstStyle/>
          <a:p>
            <a:fld id="{F20D07DC-4573-48BA-B8C9-872DDD1287C5}" type="slidenum">
              <a:rPr lang="en-US">
                <a:solidFill>
                  <a:srgbClr val="000000"/>
                </a:solidFill>
              </a:rPr>
              <a:pPr/>
              <a:t>39</a:t>
            </a:fld>
            <a:endParaRPr lang="en-US">
              <a:solidFill>
                <a:srgbClr val="000000"/>
              </a:solidFill>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D2EF6876-89C7-40CE-B3DB-8F0C1176746B}" type="slidenum">
              <a:rPr lang="en-US">
                <a:solidFill>
                  <a:srgbClr val="000000"/>
                </a:solidFill>
              </a:rPr>
              <a:pPr/>
              <a:t>40</a:t>
            </a:fld>
            <a:endParaRPr lang="en-US">
              <a:solidFill>
                <a:srgbClr val="000000"/>
              </a:solidFill>
            </a:endParaRPr>
          </a:p>
        </p:txBody>
      </p:sp>
      <p:sp>
        <p:nvSpPr>
          <p:cNvPr id="412675" name="Rectangle 2"/>
          <p:cNvSpPr>
            <a:spLocks noGrp="1" noRot="1" noChangeAspect="1" noChangeArrowheads="1" noTextEdit="1"/>
          </p:cNvSpPr>
          <p:nvPr>
            <p:ph type="sldImg"/>
          </p:nvPr>
        </p:nvSpPr>
        <p:spPr>
          <a:solidFill>
            <a:srgbClr val="FFFFFF"/>
          </a:solidFill>
          <a:ln/>
        </p:spPr>
      </p:sp>
      <p:sp>
        <p:nvSpPr>
          <p:cNvPr id="412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p:spPr>
        <p:txBody>
          <a:bodyPr/>
          <a:lstStyle/>
          <a:p>
            <a:fld id="{E983302B-6D93-4C48-BBFC-9B522ED489B1}" type="slidenum">
              <a:rPr lang="en-US">
                <a:solidFill>
                  <a:srgbClr val="000000"/>
                </a:solidFill>
              </a:rPr>
              <a:pPr/>
              <a:t>41</a:t>
            </a:fld>
            <a:endParaRPr lang="en-US">
              <a:solidFill>
                <a:srgbClr val="000000"/>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noFill/>
        </p:spPr>
        <p:txBody>
          <a:bodyPr/>
          <a:lstStyle/>
          <a:p>
            <a:fld id="{DB07F658-C843-4568-958B-A893A4AF70F0}" type="slidenum">
              <a:rPr lang="en-US">
                <a:solidFill>
                  <a:srgbClr val="000000"/>
                </a:solidFill>
              </a:rPr>
              <a:pPr/>
              <a:t>42</a:t>
            </a:fld>
            <a:endParaRPr lang="en-US">
              <a:solidFill>
                <a:srgbClr val="000000"/>
              </a:solidFill>
            </a:endParaRPr>
          </a:p>
        </p:txBody>
      </p:sp>
      <p:sp>
        <p:nvSpPr>
          <p:cNvPr id="506882" name="Rectangle 2"/>
          <p:cNvSpPr>
            <a:spLocks noGrp="1" noRot="1" noChangeAspect="1" noChangeArrowheads="1"/>
          </p:cNvSpPr>
          <p:nvPr>
            <p:ph type="sldImg"/>
          </p:nvPr>
        </p:nvSpPr>
        <p:spPr>
          <a:solidFill>
            <a:srgbClr val="FFFFFF"/>
          </a:solidFill>
          <a:ln/>
        </p:spPr>
      </p:sp>
      <p:sp>
        <p:nvSpPr>
          <p:cNvPr id="5068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p:spPr>
        <p:txBody>
          <a:bodyPr/>
          <a:lstStyle/>
          <a:p>
            <a:fld id="{999DA8DC-3AE4-4FA9-B2C8-21DD9037B87D}" type="slidenum">
              <a:rPr lang="en-US">
                <a:solidFill>
                  <a:srgbClr val="000000"/>
                </a:solidFill>
              </a:rPr>
              <a:pPr/>
              <a:t>43</a:t>
            </a:fld>
            <a:endParaRPr lang="en-US">
              <a:solidFill>
                <a:srgbClr val="000000"/>
              </a:solidFill>
            </a:endParaRPr>
          </a:p>
        </p:txBody>
      </p:sp>
      <p:sp>
        <p:nvSpPr>
          <p:cNvPr id="508930" name="Rectangle 2"/>
          <p:cNvSpPr>
            <a:spLocks noGrp="1" noRot="1" noChangeAspect="1" noChangeArrowheads="1"/>
          </p:cNvSpPr>
          <p:nvPr>
            <p:ph type="sldImg"/>
          </p:nvPr>
        </p:nvSpPr>
        <p:spPr>
          <a:solidFill>
            <a:srgbClr val="FFFFFF"/>
          </a:solidFill>
          <a:ln/>
        </p:spPr>
      </p:sp>
      <p:sp>
        <p:nvSpPr>
          <p:cNvPr id="508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cs typeface="Times New Roman" pitchFamily="18" charset="0"/>
              </a:rPr>
              <a:t>Marble city, chariot ruts, speed humps, after earthquake columns put back up again.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p:spPr>
        <p:txBody>
          <a:bodyPr/>
          <a:lstStyle/>
          <a:p>
            <a:fld id="{43DBA144-E74C-4475-9E14-FB84A2D91ABE}" type="slidenum">
              <a:rPr lang="en-US">
                <a:solidFill>
                  <a:srgbClr val="000000"/>
                </a:solidFill>
              </a:rPr>
              <a:pPr/>
              <a:t>44</a:t>
            </a:fld>
            <a:endParaRPr lang="en-US">
              <a:solidFill>
                <a:srgbClr val="000000"/>
              </a:solidFill>
            </a:endParaRPr>
          </a:p>
        </p:txBody>
      </p:sp>
      <p:sp>
        <p:nvSpPr>
          <p:cNvPr id="510978" name="Rectangle 2"/>
          <p:cNvSpPr>
            <a:spLocks noGrp="1" noRot="1" noChangeAspect="1" noChangeArrowheads="1"/>
          </p:cNvSpPr>
          <p:nvPr>
            <p:ph type="sldImg"/>
          </p:nvPr>
        </p:nvSpPr>
        <p:spPr>
          <a:solidFill>
            <a:srgbClr val="FFFFFF"/>
          </a:solidFill>
          <a:ln/>
        </p:spPr>
      </p:sp>
      <p:sp>
        <p:nvSpPr>
          <p:cNvPr id="5109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p:spPr>
        <p:txBody>
          <a:bodyPr/>
          <a:lstStyle/>
          <a:p>
            <a:fld id="{5E67662B-1604-4217-AA96-5409A23B33E4}" type="slidenum">
              <a:rPr lang="en-US">
                <a:solidFill>
                  <a:srgbClr val="000000"/>
                </a:solidFill>
              </a:rPr>
              <a:pPr/>
              <a:t>45</a:t>
            </a:fld>
            <a:endParaRPr lang="en-US">
              <a:solidFill>
                <a:srgbClr val="000000"/>
              </a:solidFill>
            </a:endParaRPr>
          </a:p>
        </p:txBody>
      </p:sp>
      <p:sp>
        <p:nvSpPr>
          <p:cNvPr id="513026" name="Rectangle 2"/>
          <p:cNvSpPr>
            <a:spLocks noGrp="1" noRot="1" noChangeAspect="1" noChangeArrowheads="1"/>
          </p:cNvSpPr>
          <p:nvPr>
            <p:ph type="sldImg"/>
          </p:nvPr>
        </p:nvSpPr>
        <p:spPr>
          <a:solidFill>
            <a:srgbClr val="FFFFFF"/>
          </a:solidFill>
          <a:ln/>
        </p:spPr>
      </p:sp>
      <p:sp>
        <p:nvSpPr>
          <p:cNvPr id="5130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cs typeface="Times New Roman" pitchFamily="18" charset="0"/>
              </a:rPr>
              <a:t>Diana-the goddess mother of e/t, 127 Marble pillars, Artemis (Gk), Diana (Latin)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p:spPr>
        <p:txBody>
          <a:bodyPr/>
          <a:lstStyle/>
          <a:p>
            <a:fld id="{62E2571B-FB81-4BC3-A925-5FE699D94637}" type="slidenum">
              <a:rPr lang="en-US">
                <a:solidFill>
                  <a:srgbClr val="000000"/>
                </a:solidFill>
              </a:rPr>
              <a:pPr/>
              <a:t>46</a:t>
            </a:fld>
            <a:endParaRPr lang="en-US">
              <a:solidFill>
                <a:srgbClr val="000000"/>
              </a:solidFill>
            </a:endParaRPr>
          </a:p>
        </p:txBody>
      </p:sp>
      <p:sp>
        <p:nvSpPr>
          <p:cNvPr id="515074" name="Rectangle 2"/>
          <p:cNvSpPr>
            <a:spLocks noGrp="1" noRot="1" noChangeAspect="1" noChangeArrowheads="1"/>
          </p:cNvSpPr>
          <p:nvPr>
            <p:ph type="sldImg"/>
          </p:nvPr>
        </p:nvSpPr>
        <p:spPr>
          <a:solidFill>
            <a:srgbClr val="FFFFFF"/>
          </a:solidFill>
          <a:ln/>
        </p:spPr>
      </p:sp>
      <p:sp>
        <p:nvSpPr>
          <p:cNvPr id="515075"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en-US" smtClean="0">
                <a:solidFill>
                  <a:schemeClr val="tx2"/>
                </a:solidFill>
                <a:latin typeface="Times New Roman" pitchFamily="18" charset="0"/>
                <a:cs typeface="Times New Roman" pitchFamily="18" charset="0"/>
              </a:rPr>
              <a:t>"In Roman mythology, </a:t>
            </a:r>
            <a:r>
              <a:rPr lang="en-US" b="1" smtClean="0">
                <a:solidFill>
                  <a:schemeClr val="tx2"/>
                </a:solidFill>
                <a:latin typeface="Times New Roman" pitchFamily="18" charset="0"/>
                <a:cs typeface="Times New Roman" pitchFamily="18" charset="0"/>
              </a:rPr>
              <a:t>Diana</a:t>
            </a:r>
            <a:r>
              <a:rPr lang="en-US" smtClean="0">
                <a:solidFill>
                  <a:schemeClr val="tx2"/>
                </a:solidFill>
                <a:latin typeface="Times New Roman" pitchFamily="18" charset="0"/>
                <a:cs typeface="Times New Roman" pitchFamily="18" charset="0"/>
              </a:rPr>
              <a:t> (lt. "heavenly" or "divine") was the goddess of the hunt and moon and birthing, being associated with wild animals and woodland, and having the power to talk to and control animals. She was equated with the Greek goddess Artemis, though she had an independent origin in Italy." (http://en.wikipedia.org/wiki/Diana_%28mythology%29)</a:t>
            </a:r>
          </a:p>
          <a:p>
            <a:pPr eaLnBrk="1" hangingPunct="1"/>
            <a:endParaRPr lang="en-US" smtClean="0">
              <a:latin typeface="Times New Roman" pitchFamily="18" charset="0"/>
              <a:cs typeface="Times New Roman" pitchFamily="18" charset="0"/>
            </a:endParaRPr>
          </a:p>
          <a:p>
            <a:pPr eaLnBrk="1" hangingPunct="1"/>
            <a:r>
              <a:rPr lang="en-US" smtClean="0">
                <a:latin typeface="Times New Roman" pitchFamily="18" charset="0"/>
                <a:cs typeface="Times New Roman" pitchFamily="18" charset="0"/>
              </a:rPr>
              <a:t>Temple had 127 Marble pillars, Artemis (Gk), Diana (Latin)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D6E304A6-5700-4C41-92D9-416ED58BB02A}" type="slidenum">
              <a:rPr lang="en-GB">
                <a:solidFill>
                  <a:srgbClr val="000000"/>
                </a:solidFill>
              </a:rPr>
              <a:pPr/>
              <a:t>5</a:t>
            </a:fld>
            <a:endParaRPr lang="en-GB">
              <a:solidFill>
                <a:srgbClr val="000000"/>
              </a:solidFill>
            </a:endParaRPr>
          </a:p>
        </p:txBody>
      </p:sp>
      <p:sp>
        <p:nvSpPr>
          <p:cNvPr id="382979" name="Rectangle 2"/>
          <p:cNvSpPr>
            <a:spLocks noGrp="1" noRot="1" noChangeAspect="1" noChangeArrowheads="1" noTextEdit="1"/>
          </p:cNvSpPr>
          <p:nvPr>
            <p:ph type="sldImg"/>
          </p:nvPr>
        </p:nvSpPr>
        <p:spPr>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p:spPr>
        <p:txBody>
          <a:bodyPr/>
          <a:lstStyle/>
          <a:p>
            <a:fld id="{1A942065-459E-4D06-848E-30CF5411FA2B}" type="slidenum">
              <a:rPr lang="en-US">
                <a:solidFill>
                  <a:srgbClr val="000000"/>
                </a:solidFill>
              </a:rPr>
              <a:pPr/>
              <a:t>47</a:t>
            </a:fld>
            <a:endParaRPr lang="en-US">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cs typeface="Times New Roman" pitchFamily="18" charset="0"/>
              </a:rPr>
              <a:t>Sid Caesar, Venerate: Bow to Caesar or die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p:spPr>
        <p:txBody>
          <a:bodyPr/>
          <a:lstStyle/>
          <a:p>
            <a:fld id="{D3A4F3D8-8C70-47E5-8F2B-EDD108C01B04}" type="slidenum">
              <a:rPr lang="en-US">
                <a:solidFill>
                  <a:prstClr val="black"/>
                </a:solidFill>
              </a:rPr>
              <a:pPr/>
              <a:t>48</a:t>
            </a:fld>
            <a:endParaRPr lang="en-US">
              <a:solidFill>
                <a:prstClr val="black"/>
              </a:solidFill>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p:spPr>
        <p:txBody>
          <a:bodyPr/>
          <a:lstStyle/>
          <a:p>
            <a:fld id="{6D934DFA-53CB-4F0E-B35B-7AB1780F5AF4}" type="slidenum">
              <a:rPr lang="en-US">
                <a:solidFill>
                  <a:srgbClr val="000000"/>
                </a:solidFill>
              </a:rPr>
              <a:pPr/>
              <a:t>49</a:t>
            </a:fld>
            <a:endParaRPr lang="en-US">
              <a:solidFill>
                <a:srgbClr val="000000"/>
              </a:solidFill>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cs typeface="Times New Roman" pitchFamily="18" charset="0"/>
              </a:rPr>
              <a:t>The place where the Ephesian clerk averted a riot in Acts 19:29</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p:spPr>
        <p:txBody>
          <a:bodyPr/>
          <a:lstStyle/>
          <a:p>
            <a:fld id="{B88B61A1-9F00-4EA5-9B93-983EF1B0E07C}" type="slidenum">
              <a:rPr lang="en-US">
                <a:solidFill>
                  <a:srgbClr val="000000"/>
                </a:solidFill>
              </a:rPr>
              <a:pPr/>
              <a:t>50</a:t>
            </a:fld>
            <a:endParaRPr lang="en-US">
              <a:solidFill>
                <a:srgbClr val="000000"/>
              </a:solidFill>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p:spPr>
        <p:txBody>
          <a:bodyPr/>
          <a:lstStyle/>
          <a:p>
            <a:fld id="{1FC377D8-B7C9-47EB-9F06-19958B900256}" type="slidenum">
              <a:rPr lang="en-US">
                <a:solidFill>
                  <a:srgbClr val="000000"/>
                </a:solidFill>
              </a:rPr>
              <a:pPr/>
              <a:t>51</a:t>
            </a:fld>
            <a:endParaRPr lang="en-US">
              <a:solidFill>
                <a:srgbClr val="000000"/>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p:spPr>
        <p:txBody>
          <a:bodyPr/>
          <a:lstStyle/>
          <a:p>
            <a:fld id="{699E4032-8B32-4FB7-B976-3C679E26D772}" type="slidenum">
              <a:rPr lang="en-US">
                <a:solidFill>
                  <a:srgbClr val="000000"/>
                </a:solidFill>
              </a:rPr>
              <a:pPr/>
              <a:t>52</a:t>
            </a:fld>
            <a:endParaRPr lang="en-US">
              <a:solidFill>
                <a:srgbClr val="000000"/>
              </a:solidFill>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p:spPr>
        <p:txBody>
          <a:bodyPr/>
          <a:lstStyle/>
          <a:p>
            <a:fld id="{DF158D31-DB57-417A-AD7E-7002B985DB50}" type="slidenum">
              <a:rPr lang="en-US">
                <a:solidFill>
                  <a:srgbClr val="000000"/>
                </a:solidFill>
              </a:rPr>
              <a:pPr/>
              <a:t>53</a:t>
            </a:fld>
            <a:endParaRPr lang="en-US">
              <a:solidFill>
                <a:srgbClr val="000000"/>
              </a:solidFill>
            </a:endParaRPr>
          </a:p>
        </p:txBody>
      </p:sp>
      <p:sp>
        <p:nvSpPr>
          <p:cNvPr id="529410" name="Rectangle 2"/>
          <p:cNvSpPr>
            <a:spLocks noGrp="1" noRot="1" noChangeAspect="1" noChangeArrowheads="1"/>
          </p:cNvSpPr>
          <p:nvPr>
            <p:ph type="sldImg"/>
          </p:nvPr>
        </p:nvSpPr>
        <p:spPr>
          <a:solidFill>
            <a:srgbClr val="FFFFFF"/>
          </a:solidFill>
          <a:ln/>
        </p:spPr>
      </p:sp>
      <p:sp>
        <p:nvSpPr>
          <p:cNvPr id="5294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p:spPr>
        <p:txBody>
          <a:bodyPr/>
          <a:lstStyle/>
          <a:p>
            <a:fld id="{8F6ED197-636D-4B14-889F-E33CDD6914A3}" type="slidenum">
              <a:rPr lang="en-US">
                <a:solidFill>
                  <a:srgbClr val="000000"/>
                </a:solidFill>
              </a:rPr>
              <a:pPr/>
              <a:t>54</a:t>
            </a:fld>
            <a:endParaRPr lang="en-US">
              <a:solidFill>
                <a:srgbClr val="000000"/>
              </a:solidFill>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p:spPr>
        <p:txBody>
          <a:bodyPr/>
          <a:lstStyle/>
          <a:p>
            <a:fld id="{B1BE1A9E-0C50-48A9-B912-EEC85BA27C1B}" type="slidenum">
              <a:rPr lang="en-US">
                <a:solidFill>
                  <a:prstClr val="black"/>
                </a:solidFill>
              </a:rPr>
              <a:pPr/>
              <a:t>55</a:t>
            </a:fld>
            <a:endParaRPr lang="en-US">
              <a:solidFill>
                <a:prstClr val="black"/>
              </a:solidFill>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267D5284-6997-4B7B-88DD-1D10C37AB8B6}" type="slidenum">
              <a:rPr lang="en-US"/>
              <a:pPr/>
              <a:t>56</a:t>
            </a:fld>
            <a:endParaRPr lang="en-US"/>
          </a:p>
        </p:txBody>
      </p:sp>
      <p:sp>
        <p:nvSpPr>
          <p:cNvPr id="429059" name="Rectangle 2"/>
          <p:cNvSpPr>
            <a:spLocks noGrp="1" noRot="1" noChangeAspect="1" noChangeArrowheads="1" noTextEdit="1"/>
          </p:cNvSpPr>
          <p:nvPr>
            <p:ph type="sldImg"/>
          </p:nvPr>
        </p:nvSpPr>
        <p:spPr>
          <a:solidFill>
            <a:srgbClr val="FFFFFF"/>
          </a:solidFill>
          <a:ln/>
        </p:spPr>
      </p:sp>
      <p:sp>
        <p:nvSpPr>
          <p:cNvPr id="429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p:spPr>
        <p:txBody>
          <a:bodyPr/>
          <a:lstStyle/>
          <a:p>
            <a:fld id="{7E86D3A9-2488-4422-A190-1B556BE296BF}" type="slidenum">
              <a:rPr lang="en-US">
                <a:solidFill>
                  <a:prstClr val="black"/>
                </a:solidFill>
              </a:rPr>
              <a:pPr/>
              <a:t>9</a:t>
            </a:fld>
            <a:endParaRPr lang="en-US">
              <a:solidFill>
                <a:prstClr val="black"/>
              </a:solidFill>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7"/>
          <p:cNvSpPr>
            <a:spLocks noGrp="1" noChangeArrowheads="1"/>
          </p:cNvSpPr>
          <p:nvPr>
            <p:ph type="sldNum" sz="quarter" idx="5"/>
          </p:nvPr>
        </p:nvSpPr>
        <p:spPr>
          <a:noFill/>
        </p:spPr>
        <p:txBody>
          <a:bodyPr/>
          <a:lstStyle/>
          <a:p>
            <a:fld id="{F96B2381-A77A-4CF1-B626-266177FCFAA1}" type="slidenum">
              <a:rPr lang="en-US">
                <a:solidFill>
                  <a:prstClr val="black"/>
                </a:solidFill>
              </a:rPr>
              <a:pPr/>
              <a:t>57</a:t>
            </a:fld>
            <a:endParaRPr lang="en-US">
              <a:solidFill>
                <a:prstClr val="black"/>
              </a:solidFill>
            </a:endParaRPr>
          </a:p>
        </p:txBody>
      </p:sp>
      <p:sp>
        <p:nvSpPr>
          <p:cNvPr id="522242"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1D39B214-8861-45AE-B683-33FACE1AE5BC}" type="slidenum">
              <a:rPr lang="en-US"/>
              <a:pPr/>
              <a:t>59</a:t>
            </a:fld>
            <a:endParaRPr lang="en-US"/>
          </a:p>
        </p:txBody>
      </p:sp>
      <p:sp>
        <p:nvSpPr>
          <p:cNvPr id="432131" name="Rectangle 2"/>
          <p:cNvSpPr>
            <a:spLocks noGrp="1" noRot="1" noChangeAspect="1" noChangeArrowheads="1" noTextEdit="1"/>
          </p:cNvSpPr>
          <p:nvPr>
            <p:ph type="sldImg"/>
          </p:nvPr>
        </p:nvSpPr>
        <p:spPr>
          <a:solidFill>
            <a:srgbClr val="FFFFFF"/>
          </a:solidFill>
          <a:ln/>
        </p:spPr>
      </p:sp>
      <p:sp>
        <p:nvSpPr>
          <p:cNvPr id="432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fld id="{33531F5B-DF26-4D9D-A587-A047B893D07E}" type="slidenum">
              <a:rPr lang="en-US"/>
              <a:pPr/>
              <a:t>60</a:t>
            </a:fld>
            <a:endParaRPr lang="en-US"/>
          </a:p>
        </p:txBody>
      </p:sp>
      <p:sp>
        <p:nvSpPr>
          <p:cNvPr id="433155" name="Rectangle 2"/>
          <p:cNvSpPr>
            <a:spLocks noGrp="1" noRot="1" noChangeAspect="1" noChangeArrowheads="1" noTextEdit="1"/>
          </p:cNvSpPr>
          <p:nvPr>
            <p:ph type="sldImg"/>
          </p:nvPr>
        </p:nvSpPr>
        <p:spPr>
          <a:solidFill>
            <a:srgbClr val="FFFFFF"/>
          </a:solidFill>
          <a:ln/>
        </p:spPr>
      </p:sp>
      <p:sp>
        <p:nvSpPr>
          <p:cNvPr id="433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p:spPr>
        <p:txBody>
          <a:bodyPr/>
          <a:lstStyle/>
          <a:p>
            <a:fld id="{9D064695-8E6A-42E6-947E-25483C83AF73}" type="slidenum">
              <a:rPr lang="en-US"/>
              <a:pPr/>
              <a:t>61</a:t>
            </a:fld>
            <a:endParaRPr lang="en-US"/>
          </a:p>
        </p:txBody>
      </p:sp>
      <p:sp>
        <p:nvSpPr>
          <p:cNvPr id="544770" name="Rectangle 2"/>
          <p:cNvSpPr>
            <a:spLocks noGrp="1" noRot="1" noChangeAspect="1" noChangeArrowheads="1"/>
          </p:cNvSpPr>
          <p:nvPr>
            <p:ph type="sldImg"/>
          </p:nvPr>
        </p:nvSpPr>
        <p:spPr>
          <a:solidFill>
            <a:srgbClr val="FFFFFF"/>
          </a:solidFill>
          <a:ln/>
        </p:spPr>
      </p:sp>
      <p:sp>
        <p:nvSpPr>
          <p:cNvPr id="5447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p:spPr>
        <p:txBody>
          <a:bodyPr/>
          <a:lstStyle/>
          <a:p>
            <a:fld id="{390D31D2-8DBD-4CDA-B5D0-0C79DB021B16}" type="slidenum">
              <a:rPr lang="en-US">
                <a:solidFill>
                  <a:prstClr val="black"/>
                </a:solidFill>
              </a:rPr>
              <a:pPr/>
              <a:t>62</a:t>
            </a:fld>
            <a:endParaRPr lang="en-US">
              <a:solidFill>
                <a:prstClr val="black"/>
              </a:solidFill>
            </a:endParaRPr>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p:spPr>
        <p:txBody>
          <a:bodyPr/>
          <a:lstStyle/>
          <a:p>
            <a:fld id="{BB515F70-A8F4-48D2-A7A4-6AB3005606CC}" type="slidenum">
              <a:rPr lang="en-US">
                <a:solidFill>
                  <a:prstClr val="black"/>
                </a:solidFill>
              </a:rPr>
              <a:pPr/>
              <a:t>63</a:t>
            </a:fld>
            <a:endParaRPr lang="en-US">
              <a:solidFill>
                <a:prstClr val="black"/>
              </a:solidFill>
            </a:endParaRPr>
          </a:p>
        </p:txBody>
      </p:sp>
      <p:sp>
        <p:nvSpPr>
          <p:cNvPr id="548866" name="Rectangle 2"/>
          <p:cNvSpPr>
            <a:spLocks noGrp="1" noRot="1" noChangeAspect="1" noChangeArrowheads="1"/>
          </p:cNvSpPr>
          <p:nvPr>
            <p:ph type="sldImg"/>
          </p:nvPr>
        </p:nvSpPr>
        <p:spPr>
          <a:solidFill>
            <a:srgbClr val="FFFFFF"/>
          </a:solidFill>
          <a:ln/>
        </p:spPr>
      </p:sp>
      <p:sp>
        <p:nvSpPr>
          <p:cNvPr id="5488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7"/>
          <p:cNvSpPr>
            <a:spLocks noGrp="1" noChangeArrowheads="1"/>
          </p:cNvSpPr>
          <p:nvPr>
            <p:ph type="sldNum" sz="quarter" idx="5"/>
          </p:nvPr>
        </p:nvSpPr>
        <p:spPr>
          <a:noFill/>
        </p:spPr>
        <p:txBody>
          <a:bodyPr/>
          <a:lstStyle/>
          <a:p>
            <a:fld id="{E1093A28-4417-4FA3-AD89-0FDBA75D7AB0}" type="slidenum">
              <a:rPr lang="en-US">
                <a:solidFill>
                  <a:prstClr val="black"/>
                </a:solidFill>
              </a:rPr>
              <a:pPr/>
              <a:t>64</a:t>
            </a:fld>
            <a:endParaRPr lang="en-US">
              <a:solidFill>
                <a:prstClr val="black"/>
              </a:solidFill>
            </a:endParaRP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7"/>
          <p:cNvSpPr>
            <a:spLocks noGrp="1" noChangeArrowheads="1"/>
          </p:cNvSpPr>
          <p:nvPr>
            <p:ph type="sldNum" sz="quarter" idx="5"/>
          </p:nvPr>
        </p:nvSpPr>
        <p:spPr>
          <a:noFill/>
        </p:spPr>
        <p:txBody>
          <a:bodyPr/>
          <a:lstStyle/>
          <a:p>
            <a:fld id="{2BC72299-FA18-4B36-8C47-4DFD1D8A9171}" type="slidenum">
              <a:rPr lang="en-US"/>
              <a:pPr/>
              <a:t>65</a:t>
            </a:fld>
            <a:endParaRPr lang="en-US"/>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06D8CB9D-BBA7-4A30-906D-937F229C0F46}" type="slidenum">
              <a:rPr lang="en-US"/>
              <a:pPr/>
              <a:t>66</a:t>
            </a:fld>
            <a:endParaRPr lang="en-US"/>
          </a:p>
        </p:txBody>
      </p:sp>
      <p:sp>
        <p:nvSpPr>
          <p:cNvPr id="438275" name="Rectangle 2"/>
          <p:cNvSpPr>
            <a:spLocks noGrp="1" noRot="1" noChangeAspect="1" noChangeArrowheads="1" noTextEdit="1"/>
          </p:cNvSpPr>
          <p:nvPr>
            <p:ph type="sldImg"/>
          </p:nvPr>
        </p:nvSpPr>
        <p:spPr>
          <a:solidFill>
            <a:srgbClr val="FFFFFF"/>
          </a:solidFill>
          <a:ln/>
        </p:spPr>
      </p:sp>
      <p:sp>
        <p:nvSpPr>
          <p:cNvPr id="438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p:spPr>
        <p:txBody>
          <a:bodyPr/>
          <a:lstStyle/>
          <a:p>
            <a:fld id="{CC7D92CB-8D22-41B0-B4AF-48B6A3D957B0}" type="slidenum">
              <a:rPr lang="en-US">
                <a:solidFill>
                  <a:srgbClr val="000000"/>
                </a:solidFill>
              </a:rPr>
              <a:pPr/>
              <a:t>67</a:t>
            </a:fld>
            <a:endParaRPr lang="en-US">
              <a:solidFill>
                <a:srgbClr val="000000"/>
              </a:solidFill>
            </a:endParaRP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18688050-8C7D-4688-804F-E50AE0EB9A3E}" type="slidenum">
              <a:rPr lang="en-US"/>
              <a:pPr/>
              <a:t>10</a:t>
            </a:fld>
            <a:endParaRPr lang="en-US"/>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7D1C5F01-59E9-47AF-8011-6912638C864F}" type="slidenum">
              <a:rPr lang="en-US">
                <a:solidFill>
                  <a:srgbClr val="000000"/>
                </a:solidFill>
              </a:rPr>
              <a:pPr/>
              <a:t>68</a:t>
            </a:fld>
            <a:endParaRPr lang="en-US">
              <a:solidFill>
                <a:srgbClr val="000000"/>
              </a:solidFill>
            </a:endParaRPr>
          </a:p>
        </p:txBody>
      </p:sp>
      <p:sp>
        <p:nvSpPr>
          <p:cNvPr id="440323" name="Rectangle 2"/>
          <p:cNvSpPr>
            <a:spLocks noGrp="1" noRot="1" noChangeAspect="1" noChangeArrowheads="1" noTextEdit="1"/>
          </p:cNvSpPr>
          <p:nvPr>
            <p:ph type="sldImg"/>
          </p:nvPr>
        </p:nvSpPr>
        <p:spPr>
          <a:solidFill>
            <a:srgbClr val="FFFFFF"/>
          </a:solidFill>
          <a:ln/>
        </p:spPr>
      </p:sp>
      <p:sp>
        <p:nvSpPr>
          <p:cNvPr id="440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206923B5-74AF-45E0-9B8F-434213D3BF28}" type="slidenum">
              <a:rPr lang="en-US">
                <a:solidFill>
                  <a:srgbClr val="000000"/>
                </a:solidFill>
              </a:rPr>
              <a:pPr/>
              <a:t>69</a:t>
            </a:fld>
            <a:endParaRPr lang="en-US">
              <a:solidFill>
                <a:srgbClr val="000000"/>
              </a:solidFill>
            </a:endParaRPr>
          </a:p>
        </p:txBody>
      </p:sp>
      <p:sp>
        <p:nvSpPr>
          <p:cNvPr id="441347" name="Rectangle 2"/>
          <p:cNvSpPr>
            <a:spLocks noGrp="1" noRot="1" noChangeAspect="1" noChangeArrowheads="1" noTextEdit="1"/>
          </p:cNvSpPr>
          <p:nvPr>
            <p:ph type="sldImg"/>
          </p:nvPr>
        </p:nvSpPr>
        <p:spPr>
          <a:solidFill>
            <a:srgbClr val="FFFFFF"/>
          </a:solidFill>
          <a:ln/>
        </p:spPr>
      </p:sp>
      <p:sp>
        <p:nvSpPr>
          <p:cNvPr id="441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p:spPr>
        <p:txBody>
          <a:bodyPr/>
          <a:lstStyle/>
          <a:p>
            <a:fld id="{088D5FCF-7D32-4702-8E97-032D8003479F}" type="slidenum">
              <a:rPr lang="en-US">
                <a:solidFill>
                  <a:srgbClr val="000000"/>
                </a:solidFill>
              </a:rPr>
              <a:pPr/>
              <a:t>70</a:t>
            </a:fld>
            <a:endParaRPr lang="en-US">
              <a:solidFill>
                <a:srgbClr val="000000"/>
              </a:solidFill>
            </a:endParaRPr>
          </a:p>
        </p:txBody>
      </p:sp>
      <p:sp>
        <p:nvSpPr>
          <p:cNvPr id="563202" name="Rectangle 2"/>
          <p:cNvSpPr>
            <a:spLocks noGrp="1" noRot="1" noChangeAspect="1" noChangeArrowheads="1"/>
          </p:cNvSpPr>
          <p:nvPr>
            <p:ph type="sldImg"/>
          </p:nvPr>
        </p:nvSpPr>
        <p:spPr>
          <a:solidFill>
            <a:srgbClr val="FFFFFF"/>
          </a:solidFill>
          <a:ln/>
        </p:spPr>
      </p:sp>
      <p:sp>
        <p:nvSpPr>
          <p:cNvPr id="563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p:spPr>
        <p:txBody>
          <a:bodyPr/>
          <a:lstStyle/>
          <a:p>
            <a:fld id="{0AD87B05-157E-4A51-8B73-EB8604125AC8}" type="slidenum">
              <a:rPr lang="en-US">
                <a:solidFill>
                  <a:srgbClr val="000000"/>
                </a:solidFill>
              </a:rPr>
              <a:pPr/>
              <a:t>71</a:t>
            </a:fld>
            <a:endParaRPr lang="en-US">
              <a:solidFill>
                <a:srgbClr val="000000"/>
              </a:solidFill>
            </a:endParaRPr>
          </a:p>
        </p:txBody>
      </p:sp>
      <p:sp>
        <p:nvSpPr>
          <p:cNvPr id="565250" name="Rectangle 2"/>
          <p:cNvSpPr>
            <a:spLocks noGrp="1" noRot="1" noChangeAspect="1" noChangeArrowheads="1"/>
          </p:cNvSpPr>
          <p:nvPr>
            <p:ph type="sldImg"/>
          </p:nvPr>
        </p:nvSpPr>
        <p:spPr>
          <a:solidFill>
            <a:srgbClr val="FFFFFF"/>
          </a:solidFill>
          <a:ln/>
        </p:spPr>
      </p:sp>
      <p:sp>
        <p:nvSpPr>
          <p:cNvPr id="565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p:spPr>
        <p:txBody>
          <a:bodyPr/>
          <a:lstStyle/>
          <a:p>
            <a:fld id="{6754F12F-9DDE-4031-8CDA-C7D4E15C268D}" type="slidenum">
              <a:rPr lang="en-US">
                <a:solidFill>
                  <a:srgbClr val="000000"/>
                </a:solidFill>
              </a:rPr>
              <a:pPr/>
              <a:t>72</a:t>
            </a:fld>
            <a:endParaRPr lang="en-US">
              <a:solidFill>
                <a:srgbClr val="000000"/>
              </a:solidFill>
            </a:endParaRPr>
          </a:p>
        </p:txBody>
      </p:sp>
      <p:sp>
        <p:nvSpPr>
          <p:cNvPr id="567298" name="Rectangle 2"/>
          <p:cNvSpPr>
            <a:spLocks noGrp="1" noRot="1" noChangeAspect="1" noChangeArrowheads="1"/>
          </p:cNvSpPr>
          <p:nvPr>
            <p:ph type="sldImg"/>
          </p:nvPr>
        </p:nvSpPr>
        <p:spPr>
          <a:solidFill>
            <a:srgbClr val="FFFFFF"/>
          </a:solidFill>
          <a:ln/>
        </p:spPr>
      </p:sp>
      <p:sp>
        <p:nvSpPr>
          <p:cNvPr id="5672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p:spPr>
        <p:txBody>
          <a:bodyPr/>
          <a:lstStyle/>
          <a:p>
            <a:fld id="{2B4F9F6B-0EF2-417D-955C-A5D9ED6BB635}" type="slidenum">
              <a:rPr lang="en-US">
                <a:solidFill>
                  <a:srgbClr val="000000"/>
                </a:solidFill>
              </a:rPr>
              <a:pPr/>
              <a:t>73</a:t>
            </a:fld>
            <a:endParaRPr lang="en-US">
              <a:solidFill>
                <a:srgbClr val="000000"/>
              </a:solidFill>
            </a:endParaRPr>
          </a:p>
        </p:txBody>
      </p:sp>
      <p:sp>
        <p:nvSpPr>
          <p:cNvPr id="569346" name="Rectangle 2"/>
          <p:cNvSpPr>
            <a:spLocks noGrp="1" noRot="1" noChangeAspect="1" noChangeArrowheads="1"/>
          </p:cNvSpPr>
          <p:nvPr>
            <p:ph type="sldImg"/>
          </p:nvPr>
        </p:nvSpPr>
        <p:spPr>
          <a:solidFill>
            <a:srgbClr val="FFFFFF"/>
          </a:solidFill>
          <a:ln/>
        </p:spPr>
      </p:sp>
      <p:sp>
        <p:nvSpPr>
          <p:cNvPr id="5693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fld id="{2E371645-E3FF-4CBA-A865-A09272EF5B02}" type="slidenum">
              <a:rPr lang="en-US">
                <a:solidFill>
                  <a:srgbClr val="000000"/>
                </a:solidFill>
              </a:rPr>
              <a:pPr/>
              <a:t>74</a:t>
            </a:fld>
            <a:endParaRPr lang="en-US">
              <a:solidFill>
                <a:srgbClr val="000000"/>
              </a:solidFill>
            </a:endParaRPr>
          </a:p>
        </p:txBody>
      </p:sp>
      <p:sp>
        <p:nvSpPr>
          <p:cNvPr id="571394" name="Rectangle 2"/>
          <p:cNvSpPr>
            <a:spLocks noGrp="1" noRot="1" noChangeAspect="1" noChangeArrowheads="1"/>
          </p:cNvSpPr>
          <p:nvPr>
            <p:ph type="sldImg"/>
          </p:nvPr>
        </p:nvSpPr>
        <p:spPr>
          <a:solidFill>
            <a:srgbClr val="FFFFFF"/>
          </a:solidFill>
          <a:ln/>
        </p:spPr>
      </p:sp>
      <p:sp>
        <p:nvSpPr>
          <p:cNvPr id="5713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Slide Image Placeholder 1"/>
          <p:cNvSpPr>
            <a:spLocks noGrp="1" noRot="1" noChangeAspect="1"/>
          </p:cNvSpPr>
          <p:nvPr>
            <p:ph type="sldImg"/>
          </p:nvPr>
        </p:nvSpPr>
        <p:spPr>
          <a:ln/>
        </p:spPr>
      </p:sp>
      <p:sp>
        <p:nvSpPr>
          <p:cNvPr id="573442" name="Notes Placeholder 2"/>
          <p:cNvSpPr>
            <a:spLocks noGrp="1"/>
          </p:cNvSpPr>
          <p:nvPr>
            <p:ph type="body" idx="1"/>
          </p:nvPr>
        </p:nvSpPr>
        <p:spPr>
          <a:noFill/>
          <a:ln w="9525"/>
        </p:spPr>
        <p:txBody>
          <a:bodyPr/>
          <a:lstStyle/>
          <a:p>
            <a:r>
              <a:rPr lang="en-US" smtClean="0">
                <a:latin typeface="Times New Roman" pitchFamily="18" charset="0"/>
                <a:cs typeface="Times New Roman" pitchFamily="18" charset="0"/>
              </a:rPr>
              <a:t>In Paul</a:t>
            </a:r>
            <a:r>
              <a:rPr lang="fr-FR" smtClean="0">
                <a:latin typeface="Times New Roman" pitchFamily="18" charset="0"/>
                <a:cs typeface="Times New Roman" pitchFamily="18" charset="0"/>
              </a:rPr>
              <a:t>'</a:t>
            </a:r>
            <a:r>
              <a:rPr lang="en-US" smtClean="0">
                <a:latin typeface="Times New Roman" pitchFamily="18" charset="0"/>
                <a:cs typeface="Times New Roman" pitchFamily="18"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573443" name="Slide Number Placeholder 3"/>
          <p:cNvSpPr>
            <a:spLocks noGrp="1"/>
          </p:cNvSpPr>
          <p:nvPr>
            <p:ph type="sldNum" sz="quarter" idx="5"/>
          </p:nvPr>
        </p:nvSpPr>
        <p:spPr>
          <a:noFill/>
          <a:ln w="9525">
            <a:headEnd/>
            <a:tailEnd/>
          </a:ln>
        </p:spPr>
        <p:txBody>
          <a:bodyPr/>
          <a:lstStyle/>
          <a:p>
            <a:fld id="{6EB6E0A4-F207-459C-AB65-08C8BB5F10A0}" type="slidenum">
              <a:rPr lang="en-US">
                <a:solidFill>
                  <a:srgbClr val="000000"/>
                </a:solidFill>
                <a:latin typeface="Arial" pitchFamily="34" charset="0"/>
                <a:cs typeface="Arial" pitchFamily="34" charset="0"/>
              </a:rPr>
              <a:pPr/>
              <a:t>75</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Slide Image Placeholder 1"/>
          <p:cNvSpPr>
            <a:spLocks noGrp="1" noRot="1" noChangeAspect="1"/>
          </p:cNvSpPr>
          <p:nvPr>
            <p:ph type="sldImg"/>
          </p:nvPr>
        </p:nvSpPr>
        <p:spPr>
          <a:ln/>
        </p:spPr>
      </p:sp>
      <p:sp>
        <p:nvSpPr>
          <p:cNvPr id="575490" name="Notes Placeholder 2"/>
          <p:cNvSpPr>
            <a:spLocks noGrp="1"/>
          </p:cNvSpPr>
          <p:nvPr>
            <p:ph type="body" idx="1"/>
          </p:nvPr>
        </p:nvSpPr>
        <p:spPr>
          <a:noFill/>
          <a:ln w="9525"/>
        </p:spPr>
        <p:txBody>
          <a:bodyPr/>
          <a:lstStyle/>
          <a:p>
            <a:r>
              <a:rPr lang="en-US" smtClean="0">
                <a:latin typeface="Times New Roman" pitchFamily="18" charset="0"/>
                <a:cs typeface="Times New Roman" pitchFamily="18" charset="0"/>
              </a:rPr>
              <a:t>Paul used this background to assure his readers their salvation by noting that the Holy Spirit HIMSELF was the seal of their salvation (Eph. 1:13-14).</a:t>
            </a:r>
          </a:p>
          <a:p>
            <a:r>
              <a:rPr lang="en-US" smtClean="0">
                <a:latin typeface="Arial" pitchFamily="34" charset="0"/>
                <a:cs typeface="Times New Roman" pitchFamily="18" charset="0"/>
              </a:rPr>
              <a:t>Please translate the text at the left and then drag everything over this slide so no English shows.  Make sure the fonts remain.</a:t>
            </a:r>
          </a:p>
          <a:p>
            <a:endParaRPr lang="en-US" smtClean="0">
              <a:latin typeface="Times New Roman" pitchFamily="18" charset="0"/>
              <a:cs typeface="Times New Roman" pitchFamily="18" charset="0"/>
            </a:endParaRPr>
          </a:p>
        </p:txBody>
      </p:sp>
      <p:sp>
        <p:nvSpPr>
          <p:cNvPr id="575491" name="Slide Number Placeholder 3"/>
          <p:cNvSpPr>
            <a:spLocks noGrp="1"/>
          </p:cNvSpPr>
          <p:nvPr>
            <p:ph type="sldNum" sz="quarter" idx="5"/>
          </p:nvPr>
        </p:nvSpPr>
        <p:spPr>
          <a:noFill/>
          <a:ln w="9525">
            <a:headEnd/>
            <a:tailEnd/>
          </a:ln>
        </p:spPr>
        <p:txBody>
          <a:bodyPr/>
          <a:lstStyle/>
          <a:p>
            <a:fld id="{58A7E6FB-4D5C-414F-BBDB-55136F059A05}" type="slidenum">
              <a:rPr lang="en-US">
                <a:solidFill>
                  <a:srgbClr val="000000"/>
                </a:solidFill>
                <a:latin typeface="Arial" pitchFamily="34" charset="0"/>
                <a:cs typeface="Arial" pitchFamily="34" charset="0"/>
              </a:rPr>
              <a:pPr/>
              <a:t>76</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5861562A-4A59-42B8-A3F0-30AD83E41780}" type="slidenum">
              <a:rPr lang="en-US">
                <a:solidFill>
                  <a:srgbClr val="000000"/>
                </a:solidFill>
              </a:rPr>
              <a:pPr/>
              <a:t>81</a:t>
            </a:fld>
            <a:endParaRPr lang="en-US">
              <a:solidFill>
                <a:srgbClr val="000000"/>
              </a:solidFill>
            </a:endParaRPr>
          </a:p>
        </p:txBody>
      </p:sp>
      <p:sp>
        <p:nvSpPr>
          <p:cNvPr id="447491" name="Rectangle 2"/>
          <p:cNvSpPr>
            <a:spLocks noGrp="1" noRot="1" noChangeAspect="1" noChangeArrowheads="1" noTextEdit="1"/>
          </p:cNvSpPr>
          <p:nvPr>
            <p:ph type="sldImg"/>
          </p:nvPr>
        </p:nvSpPr>
        <p:spPr>
          <a:solidFill>
            <a:srgbClr val="FFFFFF"/>
          </a:solidFill>
          <a:ln/>
        </p:spPr>
      </p:sp>
      <p:sp>
        <p:nvSpPr>
          <p:cNvPr id="447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a:ln/>
        </p:spPr>
      </p:sp>
      <p:sp>
        <p:nvSpPr>
          <p:cNvPr id="386051" name="Notes Placeholder 2"/>
          <p:cNvSpPr>
            <a:spLocks noGrp="1"/>
          </p:cNvSpPr>
          <p:nvPr>
            <p:ph type="body" idx="1"/>
          </p:nvPr>
        </p:nvSpPr>
        <p:spPr>
          <a:noFill/>
          <a:ln w="9525"/>
        </p:spPr>
        <p:txBody>
          <a:bodyPr/>
          <a:lstStyle/>
          <a:p>
            <a:endParaRPr lang="en-US" smtClean="0">
              <a:latin typeface="Times New Roman" pitchFamily="18" charset="0"/>
              <a:cs typeface="Times New Roman" pitchFamily="18" charset="0"/>
            </a:endParaRPr>
          </a:p>
        </p:txBody>
      </p:sp>
      <p:sp>
        <p:nvSpPr>
          <p:cNvPr id="386052" name="Slide Number Placeholder 3"/>
          <p:cNvSpPr>
            <a:spLocks noGrp="1"/>
          </p:cNvSpPr>
          <p:nvPr>
            <p:ph type="sldNum" sz="quarter" idx="5"/>
          </p:nvPr>
        </p:nvSpPr>
        <p:spPr>
          <a:noFill/>
        </p:spPr>
        <p:txBody>
          <a:bodyPr/>
          <a:lstStyle/>
          <a:p>
            <a:fld id="{AEFCF87E-A075-44E7-9BA4-6F86D72BE8B2}" type="slidenum">
              <a:rPr lang="en-US">
                <a:solidFill>
                  <a:srgbClr val="000000"/>
                </a:solidFill>
              </a:rPr>
              <a:pPr/>
              <a:t>11</a:t>
            </a:fld>
            <a:endParaRPr lang="en-US">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headEnd/>
            <a:tailEnd/>
          </a:ln>
        </p:spPr>
        <p:txBody>
          <a:bodyPr/>
          <a:lstStyle/>
          <a:p>
            <a:fld id="{CD346435-2D86-4645-823D-7B664DBC20A0}" type="slidenum">
              <a:rPr lang="en-US">
                <a:solidFill>
                  <a:srgbClr val="000000"/>
                </a:solidFill>
                <a:latin typeface="Arial" pitchFamily="34" charset="0"/>
              </a:rPr>
              <a:pPr/>
              <a:t>82</a:t>
            </a:fld>
            <a:endParaRPr lang="en-US">
              <a:solidFill>
                <a:srgbClr val="000000"/>
              </a:solidFill>
              <a:latin typeface="Arial" pitchFamily="34" charset="0"/>
            </a:endParaRPr>
          </a:p>
        </p:txBody>
      </p:sp>
      <p:sp>
        <p:nvSpPr>
          <p:cNvPr id="583682" name="Rectangle 2"/>
          <p:cNvSpPr>
            <a:spLocks noGrp="1" noRot="1" noChangeAspect="1" noChangeArrowheads="1"/>
          </p:cNvSpPr>
          <p:nvPr>
            <p:ph type="sldImg"/>
          </p:nvPr>
        </p:nvSpPr>
        <p:spPr>
          <a:solidFill>
            <a:srgbClr val="FFFFFF"/>
          </a:solidFill>
          <a:ln/>
        </p:spPr>
      </p:sp>
      <p:sp>
        <p:nvSpPr>
          <p:cNvPr id="5836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headEnd/>
            <a:tailEnd/>
          </a:ln>
        </p:spPr>
        <p:txBody>
          <a:bodyPr/>
          <a:lstStyle/>
          <a:p>
            <a:fld id="{446FD481-F7B8-4075-BF6F-5394E0278874}" type="slidenum">
              <a:rPr lang="en-US">
                <a:solidFill>
                  <a:srgbClr val="000000"/>
                </a:solidFill>
                <a:latin typeface="Arial" pitchFamily="34" charset="0"/>
              </a:rPr>
              <a:pPr/>
              <a:t>83</a:t>
            </a:fld>
            <a:endParaRPr lang="en-US">
              <a:solidFill>
                <a:srgbClr val="000000"/>
              </a:solidFill>
              <a:latin typeface="Arial" pitchFamily="34" charset="0"/>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w="9525">
            <a:headEnd/>
            <a:tailEnd/>
          </a:ln>
        </p:spPr>
        <p:txBody>
          <a:bodyPr/>
          <a:lstStyle/>
          <a:p>
            <a:fld id="{5DD33D5C-7FA5-4757-8F69-2048DDA4FFE0}" type="slidenum">
              <a:rPr lang="en-US">
                <a:solidFill>
                  <a:srgbClr val="000000"/>
                </a:solidFill>
                <a:latin typeface="Arial" pitchFamily="34" charset="0"/>
              </a:rPr>
              <a:pPr/>
              <a:t>84</a:t>
            </a:fld>
            <a:endParaRPr lang="en-US">
              <a:solidFill>
                <a:srgbClr val="000000"/>
              </a:solidFill>
              <a:latin typeface="Arial" pitchFamily="34" charset="0"/>
            </a:endParaRPr>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cs typeface="Times New Roman" pitchFamily="18" charset="0"/>
              </a:rPr>
              <a:t>Change the Chinese text at the left into other languages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w="9525">
            <a:headEnd/>
            <a:tailEnd/>
          </a:ln>
        </p:spPr>
        <p:txBody>
          <a:bodyPr/>
          <a:lstStyle/>
          <a:p>
            <a:fld id="{9EFB1BF4-EF2E-4C42-99F9-6F923844A3D3}" type="slidenum">
              <a:rPr lang="en-US">
                <a:solidFill>
                  <a:srgbClr val="000000"/>
                </a:solidFill>
                <a:latin typeface="Arial" pitchFamily="34" charset="0"/>
              </a:rPr>
              <a:pPr/>
              <a:t>85</a:t>
            </a:fld>
            <a:endParaRPr lang="en-US">
              <a:solidFill>
                <a:srgbClr val="000000"/>
              </a:solidFill>
              <a:latin typeface="Arial" pitchFamily="34" charset="0"/>
            </a:endParaRPr>
          </a:p>
        </p:txBody>
      </p:sp>
      <p:sp>
        <p:nvSpPr>
          <p:cNvPr id="589826" name="Rectangle 2"/>
          <p:cNvSpPr>
            <a:spLocks noGrp="1" noRot="1" noChangeAspect="1" noChangeArrowheads="1"/>
          </p:cNvSpPr>
          <p:nvPr>
            <p:ph type="sldImg"/>
          </p:nvPr>
        </p:nvSpPr>
        <p:spPr>
          <a:solidFill>
            <a:srgbClr val="FFFFFF"/>
          </a:solidFill>
          <a:ln/>
        </p:spPr>
      </p:sp>
      <p:sp>
        <p:nvSpPr>
          <p:cNvPr id="589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cs typeface="Times New Roman" pitchFamily="18" charset="0"/>
              </a:rPr>
              <a:t>Change the Chinese text at the left into other languages</a:t>
            </a:r>
          </a:p>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p:spPr>
        <p:txBody>
          <a:bodyPr/>
          <a:lstStyle/>
          <a:p>
            <a:fld id="{5B0A5D8A-52F2-401C-BBB8-684A46313983}" type="slidenum">
              <a:rPr lang="en-US">
                <a:solidFill>
                  <a:srgbClr val="000000"/>
                </a:solidFill>
                <a:latin typeface="Arial" pitchFamily="34" charset="0"/>
              </a:rPr>
              <a:pPr/>
              <a:t>89</a:t>
            </a:fld>
            <a:endParaRPr lang="en-US">
              <a:solidFill>
                <a:srgbClr val="000000"/>
              </a:solidFill>
              <a:latin typeface="Arial" pitchFamily="34" charset="0"/>
            </a:endParaRPr>
          </a:p>
        </p:txBody>
      </p:sp>
      <p:sp>
        <p:nvSpPr>
          <p:cNvPr id="594946" name="Rectangle 2"/>
          <p:cNvSpPr>
            <a:spLocks noGrp="1" noRot="1" noChangeAspect="1" noChangeArrowheads="1"/>
          </p:cNvSpPr>
          <p:nvPr>
            <p:ph type="sldImg"/>
          </p:nvPr>
        </p:nvSpPr>
        <p:spPr>
          <a:solidFill>
            <a:srgbClr val="FFFFFF"/>
          </a:solidFill>
          <a:ln/>
        </p:spPr>
      </p:sp>
      <p:sp>
        <p:nvSpPr>
          <p:cNvPr id="5949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p:spPr>
        <p:txBody>
          <a:bodyPr/>
          <a:lstStyle/>
          <a:p>
            <a:fld id="{5AC7E0FC-2D7E-4850-8FBD-320E163EB6CA}" type="slidenum">
              <a:rPr lang="en-US">
                <a:solidFill>
                  <a:srgbClr val="000000"/>
                </a:solidFill>
                <a:latin typeface="Arial" pitchFamily="34" charset="0"/>
              </a:rPr>
              <a:pPr/>
              <a:t>90</a:t>
            </a:fld>
            <a:endParaRPr lang="en-US">
              <a:solidFill>
                <a:srgbClr val="000000"/>
              </a:solidFill>
              <a:latin typeface="Arial" pitchFamily="34" charset="0"/>
            </a:endParaRPr>
          </a:p>
        </p:txBody>
      </p:sp>
      <p:sp>
        <p:nvSpPr>
          <p:cNvPr id="596994" name="Rectangle 2"/>
          <p:cNvSpPr>
            <a:spLocks noGrp="1" noRot="1" noChangeAspect="1" noChangeArrowheads="1"/>
          </p:cNvSpPr>
          <p:nvPr>
            <p:ph type="sldImg"/>
          </p:nvPr>
        </p:nvSpPr>
        <p:spPr>
          <a:solidFill>
            <a:srgbClr val="FFFFFF"/>
          </a:solidFill>
          <a:ln/>
        </p:spPr>
      </p:sp>
      <p:sp>
        <p:nvSpPr>
          <p:cNvPr id="5969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p:spPr>
        <p:txBody>
          <a:bodyPr/>
          <a:lstStyle/>
          <a:p>
            <a:fld id="{D122890E-EFA6-4274-BC41-401D76449148}" type="slidenum">
              <a:rPr lang="en-US">
                <a:solidFill>
                  <a:srgbClr val="000000"/>
                </a:solidFill>
                <a:latin typeface="Arial" pitchFamily="34" charset="0"/>
              </a:rPr>
              <a:pPr/>
              <a:t>91</a:t>
            </a:fld>
            <a:endParaRPr lang="en-US">
              <a:solidFill>
                <a:srgbClr val="000000"/>
              </a:solidFill>
              <a:latin typeface="Arial" pitchFamily="34" charset="0"/>
            </a:endParaRPr>
          </a:p>
        </p:txBody>
      </p:sp>
      <p:sp>
        <p:nvSpPr>
          <p:cNvPr id="599042" name="Rectangle 2"/>
          <p:cNvSpPr>
            <a:spLocks noGrp="1" noRot="1" noChangeAspect="1" noChangeArrowheads="1"/>
          </p:cNvSpPr>
          <p:nvPr>
            <p:ph type="sldImg"/>
          </p:nvPr>
        </p:nvSpPr>
        <p:spPr>
          <a:solidFill>
            <a:srgbClr val="FFFFFF"/>
          </a:solidFill>
          <a:ln/>
        </p:spPr>
      </p:sp>
      <p:sp>
        <p:nvSpPr>
          <p:cNvPr id="5990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7"/>
          <p:cNvSpPr>
            <a:spLocks noGrp="1" noChangeArrowheads="1"/>
          </p:cNvSpPr>
          <p:nvPr>
            <p:ph type="sldNum" sz="quarter" idx="5"/>
          </p:nvPr>
        </p:nvSpPr>
        <p:spPr>
          <a:noFill/>
        </p:spPr>
        <p:txBody>
          <a:bodyPr/>
          <a:lstStyle/>
          <a:p>
            <a:fld id="{93F1C017-C436-4B3F-AF03-EC187CBDC3FD}" type="slidenum">
              <a:rPr lang="en-US">
                <a:solidFill>
                  <a:srgbClr val="000000"/>
                </a:solidFill>
                <a:latin typeface="Arial" pitchFamily="34" charset="0"/>
              </a:rPr>
              <a:pPr/>
              <a:t>92</a:t>
            </a:fld>
            <a:endParaRPr lang="en-US">
              <a:solidFill>
                <a:srgbClr val="000000"/>
              </a:solidFill>
              <a:latin typeface="Arial" pitchFamily="34" charset="0"/>
            </a:endParaRPr>
          </a:p>
        </p:txBody>
      </p:sp>
      <p:sp>
        <p:nvSpPr>
          <p:cNvPr id="601090" name="Rectangle 2"/>
          <p:cNvSpPr>
            <a:spLocks noGrp="1" noRot="1" noChangeAspect="1" noChangeArrowheads="1"/>
          </p:cNvSpPr>
          <p:nvPr>
            <p:ph type="sldImg"/>
          </p:nvPr>
        </p:nvSpPr>
        <p:spPr>
          <a:solidFill>
            <a:srgbClr val="FFFFFF"/>
          </a:solidFill>
          <a:ln/>
        </p:spPr>
      </p:sp>
      <p:sp>
        <p:nvSpPr>
          <p:cNvPr id="6010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7F8D0628-856B-422F-9B2B-DA13B939F8D5}" type="slidenum">
              <a:rPr lang="en-US">
                <a:solidFill>
                  <a:srgbClr val="000000"/>
                </a:solidFill>
                <a:latin typeface="Arial" pitchFamily="34" charset="0"/>
              </a:rPr>
              <a:pPr/>
              <a:t>93</a:t>
            </a:fld>
            <a:endParaRPr lang="en-US">
              <a:solidFill>
                <a:srgbClr val="000000"/>
              </a:solidFill>
              <a:latin typeface="Arial" pitchFamily="34" charset="0"/>
            </a:endParaRPr>
          </a:p>
        </p:txBody>
      </p:sp>
      <p:sp>
        <p:nvSpPr>
          <p:cNvPr id="603138" name="Rectangle 2"/>
          <p:cNvSpPr>
            <a:spLocks noGrp="1" noRot="1" noChangeAspect="1" noChangeArrowheads="1"/>
          </p:cNvSpPr>
          <p:nvPr>
            <p:ph type="sldImg"/>
          </p:nvPr>
        </p:nvSpPr>
        <p:spPr>
          <a:solidFill>
            <a:srgbClr val="FFFFFF"/>
          </a:solidFill>
          <a:ln/>
        </p:spPr>
      </p:sp>
      <p:sp>
        <p:nvSpPr>
          <p:cNvPr id="6031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p:spPr>
        <p:txBody>
          <a:bodyPr/>
          <a:lstStyle/>
          <a:p>
            <a:fld id="{B9601C30-C22F-41D1-875F-65D7B7FEF1E1}" type="slidenum">
              <a:rPr lang="en-US">
                <a:solidFill>
                  <a:prstClr val="black"/>
                </a:solidFill>
                <a:latin typeface="Arial" pitchFamily="34" charset="0"/>
              </a:rPr>
              <a:pPr/>
              <a:t>94</a:t>
            </a:fld>
            <a:endParaRPr lang="en-US">
              <a:solidFill>
                <a:prstClr val="black"/>
              </a:solidFill>
              <a:latin typeface="Arial" pitchFamily="34" charset="0"/>
            </a:endParaRPr>
          </a:p>
        </p:txBody>
      </p:sp>
      <p:sp>
        <p:nvSpPr>
          <p:cNvPr id="605186" name="Rectangle 2"/>
          <p:cNvSpPr>
            <a:spLocks noGrp="1" noRot="1" noChangeAspect="1" noChangeArrowheads="1"/>
          </p:cNvSpPr>
          <p:nvPr>
            <p:ph type="sldImg"/>
          </p:nvPr>
        </p:nvSpPr>
        <p:spPr>
          <a:solidFill>
            <a:srgbClr val="FFFFFF"/>
          </a:solidFill>
          <a:ln/>
        </p:spPr>
      </p:sp>
      <p:sp>
        <p:nvSpPr>
          <p:cNvPr id="6051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a:ln/>
        </p:spPr>
      </p:sp>
      <p:sp>
        <p:nvSpPr>
          <p:cNvPr id="387075" name="Notes Placeholder 2"/>
          <p:cNvSpPr>
            <a:spLocks noGrp="1"/>
          </p:cNvSpPr>
          <p:nvPr>
            <p:ph type="body" idx="1"/>
          </p:nvPr>
        </p:nvSpPr>
        <p:spPr>
          <a:noFill/>
          <a:ln w="9525"/>
        </p:spPr>
        <p:txBody>
          <a:bodyPr/>
          <a:lstStyle/>
          <a:p>
            <a:endParaRPr lang="en-US" smtClean="0">
              <a:latin typeface="Times New Roman" pitchFamily="18" charset="0"/>
              <a:cs typeface="Times New Roman" pitchFamily="18" charset="0"/>
            </a:endParaRPr>
          </a:p>
        </p:txBody>
      </p:sp>
      <p:sp>
        <p:nvSpPr>
          <p:cNvPr id="387076" name="Slide Number Placeholder 3"/>
          <p:cNvSpPr>
            <a:spLocks noGrp="1"/>
          </p:cNvSpPr>
          <p:nvPr>
            <p:ph type="sldNum" sz="quarter" idx="5"/>
          </p:nvPr>
        </p:nvSpPr>
        <p:spPr>
          <a:noFill/>
        </p:spPr>
        <p:txBody>
          <a:bodyPr/>
          <a:lstStyle/>
          <a:p>
            <a:fld id="{CB25F681-3365-4A0A-A6B7-2774C14D7D92}" type="slidenum">
              <a:rPr lang="en-US">
                <a:solidFill>
                  <a:srgbClr val="000000"/>
                </a:solidFill>
              </a:rPr>
              <a:pPr/>
              <a:t>12</a:t>
            </a:fld>
            <a:endParaRPr lang="en-US">
              <a:solidFill>
                <a:srgbClr val="00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p:spPr>
        <p:txBody>
          <a:bodyPr/>
          <a:lstStyle/>
          <a:p>
            <a:fld id="{BF47EDD4-755B-4444-B136-5F3021F77A5F}" type="slidenum">
              <a:rPr lang="en-US">
                <a:solidFill>
                  <a:srgbClr val="000000"/>
                </a:solidFill>
              </a:rPr>
              <a:pPr/>
              <a:t>95</a:t>
            </a:fld>
            <a:endParaRPr lang="en-US">
              <a:solidFill>
                <a:srgbClr val="000000"/>
              </a:solidFill>
            </a:endParaRPr>
          </a:p>
        </p:txBody>
      </p:sp>
      <p:sp>
        <p:nvSpPr>
          <p:cNvPr id="607234" name="Rectangle 2"/>
          <p:cNvSpPr>
            <a:spLocks noGrp="1" noRot="1" noChangeAspect="1" noChangeArrowheads="1"/>
          </p:cNvSpPr>
          <p:nvPr>
            <p:ph type="sldImg"/>
          </p:nvPr>
        </p:nvSpPr>
        <p:spPr>
          <a:solidFill>
            <a:srgbClr val="FFFFFF"/>
          </a:solidFill>
          <a:ln/>
        </p:spPr>
      </p:sp>
      <p:sp>
        <p:nvSpPr>
          <p:cNvPr id="6072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a:spLocks noGrp="1" noChangeArrowheads="1"/>
          </p:cNvSpPr>
          <p:nvPr>
            <p:ph type="sldNum" sz="quarter" idx="5"/>
          </p:nvPr>
        </p:nvSpPr>
        <p:spPr>
          <a:noFill/>
        </p:spPr>
        <p:txBody>
          <a:bodyPr/>
          <a:lstStyle/>
          <a:p>
            <a:fld id="{6E1F785E-CB29-40F4-927A-C14B3C9E4404}" type="slidenum">
              <a:rPr lang="en-US">
                <a:solidFill>
                  <a:srgbClr val="000000"/>
                </a:solidFill>
              </a:rPr>
              <a:pPr/>
              <a:t>96</a:t>
            </a:fld>
            <a:endParaRPr lang="en-US">
              <a:solidFill>
                <a:srgbClr val="000000"/>
              </a:solidFill>
            </a:endParaRPr>
          </a:p>
        </p:txBody>
      </p:sp>
      <p:sp>
        <p:nvSpPr>
          <p:cNvPr id="609282" name="Rectangle 2"/>
          <p:cNvSpPr>
            <a:spLocks noGrp="1" noRot="1" noChangeAspect="1" noChangeArrowheads="1"/>
          </p:cNvSpPr>
          <p:nvPr>
            <p:ph type="sldImg"/>
          </p:nvPr>
        </p:nvSpPr>
        <p:spPr>
          <a:solidFill>
            <a:srgbClr val="FFFFFF"/>
          </a:solidFill>
          <a:ln/>
        </p:spPr>
      </p:sp>
      <p:sp>
        <p:nvSpPr>
          <p:cNvPr id="6092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p:spPr>
        <p:txBody>
          <a:bodyPr/>
          <a:lstStyle/>
          <a:p>
            <a:fld id="{E1430C8F-6B2A-40EB-94AC-83FFB18429DB}" type="slidenum">
              <a:rPr lang="en-US">
                <a:solidFill>
                  <a:srgbClr val="000000"/>
                </a:solidFill>
              </a:rPr>
              <a:pPr/>
              <a:t>97</a:t>
            </a:fld>
            <a:endParaRPr lang="en-US">
              <a:solidFill>
                <a:srgbClr val="000000"/>
              </a:solidFill>
            </a:endParaRPr>
          </a:p>
        </p:txBody>
      </p:sp>
      <p:sp>
        <p:nvSpPr>
          <p:cNvPr id="611330" name="Rectangle 2"/>
          <p:cNvSpPr>
            <a:spLocks noGrp="1" noRot="1" noChangeAspect="1" noChangeArrowheads="1"/>
          </p:cNvSpPr>
          <p:nvPr>
            <p:ph type="sldImg"/>
          </p:nvPr>
        </p:nvSpPr>
        <p:spPr>
          <a:solidFill>
            <a:srgbClr val="FFFFFF"/>
          </a:solidFill>
          <a:ln/>
        </p:spPr>
      </p:sp>
      <p:sp>
        <p:nvSpPr>
          <p:cNvPr id="611331"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p:spPr>
        <p:txBody>
          <a:bodyPr/>
          <a:lstStyle/>
          <a:p>
            <a:fld id="{E6EDF6CA-1A82-4F6B-8EBB-E12CE89A0230}" type="slidenum">
              <a:rPr lang="en-US">
                <a:solidFill>
                  <a:srgbClr val="000000"/>
                </a:solidFill>
              </a:rPr>
              <a:pPr/>
              <a:t>98</a:t>
            </a:fld>
            <a:endParaRPr lang="en-US">
              <a:solidFill>
                <a:srgbClr val="000000"/>
              </a:solidFill>
            </a:endParaRPr>
          </a:p>
        </p:txBody>
      </p:sp>
      <p:sp>
        <p:nvSpPr>
          <p:cNvPr id="613378" name="Rectangle 2"/>
          <p:cNvSpPr>
            <a:spLocks noGrp="1" noRot="1" noChangeAspect="1" noChangeArrowheads="1"/>
          </p:cNvSpPr>
          <p:nvPr>
            <p:ph type="sldImg"/>
          </p:nvPr>
        </p:nvSpPr>
        <p:spPr>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p:spPr>
        <p:txBody>
          <a:bodyPr/>
          <a:lstStyle/>
          <a:p>
            <a:fld id="{FF71CB10-B55E-4693-810D-113CB2E66A11}" type="slidenum">
              <a:rPr lang="en-US">
                <a:solidFill>
                  <a:srgbClr val="000000"/>
                </a:solidFill>
              </a:rPr>
              <a:pPr/>
              <a:t>99</a:t>
            </a:fld>
            <a:endParaRPr lang="en-US">
              <a:solidFill>
                <a:srgbClr val="000000"/>
              </a:solidFill>
            </a:endParaRPr>
          </a:p>
        </p:txBody>
      </p:sp>
      <p:sp>
        <p:nvSpPr>
          <p:cNvPr id="615426" name="Rectangle 2"/>
          <p:cNvSpPr>
            <a:spLocks noGrp="1" noRot="1" noChangeAspect="1" noChangeArrowheads="1"/>
          </p:cNvSpPr>
          <p:nvPr>
            <p:ph type="sldImg"/>
          </p:nvPr>
        </p:nvSpPr>
        <p:spPr>
          <a:solidFill>
            <a:srgbClr val="FFFFFF"/>
          </a:solidFill>
          <a:ln/>
        </p:spPr>
      </p:sp>
      <p:sp>
        <p:nvSpPr>
          <p:cNvPr id="615427"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p:spPr>
        <p:txBody>
          <a:bodyPr/>
          <a:lstStyle/>
          <a:p>
            <a:fld id="{238A4BE4-B1E4-4C13-8CC3-78605631FF04}" type="slidenum">
              <a:rPr lang="en-US">
                <a:solidFill>
                  <a:srgbClr val="000000"/>
                </a:solidFill>
              </a:rPr>
              <a:pPr/>
              <a:t>100</a:t>
            </a:fld>
            <a:endParaRPr lang="en-US">
              <a:solidFill>
                <a:srgbClr val="000000"/>
              </a:solidFill>
            </a:endParaRPr>
          </a:p>
        </p:txBody>
      </p:sp>
      <p:sp>
        <p:nvSpPr>
          <p:cNvPr id="617474" name="Rectangle 2"/>
          <p:cNvSpPr>
            <a:spLocks noGrp="1" noRot="1" noChangeAspect="1" noChangeArrowheads="1"/>
          </p:cNvSpPr>
          <p:nvPr>
            <p:ph type="sldImg"/>
          </p:nvPr>
        </p:nvSpPr>
        <p:spPr>
          <a:solidFill>
            <a:srgbClr val="FFFFFF"/>
          </a:solidFill>
          <a:ln/>
        </p:spPr>
      </p:sp>
      <p:sp>
        <p:nvSpPr>
          <p:cNvPr id="61747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p:spPr>
        <p:txBody>
          <a:bodyPr/>
          <a:lstStyle/>
          <a:p>
            <a:fld id="{FE88E6F0-3539-4102-97FF-139782069BA1}" type="slidenum">
              <a:rPr lang="en-US">
                <a:solidFill>
                  <a:srgbClr val="000000"/>
                </a:solidFill>
              </a:rPr>
              <a:pPr/>
              <a:t>101</a:t>
            </a:fld>
            <a:endParaRPr lang="en-US">
              <a:solidFill>
                <a:srgbClr val="000000"/>
              </a:solidFill>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w="9525"/>
        </p:spPr>
        <p:txBody>
          <a:bodyPr/>
          <a:lstStyle/>
          <a:p>
            <a:r>
              <a:rPr lang="en-US" smtClean="0">
                <a:latin typeface="Times New Roman" pitchFamily="18" charset="0"/>
                <a:cs typeface="Times New Roman" pitchFamily="18" charset="0"/>
              </a:rPr>
              <a:t>The Lord Jesus designed Tom and me to be shepherds who will train the sheep to use their gifts.</a:t>
            </a:r>
          </a:p>
          <a:p>
            <a:r>
              <a:rPr lang="en-US" smtClean="0">
                <a:latin typeface="Times New Roman" pitchFamily="18" charset="0"/>
                <a:cs typeface="Times New Roman" pitchFamily="18" charset="0"/>
              </a:rPr>
              <a:t>Read 11-12a.</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p:spPr>
        <p:txBody>
          <a:bodyPr/>
          <a:lstStyle/>
          <a:p>
            <a:fld id="{FCB432B1-E4B1-4CB6-BFE1-BE4CB6843C82}" type="slidenum">
              <a:rPr lang="en-US">
                <a:solidFill>
                  <a:srgbClr val="000000"/>
                </a:solidFill>
              </a:rPr>
              <a:pPr/>
              <a:t>102</a:t>
            </a:fld>
            <a:endParaRPr lang="en-US">
              <a:solidFill>
                <a:srgbClr val="000000"/>
              </a:solidFill>
            </a:endParaRPr>
          </a:p>
        </p:txBody>
      </p:sp>
      <p:sp>
        <p:nvSpPr>
          <p:cNvPr id="621570" name="Rectangle 2"/>
          <p:cNvSpPr>
            <a:spLocks noGrp="1" noRot="1" noChangeAspect="1" noChangeArrowheads="1"/>
          </p:cNvSpPr>
          <p:nvPr>
            <p:ph type="sldImg"/>
          </p:nvPr>
        </p:nvSpPr>
        <p:spPr>
          <a:solidFill>
            <a:srgbClr val="FFFFFF"/>
          </a:solidFill>
          <a:ln/>
        </p:spPr>
      </p:sp>
      <p:sp>
        <p:nvSpPr>
          <p:cNvPr id="621571"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New Roman" pitchFamily="18" charset="0"/>
                <a:cs typeface="Times New Roman" pitchFamily="18" charset="0"/>
              </a:rPr>
              <a:t>Christ gave four types of equippers to the church.  I know it looks like five, but hold on.  I</a:t>
            </a:r>
            <a:r>
              <a:rPr lang="fr-FR" altLang="ja-JP" smtClean="0">
                <a:latin typeface="Arial" pitchFamily="34" charset="0"/>
                <a:cs typeface="Times New Roman" pitchFamily="18" charset="0"/>
              </a:rPr>
              <a:t>'</a:t>
            </a:r>
            <a:r>
              <a:rPr lang="en-US" smtClean="0">
                <a:latin typeface="Times New Roman" pitchFamily="18" charset="0"/>
                <a:cs typeface="Times New Roman" pitchFamily="18" charset="0"/>
              </a:rPr>
              <a:t>ll explain in a minute.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p:spPr>
        <p:txBody>
          <a:bodyPr/>
          <a:lstStyle/>
          <a:p>
            <a:fld id="{23801D72-7AC4-4D56-B1DD-F93AD7FFB173}" type="slidenum">
              <a:rPr lang="en-US">
                <a:solidFill>
                  <a:srgbClr val="000000"/>
                </a:solidFill>
              </a:rPr>
              <a:pPr/>
              <a:t>103</a:t>
            </a:fld>
            <a:endParaRPr lang="en-US">
              <a:solidFill>
                <a:srgbClr val="000000"/>
              </a:solidFill>
            </a:endParaRPr>
          </a:p>
        </p:txBody>
      </p:sp>
      <p:sp>
        <p:nvSpPr>
          <p:cNvPr id="623618" name="Rectangle 2"/>
          <p:cNvSpPr>
            <a:spLocks noGrp="1" noRot="1" noChangeAspect="1" noChangeArrowheads="1"/>
          </p:cNvSpPr>
          <p:nvPr>
            <p:ph type="sldImg"/>
          </p:nvPr>
        </p:nvSpPr>
        <p:spPr>
          <a:solidFill>
            <a:srgbClr val="FFFFFF"/>
          </a:solidFill>
          <a:ln/>
        </p:spPr>
      </p:sp>
      <p:sp>
        <p:nvSpPr>
          <p:cNvPr id="623619"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New Roman" pitchFamily="18" charset="0"/>
                <a:cs typeface="Times New Roman" pitchFamily="18" charset="0"/>
              </a:rPr>
              <a:t>Some equippers were apostles.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p:spPr>
        <p:txBody>
          <a:bodyPr/>
          <a:lstStyle/>
          <a:p>
            <a:fld id="{56E24C1E-0565-4E8C-8125-CF3AF7C966EB}" type="slidenum">
              <a:rPr lang="en-US">
                <a:solidFill>
                  <a:srgbClr val="000000"/>
                </a:solidFill>
              </a:rPr>
              <a:pPr/>
              <a:t>104</a:t>
            </a:fld>
            <a:endParaRPr lang="en-US">
              <a:solidFill>
                <a:srgbClr val="000000"/>
              </a:solidFill>
            </a:endParaRPr>
          </a:p>
        </p:txBody>
      </p:sp>
      <p:sp>
        <p:nvSpPr>
          <p:cNvPr id="625666" name="Rectangle 2"/>
          <p:cNvSpPr>
            <a:spLocks noGrp="1" noRot="1" noChangeAspect="1" noChangeArrowheads="1"/>
          </p:cNvSpPr>
          <p:nvPr>
            <p:ph type="sldImg"/>
          </p:nvPr>
        </p:nvSpPr>
        <p:spPr>
          <a:solidFill>
            <a:srgbClr val="FFFFFF"/>
          </a:solidFill>
          <a:ln/>
        </p:spPr>
      </p:sp>
      <p:sp>
        <p:nvSpPr>
          <p:cNvPr id="625667"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New Roman" pitchFamily="18" charset="0"/>
                <a:cs typeface="Times New Roman" pitchFamily="18" charset="0"/>
              </a:rPr>
              <a:t>Some equippers were prophets.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ln/>
        </p:spPr>
      </p:sp>
      <p:sp>
        <p:nvSpPr>
          <p:cNvPr id="388099" name="Notes Placeholder 2"/>
          <p:cNvSpPr>
            <a:spLocks noGrp="1"/>
          </p:cNvSpPr>
          <p:nvPr>
            <p:ph type="body" idx="1"/>
          </p:nvPr>
        </p:nvSpPr>
        <p:spPr>
          <a:noFill/>
          <a:ln w="9525"/>
        </p:spPr>
        <p:txBody>
          <a:bodyPr/>
          <a:lstStyle/>
          <a:p>
            <a:endParaRPr lang="en-US" smtClean="0">
              <a:latin typeface="Times New Roman" pitchFamily="18" charset="0"/>
              <a:cs typeface="Times New Roman" pitchFamily="18" charset="0"/>
            </a:endParaRPr>
          </a:p>
        </p:txBody>
      </p:sp>
      <p:sp>
        <p:nvSpPr>
          <p:cNvPr id="388100" name="Slide Number Placeholder 3"/>
          <p:cNvSpPr>
            <a:spLocks noGrp="1"/>
          </p:cNvSpPr>
          <p:nvPr>
            <p:ph type="sldNum" sz="quarter" idx="5"/>
          </p:nvPr>
        </p:nvSpPr>
        <p:spPr>
          <a:noFill/>
        </p:spPr>
        <p:txBody>
          <a:bodyPr/>
          <a:lstStyle/>
          <a:p>
            <a:fld id="{7E1CAFF2-5CED-4DB8-9779-D75F1E8F0078}" type="slidenum">
              <a:rPr lang="en-US">
                <a:solidFill>
                  <a:srgbClr val="000000"/>
                </a:solidFill>
              </a:rPr>
              <a:pPr/>
              <a:t>13</a:t>
            </a:fld>
            <a:endParaRPr lang="en-US">
              <a:solidFill>
                <a:srgbClr val="000000"/>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p:spPr>
        <p:txBody>
          <a:bodyPr/>
          <a:lstStyle/>
          <a:p>
            <a:fld id="{EA9B0E45-5051-470E-B053-D69411C91745}" type="slidenum">
              <a:rPr lang="en-US">
                <a:solidFill>
                  <a:srgbClr val="000000"/>
                </a:solidFill>
              </a:rPr>
              <a:pPr/>
              <a:t>105</a:t>
            </a:fld>
            <a:endParaRPr lang="en-US">
              <a:solidFill>
                <a:srgbClr val="000000"/>
              </a:solidFill>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p:spPr>
        <p:txBody>
          <a:bodyPr/>
          <a:lstStyle/>
          <a:p>
            <a:fld id="{F215BA47-C409-4AA7-8FED-BE0C5F6B06B7}" type="slidenum">
              <a:rPr lang="en-US">
                <a:solidFill>
                  <a:srgbClr val="000000"/>
                </a:solidFill>
              </a:rPr>
              <a:pPr/>
              <a:t>106</a:t>
            </a:fld>
            <a:endParaRPr lang="en-US">
              <a:solidFill>
                <a:srgbClr val="000000"/>
              </a:solidFill>
            </a:endParaRPr>
          </a:p>
        </p:txBody>
      </p:sp>
      <p:sp>
        <p:nvSpPr>
          <p:cNvPr id="629762" name="Rectangle 2"/>
          <p:cNvSpPr>
            <a:spLocks noGrp="1" noRot="1" noChangeAspect="1" noChangeArrowheads="1"/>
          </p:cNvSpPr>
          <p:nvPr>
            <p:ph type="sldImg"/>
          </p:nvPr>
        </p:nvSpPr>
        <p:spPr>
          <a:solidFill>
            <a:srgbClr val="FFFFFF"/>
          </a:solidFill>
          <a:ln/>
        </p:spPr>
      </p:sp>
      <p:sp>
        <p:nvSpPr>
          <p:cNvPr id="629763"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p:spPr>
        <p:txBody>
          <a:bodyPr/>
          <a:lstStyle/>
          <a:p>
            <a:fld id="{A05EE184-AB50-4630-A2CC-742FA4AA6DED}" type="slidenum">
              <a:rPr lang="en-US">
                <a:solidFill>
                  <a:srgbClr val="000000"/>
                </a:solidFill>
              </a:rPr>
              <a:pPr/>
              <a:t>107</a:t>
            </a:fld>
            <a:endParaRPr lang="en-US">
              <a:solidFill>
                <a:srgbClr val="000000"/>
              </a:solidFill>
            </a:endParaRPr>
          </a:p>
        </p:txBody>
      </p:sp>
      <p:sp>
        <p:nvSpPr>
          <p:cNvPr id="631810" name="Rectangle 2"/>
          <p:cNvSpPr>
            <a:spLocks noGrp="1" noRot="1" noChangeAspect="1" noChangeArrowheads="1"/>
          </p:cNvSpPr>
          <p:nvPr>
            <p:ph type="sldImg"/>
          </p:nvPr>
        </p:nvSpPr>
        <p:spPr>
          <a:solidFill>
            <a:srgbClr val="FFFFFF"/>
          </a:solidFill>
          <a:ln/>
        </p:spPr>
      </p:sp>
      <p:sp>
        <p:nvSpPr>
          <p:cNvPr id="631811"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New Roman" pitchFamily="18" charset="0"/>
                <a:cs typeface="Times New Roman" pitchFamily="18" charset="0"/>
              </a:rPr>
              <a:t>On top of this are the other gifts of verse 11.</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7"/>
          <p:cNvSpPr>
            <a:spLocks noGrp="1" noChangeArrowheads="1"/>
          </p:cNvSpPr>
          <p:nvPr>
            <p:ph type="sldNum" sz="quarter" idx="5"/>
          </p:nvPr>
        </p:nvSpPr>
        <p:spPr>
          <a:noFill/>
        </p:spPr>
        <p:txBody>
          <a:bodyPr/>
          <a:lstStyle/>
          <a:p>
            <a:fld id="{C04092C6-98A3-4453-9E41-97AB8DB2855C}" type="slidenum">
              <a:rPr lang="en-US">
                <a:solidFill>
                  <a:srgbClr val="000000"/>
                </a:solidFill>
              </a:rPr>
              <a:pPr/>
              <a:t>108</a:t>
            </a:fld>
            <a:endParaRPr lang="en-US">
              <a:solidFill>
                <a:srgbClr val="000000"/>
              </a:solidFill>
            </a:endParaRPr>
          </a:p>
        </p:txBody>
      </p:sp>
      <p:sp>
        <p:nvSpPr>
          <p:cNvPr id="633858" name="Rectangle 2"/>
          <p:cNvSpPr>
            <a:spLocks noGrp="1" noRot="1" noChangeAspect="1" noChangeArrowheads="1"/>
          </p:cNvSpPr>
          <p:nvPr>
            <p:ph type="sldImg"/>
          </p:nvPr>
        </p:nvSpPr>
        <p:spPr>
          <a:solidFill>
            <a:srgbClr val="FFFFFF"/>
          </a:solidFill>
          <a:ln/>
        </p:spPr>
      </p:sp>
      <p:sp>
        <p:nvSpPr>
          <p:cNvPr id="633859" name="Rectangle 3"/>
          <p:cNvSpPr>
            <a:spLocks noGrp="1" noChangeArrowheads="1"/>
          </p:cNvSpPr>
          <p:nvPr>
            <p:ph type="body" idx="1"/>
          </p:nvPr>
        </p:nvSpPr>
        <p:spPr>
          <a:solidFill>
            <a:srgbClr val="FFFFFF"/>
          </a:solidFill>
          <a:ln>
            <a:solidFill>
              <a:srgbClr val="000000"/>
            </a:solidFill>
          </a:ln>
        </p:spPr>
        <p:txBody>
          <a:bodyPr/>
          <a:lstStyle/>
          <a:p>
            <a:pPr lvl="3" algn="just">
              <a:spcBef>
                <a:spcPts val="1200"/>
              </a:spcBef>
              <a:spcAft>
                <a:spcPts val="300"/>
              </a:spcAft>
            </a:pPr>
            <a:r>
              <a:rPr lang="en-US" smtClean="0">
                <a:latin typeface="Times New Roman" pitchFamily="18" charset="0"/>
                <a:ea typeface="Times New Roman" pitchFamily="18" charset="0"/>
                <a:cs typeface="Times New Roman" pitchFamily="18" charset="0"/>
              </a:rPr>
              <a:t>Since prophets ended with the last prophecy of John in Revelation 22:18-19, any prophecy today would be adding to Scripture, so we need not concern ourselves with this gift either.</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p:spPr>
        <p:txBody>
          <a:bodyPr/>
          <a:lstStyle/>
          <a:p>
            <a:fld id="{687A5358-DA73-4228-8128-0565488C6508}" type="slidenum">
              <a:rPr lang="en-US">
                <a:solidFill>
                  <a:srgbClr val="000000"/>
                </a:solidFill>
              </a:rPr>
              <a:pPr/>
              <a:t>109</a:t>
            </a:fld>
            <a:endParaRPr lang="en-US">
              <a:solidFill>
                <a:srgbClr val="000000"/>
              </a:solidFill>
            </a:endParaRPr>
          </a:p>
        </p:txBody>
      </p:sp>
      <p:sp>
        <p:nvSpPr>
          <p:cNvPr id="635906" name="Rectangle 2"/>
          <p:cNvSpPr>
            <a:spLocks noGrp="1" noRot="1" noChangeAspect="1" noChangeArrowheads="1"/>
          </p:cNvSpPr>
          <p:nvPr>
            <p:ph type="sldImg"/>
          </p:nvPr>
        </p:nvSpPr>
        <p:spPr>
          <a:solidFill>
            <a:srgbClr val="FFFFFF"/>
          </a:solidFill>
          <a:ln/>
        </p:spPr>
      </p:sp>
      <p:sp>
        <p:nvSpPr>
          <p:cNvPr id="635907"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New Roman" pitchFamily="18" charset="0"/>
                <a:cs typeface="Times New Roman" pitchFamily="18" charset="0"/>
              </a:rPr>
              <a:t>Some equippers are evangelists.</a:t>
            </a:r>
          </a:p>
          <a:p>
            <a:r>
              <a:rPr lang="en-US" smtClean="0">
                <a:latin typeface="Times New Roman" pitchFamily="18" charset="0"/>
                <a:cs typeface="Times New Roman" pitchFamily="18" charset="0"/>
              </a:rPr>
              <a:t>We often think of evangelists only as those who share Christ like Billy Graham</a:t>
            </a:r>
            <a:r>
              <a:rPr lang="en-US" smtClean="0">
                <a:latin typeface="Arial" pitchFamily="34" charset="0"/>
                <a:cs typeface="Times New Roman" pitchFamily="18" charset="0"/>
              </a:rPr>
              <a:t>…</a:t>
            </a:r>
            <a:endParaRPr lang="en-US" smtClean="0">
              <a:latin typeface="Times New Roman" pitchFamily="18" charset="0"/>
              <a:cs typeface="Times New Roman"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p:spPr>
        <p:txBody>
          <a:bodyPr/>
          <a:lstStyle/>
          <a:p>
            <a:fld id="{4142FB6D-3161-44FE-BB8C-DA7800AEA9C5}" type="slidenum">
              <a:rPr lang="en-US">
                <a:solidFill>
                  <a:srgbClr val="000000"/>
                </a:solidFill>
              </a:rPr>
              <a:pPr/>
              <a:t>110</a:t>
            </a:fld>
            <a:endParaRPr lang="en-US">
              <a:solidFill>
                <a:srgbClr val="000000"/>
              </a:solidFill>
            </a:endParaRPr>
          </a:p>
        </p:txBody>
      </p:sp>
      <p:sp>
        <p:nvSpPr>
          <p:cNvPr id="637954" name="Rectangle 2"/>
          <p:cNvSpPr>
            <a:spLocks noGrp="1" noRot="1" noChangeAspect="1" noChangeArrowheads="1"/>
          </p:cNvSpPr>
          <p:nvPr>
            <p:ph type="sldImg"/>
          </p:nvPr>
        </p:nvSpPr>
        <p:spPr>
          <a:solidFill>
            <a:srgbClr val="FFFFFF"/>
          </a:solidFill>
          <a:ln/>
        </p:spPr>
      </p:sp>
      <p:sp>
        <p:nvSpPr>
          <p:cNvPr id="637955"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New Roman" pitchFamily="18" charset="0"/>
                <a:cs typeface="Times New Roman" pitchFamily="18" charset="0"/>
              </a:rPr>
              <a:t>Some equippers are pastor-teachers.  </a:t>
            </a:r>
          </a:p>
          <a:p>
            <a:endParaRPr lang="en-US" smtClean="0">
              <a:latin typeface="Times New Roman" pitchFamily="18" charset="0"/>
              <a:cs typeface="Times New Roman"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p:spPr>
        <p:txBody>
          <a:bodyPr/>
          <a:lstStyle/>
          <a:p>
            <a:fld id="{CF8FB448-BE4C-4D90-981C-B4484A5B6B6C}" type="slidenum">
              <a:rPr lang="en-US">
                <a:solidFill>
                  <a:srgbClr val="000000"/>
                </a:solidFill>
              </a:rPr>
              <a:pPr/>
              <a:t>111</a:t>
            </a:fld>
            <a:endParaRPr lang="en-US">
              <a:solidFill>
                <a:srgbClr val="000000"/>
              </a:solidFill>
            </a:endParaRPr>
          </a:p>
        </p:txBody>
      </p:sp>
      <p:sp>
        <p:nvSpPr>
          <p:cNvPr id="640002" name="Rectangle 2"/>
          <p:cNvSpPr>
            <a:spLocks noGrp="1" noRot="1" noChangeAspect="1" noChangeArrowheads="1"/>
          </p:cNvSpPr>
          <p:nvPr>
            <p:ph type="sldImg"/>
          </p:nvPr>
        </p:nvSpPr>
        <p:spPr>
          <a:solidFill>
            <a:srgbClr val="FFFFFF"/>
          </a:solidFill>
          <a:ln/>
        </p:spPr>
      </p:sp>
      <p:sp>
        <p:nvSpPr>
          <p:cNvPr id="640003" name="Rectangle 3"/>
          <p:cNvSpPr>
            <a:spLocks noGrp="1" noChangeArrowheads="1"/>
          </p:cNvSpPr>
          <p:nvPr>
            <p:ph type="body" idx="1"/>
          </p:nvPr>
        </p:nvSpPr>
        <p:spPr>
          <a:solidFill>
            <a:srgbClr val="FFFFFF"/>
          </a:solidFill>
          <a:ln>
            <a:solidFill>
              <a:srgbClr val="000000"/>
            </a:solidFill>
          </a:ln>
        </p:spPr>
        <p:txBody>
          <a:bodyPr/>
          <a:lstStyle/>
          <a:p>
            <a:pPr lvl="3">
              <a:spcBef>
                <a:spcPts val="1200"/>
              </a:spcBef>
              <a:spcAft>
                <a:spcPts val="300"/>
              </a:spcAft>
            </a:pPr>
            <a:r>
              <a:rPr lang="en-US" smtClean="0">
                <a:solidFill>
                  <a:srgbClr val="000000"/>
                </a:solidFill>
                <a:latin typeface="Times New Roman" pitchFamily="18" charset="0"/>
                <a:ea typeface="Times New Roman" pitchFamily="18" charset="0"/>
                <a:cs typeface="Times New Roman" pitchFamily="18" charset="0"/>
              </a:rPr>
              <a:t>Of course, Christ is the Good Shepherd, but here we</a:t>
            </a:r>
            <a:r>
              <a:rPr lang="fr-FR" altLang="ja-JP" smtClean="0">
                <a:solidFill>
                  <a:srgbClr val="000000"/>
                </a:solidFill>
                <a:latin typeface="Arial" pitchFamily="34" charset="0"/>
                <a:ea typeface="Times New Roman" pitchFamily="18" charset="0"/>
                <a:cs typeface="Times New Roman" pitchFamily="18" charset="0"/>
              </a:rPr>
              <a:t>'</a:t>
            </a:r>
            <a:r>
              <a:rPr lang="en-US" smtClean="0">
                <a:solidFill>
                  <a:srgbClr val="000000"/>
                </a:solidFill>
                <a:latin typeface="Times New Roman" pitchFamily="18" charset="0"/>
                <a:ea typeface="Times New Roman" pitchFamily="18" charset="0"/>
                <a:cs typeface="Times New Roman" pitchFamily="18" charset="0"/>
              </a:rPr>
              <a:t>re talking about guys like Tom and me</a:t>
            </a:r>
            <a:r>
              <a:rPr lang="en-US" smtClean="0">
                <a:solidFill>
                  <a:srgbClr val="000000"/>
                </a:solidFill>
                <a:latin typeface="Arial" pitchFamily="34" charset="0"/>
                <a:ea typeface="Times New Roman" pitchFamily="18" charset="0"/>
                <a:cs typeface="Times New Roman" pitchFamily="18" charset="0"/>
              </a:rPr>
              <a:t>—</a:t>
            </a:r>
            <a:r>
              <a:rPr lang="en-US" smtClean="0">
                <a:solidFill>
                  <a:srgbClr val="000000"/>
                </a:solidFill>
                <a:latin typeface="Times New Roman" pitchFamily="18" charset="0"/>
                <a:ea typeface="Times New Roman" pitchFamily="18" charset="0"/>
                <a:cs typeface="Times New Roman" pitchFamily="18" charset="0"/>
              </a:rPr>
              <a:t>as well as others in our body who shepherd others.</a:t>
            </a:r>
            <a:endParaRPr lang="en-US" smtClean="0">
              <a:latin typeface="Times New Roman" pitchFamily="18" charset="0"/>
              <a:ea typeface="Times New Roman" pitchFamily="18" charset="0"/>
              <a:cs typeface="Times New Roman" pitchFamily="18" charset="0"/>
            </a:endParaRPr>
          </a:p>
          <a:p>
            <a:endParaRPr lang="en-US" smtClean="0">
              <a:latin typeface="Times New Roman" pitchFamily="18" charset="0"/>
              <a:cs typeface="Times New Roman" pitchFamily="18"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p:spPr>
        <p:txBody>
          <a:bodyPr/>
          <a:lstStyle/>
          <a:p>
            <a:fld id="{277E2B94-1F5B-49A9-837D-979E8A2200EE}" type="slidenum">
              <a:rPr lang="en-US">
                <a:solidFill>
                  <a:srgbClr val="000000"/>
                </a:solidFill>
              </a:rPr>
              <a:pPr/>
              <a:t>112</a:t>
            </a:fld>
            <a:endParaRPr lang="en-US">
              <a:solidFill>
                <a:srgbClr val="000000"/>
              </a:solidFill>
            </a:endParaRPr>
          </a:p>
        </p:txBody>
      </p:sp>
      <p:sp>
        <p:nvSpPr>
          <p:cNvPr id="642050" name="Rectangle 2"/>
          <p:cNvSpPr>
            <a:spLocks noGrp="1" noRot="1" noChangeAspect="1" noChangeArrowheads="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p:spPr>
        <p:txBody>
          <a:bodyPr/>
          <a:lstStyle/>
          <a:p>
            <a:fld id="{CEF084FF-22EC-4DFA-BC13-BBADEBA8E40E}" type="slidenum">
              <a:rPr lang="en-US">
                <a:solidFill>
                  <a:srgbClr val="000000"/>
                </a:solidFill>
              </a:rPr>
              <a:pPr/>
              <a:t>113</a:t>
            </a:fld>
            <a:endParaRPr lang="en-US">
              <a:solidFill>
                <a:srgbClr val="000000"/>
              </a:solidFill>
            </a:endParaRPr>
          </a:p>
        </p:txBody>
      </p:sp>
      <p:sp>
        <p:nvSpPr>
          <p:cNvPr id="644098" name="Rectangle 2"/>
          <p:cNvSpPr>
            <a:spLocks noGrp="1" noRot="1" noChangeAspect="1" noChangeArrowheads="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New Roman" pitchFamily="18" charset="0"/>
                <a:cs typeface="Times New Roman" pitchFamily="18" charset="0"/>
              </a:rPr>
              <a:t>While not every teacher will be a pastor, every pastor </a:t>
            </a:r>
            <a:r>
              <a:rPr lang="en-US" i="1" u="sng" smtClean="0">
                <a:latin typeface="Times New Roman" pitchFamily="18" charset="0"/>
                <a:cs typeface="Times New Roman" pitchFamily="18" charset="0"/>
              </a:rPr>
              <a:t>must</a:t>
            </a:r>
            <a:r>
              <a:rPr lang="en-US" smtClean="0">
                <a:latin typeface="Times New Roman" pitchFamily="18" charset="0"/>
                <a:cs typeface="Times New Roman" pitchFamily="18" charset="0"/>
              </a:rPr>
              <a:t> be a teacher.</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p:spPr>
        <p:txBody>
          <a:bodyPr/>
          <a:lstStyle/>
          <a:p>
            <a:fld id="{B9A7F429-E520-4547-A3F1-70E45884C294}" type="slidenum">
              <a:rPr lang="en-US">
                <a:solidFill>
                  <a:srgbClr val="000000"/>
                </a:solidFill>
              </a:rPr>
              <a:pPr/>
              <a:t>114</a:t>
            </a:fld>
            <a:endParaRPr lang="en-US">
              <a:solidFill>
                <a:srgbClr val="000000"/>
              </a:solidFill>
            </a:endParaRPr>
          </a:p>
        </p:txBody>
      </p:sp>
      <p:sp>
        <p:nvSpPr>
          <p:cNvPr id="646146" name="Rectangle 2"/>
          <p:cNvSpPr>
            <a:spLocks noGrp="1" noRot="1" noChangeAspect="1" noChangeArrowheads="1"/>
          </p:cNvSpPr>
          <p:nvPr>
            <p:ph type="sldImg"/>
          </p:nvPr>
        </p:nvSpPr>
        <p:spPr>
          <a:solidFill>
            <a:srgbClr val="FFFFFF"/>
          </a:solidFill>
          <a:ln/>
        </p:spPr>
      </p:sp>
      <p:sp>
        <p:nvSpPr>
          <p:cNvPr id="646147"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cs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11.jpe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5.jpe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21.jpe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 Id="rId2" Type="http://schemas.openxmlformats.org/officeDocument/2006/relationships/image" Target="../media/image23.jpe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png"/></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3.png"/></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png"/></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06B50D-3900-4CAE-A25A-F295FB7D30BC}" type="datetimeFigureOut">
              <a:rPr lang="en-US" smtClean="0"/>
              <a:pPr/>
              <a:t>23/7/15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431CC-9DAC-4BA6-9E89-D8B8589B8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06B50D-3900-4CAE-A25A-F295FB7D30BC}" type="datetimeFigureOut">
              <a:rPr lang="en-US" smtClean="0"/>
              <a:pPr/>
              <a:t>23/7/15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431CC-9DAC-4BA6-9E89-D8B8589B8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E11BC2B-BF9E-484C-970F-1B0C24A0E65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D632EBB-EFF4-47C6-95FC-C536B3EA507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BB65293-8D69-4BE4-B204-E562560C762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4B8F2FA-40DC-48A7-9ACB-B24D8399F22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E0935F-3E8D-493C-A8DB-EBBC891840C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F8BF6A0-6B71-4CA3-B497-E0849838A8C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D4D9FE7-D317-4499-B22F-FF0FE5C634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endParaRPr>
          </a:p>
        </p:txBody>
      </p:sp>
      <p:grpSp>
        <p:nvGrpSpPr>
          <p:cNvPr id="2"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pic>
          <p:nvPicPr>
            <p:cNvPr id="8" name="Picture 5"/>
            <p:cNvPicPr>
              <a:picLocks noChangeArrowheads="1"/>
            </p:cNvPicPr>
            <p:nvPr/>
          </p:nvPicPr>
          <p:blipFill>
            <a:blip r:embed="rId2" cstate="print"/>
            <a:srcRect/>
            <a:stretch>
              <a:fillRect/>
            </a:stretch>
          </p:blipFill>
          <p:spPr bwMode="auto">
            <a:xfrm>
              <a:off x="0" y="1028"/>
              <a:ext cx="1152" cy="1400"/>
            </a:xfrm>
            <a:prstGeom prst="rect">
              <a:avLst/>
            </a:prstGeom>
            <a:noFill/>
            <a:ln w="9525">
              <a:noFill/>
              <a:miter lim="800000"/>
              <a:headEnd/>
              <a:tailEnd/>
            </a:ln>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fld id="{4D1B8A3B-863E-4381-8113-17F3362AB59C}"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36CEDD9-2BCA-4B47-AB68-9D9E9DC58A3E}"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E849D836-4B43-4430-AAA0-95019866ED9E}"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06B50D-3900-4CAE-A25A-F295FB7D30BC}" type="datetimeFigureOut">
              <a:rPr lang="en-US" smtClean="0"/>
              <a:pPr/>
              <a:t>23/7/15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431CC-9DAC-4BA6-9E89-D8B8589B8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E319BE13-45C4-4898-B050-9812CE05F5B3}"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3D7BD4EC-CC11-4511-8865-BC5BFA279FA7}"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A33292DF-6812-437F-BF24-13014EED7519}"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9B44280B-B730-4FAD-9C8C-CCCC02BF8722}"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E853AD23-3B8F-4362-A271-B48B1CE2BCEC}"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B7D09540-4F69-402B-9939-9C6A2C6D74BF}"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CE9A151-952D-4C0C-AA55-16ACBD94A243}"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0A2480F0-08A0-4C5B-9379-DE829842FEFD}"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endParaRPr>
          </a:p>
        </p:txBody>
      </p:sp>
      <p:grpSp>
        <p:nvGrpSpPr>
          <p:cNvPr id="2"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pic>
          <p:nvPicPr>
            <p:cNvPr id="8" name="Picture 5"/>
            <p:cNvPicPr>
              <a:picLocks noChangeArrowheads="1"/>
            </p:cNvPicPr>
            <p:nvPr/>
          </p:nvPicPr>
          <p:blipFill>
            <a:blip r:embed="rId2" cstate="print"/>
            <a:srcRect/>
            <a:stretch>
              <a:fillRect/>
            </a:stretch>
          </p:blipFill>
          <p:spPr bwMode="auto">
            <a:xfrm>
              <a:off x="0" y="1028"/>
              <a:ext cx="1152" cy="1400"/>
            </a:xfrm>
            <a:prstGeom prst="rect">
              <a:avLst/>
            </a:prstGeom>
            <a:noFill/>
            <a:ln w="9525">
              <a:noFill/>
              <a:miter lim="800000"/>
              <a:headEnd/>
              <a:tailEnd/>
            </a:ln>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fld id="{4D1B8A3B-863E-4381-8113-17F3362AB59C}"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36CEDD9-2BCA-4B47-AB68-9D9E9DC58A3E}"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6325BA-341E-4C7E-990F-4BD5B2AC6358}"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E849D836-4B43-4430-AAA0-95019866ED9E}"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E319BE13-45C4-4898-B050-9812CE05F5B3}"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3D7BD4EC-CC11-4511-8865-BC5BFA279FA7}"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A33292DF-6812-437F-BF24-13014EED7519}"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9B44280B-B730-4FAD-9C8C-CCCC02BF8722}"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E853AD23-3B8F-4362-A271-B48B1CE2BCEC}"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B7D09540-4F69-402B-9939-9C6A2C6D74BF}"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CE9A151-952D-4C0C-AA55-16ACBD94A243}"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0A2480F0-08A0-4C5B-9379-DE829842FEFD}"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5FB1EC7B-8100-4647-A112-A8022D80C3FD}" type="slidenum">
              <a:rPr lang="en-US"/>
              <a:pPr/>
              <a:t>‹#›</a:t>
            </a:fld>
            <a:endParaRPr lang="en-US"/>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pitchFamily="18" charset="0"/>
              </a:defRPr>
            </a:lvl1pPr>
          </a:lstStyle>
          <a:p>
            <a:fld id="{E243DAFF-7727-4BE7-8EF5-D6AA0A75C99D}"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9F321A4E-1DBF-4B1A-8172-629D345AFBC8}" type="slidenum">
              <a:rPr lang="en-US"/>
              <a:pPr/>
              <a:t>‹#›</a:t>
            </a:fld>
            <a:endParaRPr lang="en-US"/>
          </a:p>
        </p:txBody>
      </p:sp>
    </p:spTree>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78C5B5A9-3192-40F9-A44F-E69AB8D66FA0}" type="slidenum">
              <a:rPr lang="en-US"/>
              <a:pPr/>
              <a:t>‹#›</a:t>
            </a:fld>
            <a:endParaRPr lang="en-US"/>
          </a:p>
        </p:txBody>
      </p:sp>
    </p:spTree>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fld id="{17EB275E-0D4D-4D54-A81F-44A0270DE2AE}" type="slidenum">
              <a:rPr lang="en-US"/>
              <a:pPr/>
              <a:t>‹#›</a:t>
            </a:fld>
            <a:endParaRPr lang="en-US"/>
          </a:p>
        </p:txBody>
      </p:sp>
    </p:spTree>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914400">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a:defRPr/>
            </a:lvl1pPr>
          </a:lstStyle>
          <a:p>
            <a:fld id="{0B65DEED-F2C6-47AB-B78E-3BEC0ABF4258}" type="slidenum">
              <a:rPr lang="en-US"/>
              <a:pPr/>
              <a:t>‹#›</a:t>
            </a:fld>
            <a:endParaRPr lang="en-US"/>
          </a:p>
        </p:txBody>
      </p:sp>
    </p:spTree>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914400">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a:defRPr/>
            </a:lvl1pPr>
          </a:lstStyle>
          <a:p>
            <a:fld id="{21D127FA-921A-4DC1-A3A8-D3CBD4E8FB5E}" type="slidenum">
              <a:rPr lang="en-US"/>
              <a:pPr/>
              <a:t>‹#›</a:t>
            </a:fld>
            <a:endParaRPr lang="en-US"/>
          </a:p>
        </p:txBody>
      </p:sp>
    </p:spTree>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a:defRPr/>
            </a:lvl1pPr>
          </a:lstStyle>
          <a:p>
            <a:fld id="{38AA03D4-AE2B-4F9F-B55D-B20B271E8D44}" type="slidenum">
              <a:rPr lang="en-US"/>
              <a:pPr/>
              <a:t>‹#›</a:t>
            </a:fld>
            <a:endParaRPr lang="en-US"/>
          </a:p>
        </p:txBody>
      </p:sp>
    </p:spTree>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fld id="{59613C71-CE6F-4F2A-8A94-3A3868A1E9BD}" type="slidenum">
              <a:rPr lang="en-US"/>
              <a:pPr/>
              <a:t>‹#›</a:t>
            </a:fld>
            <a:endParaRPr lang="en-US"/>
          </a:p>
        </p:txBody>
      </p:sp>
    </p:spTree>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fld id="{43A11915-B1CD-45BF-8F01-7502F277AA1F}" type="slidenum">
              <a:rPr lang="en-US"/>
              <a:pPr/>
              <a:t>‹#›</a:t>
            </a:fld>
            <a:endParaRPr lang="en-US"/>
          </a:p>
        </p:txBody>
      </p:sp>
    </p:spTree>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BAC580B2-C92A-4375-A0D1-8F3FCED55385}" type="slidenum">
              <a:rPr lang="en-US"/>
              <a:pPr/>
              <a:t>‹#›</a:t>
            </a:fld>
            <a:endParaRPr lang="en-US"/>
          </a:p>
        </p:txBody>
      </p:sp>
    </p:spTree>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FE534D14-DDFC-4041-B817-EDE93EE35F36}" type="slidenum">
              <a:rPr lang="en-US"/>
              <a:pPr/>
              <a:t>‹#›</a:t>
            </a:fld>
            <a:endParaRPr lang="en-US"/>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pitchFamily="18" charset="0"/>
              </a:defRPr>
            </a:lvl1pPr>
          </a:lstStyle>
          <a:p>
            <a:fld id="{CA116A0B-E7BE-4E35-95C5-8839D0082DC1}" type="slidenum">
              <a:rPr lang="en-US"/>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xmlns:p14="http://schemas.microsoft.com/office/powerpoint/2010/mai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pitchFamily="18" charset="0"/>
              </a:defRPr>
            </a:lvl1pPr>
          </a:lstStyle>
          <a:p>
            <a:fld id="{CA08F7BA-A7D9-4482-AF9E-7EF497C90337}" type="slidenum">
              <a:rPr lang="en-US"/>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pitchFamily="18" charset="0"/>
              </a:defRPr>
            </a:lvl1pPr>
          </a:lstStyle>
          <a:p>
            <a:fld id="{DF40A800-D429-4F71-BEDD-FE7B0FBAAA95}" type="slidenum">
              <a:rPr lang="en-US"/>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smtClean="0"/>
              <a:t>Click to edit Master title style</a:t>
            </a:r>
          </a:p>
        </p:txBody>
      </p:sp>
      <p:sp>
        <p:nvSpPr>
          <p:cNvPr id="1536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A6DE7FB3-2B53-45E6-8BE1-1275DFDC4C0B}" type="slidenum">
              <a:rPr lang="en-US"/>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D22C9E26-ED8B-4301-A8D1-60A8DB6ABBB1}" type="slidenum">
              <a:rPr lang="en-US"/>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E430340F-90CA-433A-BEAF-833C285CD2DD}" type="slidenum">
              <a:rPr lang="en-US"/>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1AD7E3E0-9CB3-4536-A7C1-B5E42ABF4E24}" type="slidenum">
              <a:rPr lang="en-US"/>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E6E06544-3B32-400B-BF98-DFBFAABF1BA0}" type="slidenum">
              <a:rPr lang="en-US"/>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66643EA9-901F-468D-8247-081221EFA33E}" type="slidenum">
              <a:rPr lang="en-US"/>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650C4F7A-96E5-490D-901D-BD008BA976C4}" type="slidenum">
              <a:rPr lang="en-US"/>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5833A786-D1D5-4343-B06B-B4DC4EB78418}"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pitchFamily="18" charset="0"/>
              </a:defRPr>
            </a:lvl1pPr>
          </a:lstStyle>
          <a:p>
            <a:fld id="{A493C87A-A3EA-498D-B7D8-AC3FDF53589E}" type="slidenum">
              <a:rPr lang="en-US"/>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D2BC6D77-CD28-4218-B650-B346B598C6AD}" type="slidenum">
              <a:rPr lang="en-US"/>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177C1E07-ECCB-4A83-8937-144D392A5E03}" type="slidenum">
              <a:rPr lang="en-US"/>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CDCBE745-A115-4F2A-933C-E2DD1F8CAAA8}" type="slidenum">
              <a:rPr lang="en-US"/>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pitchFamily="18" charset="0"/>
              </a:defRPr>
            </a:lvl1pPr>
          </a:lstStyle>
          <a:p>
            <a:fld id="{53F40897-6824-4C5B-85E8-4735F96C0F17}" type="slidenum">
              <a:rPr lang="en-US"/>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pitchFamily="18" charset="0"/>
              </a:defRPr>
            </a:lvl1pPr>
          </a:lstStyle>
          <a:p>
            <a:fld id="{FDEE1B0A-B3B0-4C0C-9DB8-F4F78D7CE365}" type="slidenum">
              <a:rPr lang="en-US"/>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pitchFamily="18" charset="0"/>
              </a:defRPr>
            </a:lvl1pPr>
          </a:lstStyle>
          <a:p>
            <a:fld id="{3E65C70D-B224-4698-9719-12E99E93960C}" type="slidenum">
              <a:rPr lang="en-US"/>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pitchFamily="18" charset="0"/>
              </a:defRPr>
            </a:lvl1pPr>
          </a:lstStyle>
          <a:p>
            <a:fld id="{E460DDD1-3502-4ED8-AEEB-22E2F3B94E85}" type="slidenum">
              <a:rPr lang="en-US"/>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pitchFamily="18" charset="0"/>
              </a:defRPr>
            </a:lvl1pPr>
          </a:lstStyle>
          <a:p>
            <a:fld id="{3B6B6DDC-B3BF-41AC-946F-9F40A6100938}" type="slidenum">
              <a:rPr lang="en-US"/>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pitchFamily="18" charset="0"/>
              </a:defRPr>
            </a:lvl1pPr>
          </a:lstStyle>
          <a:p>
            <a:fld id="{8C82FB25-DAD4-45B3-A73F-04B6A633D271}" type="slidenum">
              <a:rPr lang="en-US"/>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pitchFamily="18" charset="0"/>
              </a:defRPr>
            </a:lvl1pPr>
          </a:lstStyle>
          <a:p>
            <a:fld id="{41872BF8-FBE7-4E78-BC4F-62BC3C363B38}"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pitchFamily="18" charset="0"/>
              </a:defRPr>
            </a:lvl1pPr>
          </a:lstStyle>
          <a:p>
            <a:fld id="{5FB961C9-DA41-4493-BAEF-35E377EB8AD6}" type="slidenum">
              <a:rPr lang="en-US"/>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pitchFamily="18" charset="0"/>
              </a:defRPr>
            </a:lvl1pPr>
          </a:lstStyle>
          <a:p>
            <a:fld id="{276C4E38-DFAF-4627-8881-BE7A0CE638C2}" type="slidenum">
              <a:rPr lang="en-US"/>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pitchFamily="18" charset="0"/>
              </a:defRPr>
            </a:lvl1pPr>
          </a:lstStyle>
          <a:p>
            <a:fld id="{2895E574-B998-4C43-AA0F-A06F0931690B}" type="slidenum">
              <a:rPr lang="en-US"/>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pitchFamily="18" charset="0"/>
              </a:defRPr>
            </a:lvl1pPr>
          </a:lstStyle>
          <a:p>
            <a:fld id="{86B2EBE1-FC8A-4D9C-9D14-5F49D13628F9}" type="slidenum">
              <a:rPr lang="en-US"/>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0" hangingPunct="0">
              <a:defRPr>
                <a:latin typeface="Times New Roman" pitchFamily="18" charset="0"/>
              </a:defRPr>
            </a:lvl1pPr>
          </a:lstStyle>
          <a:p>
            <a:fld id="{1745AA36-3E37-44ED-8FF4-721EAFAEC854}" type="slidenum">
              <a:rPr lang="en-US"/>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fld id="{F59B3DB1-E20F-478D-9159-320689BD7811}" type="slidenum">
              <a:rPr lang="en-US"/>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8756C68C-C112-40AF-8186-7C69A6B1926B}" type="slidenum">
              <a:rPr lang="en-US"/>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22307B5D-8AE8-4CF7-9954-DE37F236B0E9}" type="slidenum">
              <a:rPr lang="en-US"/>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11DED131-730E-4A61-9F5D-6DFB9DBBB947}" type="slidenum">
              <a:rPr lang="en-US"/>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33F98CA7-BDBD-4AFD-8DDF-2BD2F17D69F3}" type="slidenum">
              <a:rPr lang="en-US"/>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6AEF5024-2A97-4496-9637-F0D2A01AFEA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pitchFamily="18" charset="0"/>
              </a:defRPr>
            </a:lvl1pPr>
          </a:lstStyle>
          <a:p>
            <a:fld id="{1D0DF357-A761-4F3B-B02F-0FED7453C1B3}" type="slidenum">
              <a:rPr lang="en-US"/>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7FF468E2-5590-4EBC-8D2D-98529F16BBAE}" type="slidenum">
              <a:rPr lang="en-US"/>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05D547D2-EE08-4B7F-AC3A-734BF3A135B6}" type="slidenum">
              <a:rPr lang="en-US"/>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D55DB1D0-67B5-4659-9D28-31CCC1F3C4EA}" type="slidenum">
              <a:rPr lang="en-US"/>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06EC1A83-7A82-4287-838E-ADF3457CBB2F}" type="slidenum">
              <a:rPr lang="en-US"/>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94879A66-EF18-435D-A07A-620B31F73952}" type="slidenum">
              <a:rPr lang="en-US"/>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smtClean="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smtClean="0"/>
              <a:t>Click to edit Master subtitle style</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BD0F9D7A-8CA6-4858-B141-BF6E162626A3}" type="slidenum">
              <a:rPr lang="en-US"/>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C3399AB4-825F-488B-9C76-95E7B3AD1CA4}" type="slidenum">
              <a:rPr lang="en-US"/>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6BC534A4-4117-4915-901B-835C9214CF9B}" type="slidenum">
              <a:rPr lang="en-US"/>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2E1436B9-468A-49D3-B42D-F15323406210}" type="slidenum">
              <a:rPr lang="en-US"/>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D172A870-E6C1-4C8E-9FA1-EACCBFDF28F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06B50D-3900-4CAE-A25A-F295FB7D30BC}" type="datetimeFigureOut">
              <a:rPr lang="en-US" smtClean="0"/>
              <a:pPr/>
              <a:t>23/7/15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431CC-9DAC-4BA6-9E89-D8B8589B8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pitchFamily="18" charset="0"/>
              </a:defRPr>
            </a:lvl1pPr>
          </a:lstStyle>
          <a:p>
            <a:fld id="{9DC6472E-4B0A-490A-86AD-18204E4D42DD}" type="slidenum">
              <a:rPr lang="en-US"/>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37356618-DBDD-45E9-98A6-930D4F8BD1D9}" type="slidenum">
              <a:rPr lang="en-US"/>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7B00505C-5E11-485A-A8B3-55A7224DF9D3}" type="slidenum">
              <a:rPr lang="en-US"/>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8982DA3B-A44F-41C3-9CEF-BC734C408402}" type="slidenum">
              <a:rPr lang="en-US"/>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70DB1E6C-5533-4B7D-BC2D-90A5785F5F59}" type="slidenum">
              <a:rPr lang="en-US"/>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E1DEEAE5-2E80-4563-964D-B5046D09A0DE}" type="slidenum">
              <a:rPr lang="en-US"/>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A7E13A66-E829-4A17-8F28-28C49EF885A9}" type="slidenum">
              <a:rPr lang="en-US"/>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pPr lvl="0"/>
            <a:r>
              <a:rPr lang="en-US" noProof="0" smtClean="0"/>
              <a:t>Click to edit Master title style</a:t>
            </a:r>
          </a:p>
        </p:txBody>
      </p:sp>
      <p:sp>
        <p:nvSpPr>
          <p:cNvPr id="58372"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0"/>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p>
        </p:txBody>
      </p:sp>
      <p:sp>
        <p:nvSpPr>
          <p:cNvPr id="6" name="Rectangle 6"/>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p>
        </p:txBody>
      </p:sp>
      <p:sp>
        <p:nvSpPr>
          <p:cNvPr id="7" name="Rectangle 7"/>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A5768F30-9E8F-4943-B422-0F23C4EFEB63}" type="slidenum">
              <a:rPr lang="en-US"/>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5807AECE-689E-4CAA-A33B-20F28F97C0C9}" type="slidenum">
              <a:rPr lang="en-US"/>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B2055D1D-3007-4335-98D5-F3F4DF76B254}" type="slidenum">
              <a:rPr lang="en-US"/>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B371DA39-F55A-40C4-942F-602BFD5C41F0}"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pitchFamily="18" charset="0"/>
              </a:defRPr>
            </a:lvl1pPr>
          </a:lstStyle>
          <a:p>
            <a:fld id="{F4E24483-E375-4010-9AAA-0DD8006E80C2}" type="slidenum">
              <a:rPr lang="en-US"/>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fld id="{F01B3AFD-AB76-40F5-BDBE-F49DD3B88194}" type="slidenum">
              <a:rPr lang="en-US"/>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fld id="{BD532C17-AA48-47C1-878F-57BB62AEC738}" type="slidenum">
              <a:rPr lang="en-US"/>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fld id="{CEF0AB09-1011-4CBF-9944-6E48A488C390}" type="slidenum">
              <a:rPr lang="en-US"/>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F5301432-F1C2-4990-AF5B-B140790B0F33}" type="slidenum">
              <a:rPr lang="en-US"/>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619D39E6-2EEF-449A-A74C-E30E38338C75}" type="slidenum">
              <a:rPr lang="en-US"/>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8003D3AC-124F-41AA-861F-D5A601EA6C00}" type="slidenum">
              <a:rPr lang="en-US"/>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A3DC9B84-BD2D-4CB6-8AC3-AFA8B500AA7B}" type="slidenum">
              <a:rPr lang="en-US"/>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5"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50000"/>
              </a:spcBef>
              <a:spcAft>
                <a:spcPct val="0"/>
              </a:spcAft>
            </a:pPr>
            <a:r>
              <a:rPr lang="en-US" sz="800" b="1" smtClean="0">
                <a:solidFill>
                  <a:srgbClr val="FFFFFF"/>
                </a:solidFill>
                <a:latin typeface="Arial" pitchFamily="34" charset="0"/>
              </a:rPr>
              <a:t>© </a:t>
            </a:r>
            <a:r>
              <a:rPr lang="en-US" sz="900" b="1" smtClean="0">
                <a:solidFill>
                  <a:srgbClr val="FFFFFF"/>
                </a:solidFill>
                <a:latin typeface="Arial" pitchFamily="34" charset="0"/>
              </a:rPr>
              <a:t>2004</a:t>
            </a:r>
            <a:r>
              <a:rPr lang="en-US" sz="800" b="1" smtClean="0">
                <a:solidFill>
                  <a:srgbClr val="FFFFFF"/>
                </a:solidFill>
                <a:latin typeface="Arial" pitchFamily="34" charset="0"/>
              </a:rPr>
              <a:t> TBBMI</a:t>
            </a:r>
          </a:p>
        </p:txBody>
      </p:sp>
      <p:sp>
        <p:nvSpPr>
          <p:cNvPr id="6"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0"/>
              </a:spcBef>
              <a:spcAft>
                <a:spcPct val="0"/>
              </a:spcAft>
              <a:defRPr/>
            </a:pPr>
            <a:r>
              <a:rPr lang="en-US" sz="900" b="1">
                <a:solidFill>
                  <a:srgbClr val="FFFFFF"/>
                </a:solidFill>
                <a:latin typeface="Comic Sans MS" charset="0"/>
                <a:cs typeface="ＭＳ Ｐゴシック" charset="0"/>
              </a:rPr>
              <a:t>8.0.08.</a:t>
            </a:r>
          </a:p>
        </p:txBody>
      </p:sp>
      <p:sp>
        <p:nvSpPr>
          <p:cNvPr id="7"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fontAlgn="base" hangingPunct="0">
              <a:lnSpc>
                <a:spcPct val="125000"/>
              </a:lnSpc>
              <a:spcBef>
                <a:spcPct val="50000"/>
              </a:spcBef>
              <a:spcAft>
                <a:spcPct val="0"/>
              </a:spcAft>
              <a:defRPr/>
            </a:pPr>
            <a:r>
              <a:rPr lang="en-US" sz="2200" b="1">
                <a:solidFill>
                  <a:srgbClr val="FFFF00"/>
                </a:solidFill>
                <a:latin typeface="Helvetica" charset="0"/>
                <a:cs typeface="ＭＳ Ｐゴシック" charset="0"/>
              </a:rPr>
              <a:t>The  New Testament          Comes Together</a:t>
            </a:r>
          </a:p>
        </p:txBody>
      </p:sp>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xmlns:p14="http://schemas.microsoft.com/office/powerpoint/2010/main">
    <p:cu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5"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50000"/>
              </a:spcBef>
              <a:spcAft>
                <a:spcPct val="0"/>
              </a:spcAft>
            </a:pPr>
            <a:r>
              <a:rPr lang="en-US" sz="800" b="1" smtClean="0">
                <a:solidFill>
                  <a:srgbClr val="FFFFFF"/>
                </a:solidFill>
                <a:latin typeface="Arial" pitchFamily="34" charset="0"/>
              </a:rPr>
              <a:t>© </a:t>
            </a:r>
            <a:r>
              <a:rPr lang="en-US" sz="900" b="1" smtClean="0">
                <a:solidFill>
                  <a:srgbClr val="FFFFFF"/>
                </a:solidFill>
                <a:latin typeface="Arial" pitchFamily="34" charset="0"/>
              </a:rPr>
              <a:t>2004</a:t>
            </a:r>
            <a:r>
              <a:rPr lang="en-US" sz="800" b="1" smtClean="0">
                <a:solidFill>
                  <a:srgbClr val="FFFFFF"/>
                </a:solidFill>
                <a:latin typeface="Arial" pitchFamily="34" charset="0"/>
              </a:rPr>
              <a:t> TBBMI</a:t>
            </a:r>
          </a:p>
        </p:txBody>
      </p:sp>
      <p:sp>
        <p:nvSpPr>
          <p:cNvPr id="6"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0"/>
              </a:spcBef>
              <a:spcAft>
                <a:spcPct val="0"/>
              </a:spcAft>
              <a:defRPr/>
            </a:pPr>
            <a:r>
              <a:rPr lang="en-US" sz="900" b="1">
                <a:solidFill>
                  <a:srgbClr val="FFFFFF"/>
                </a:solidFill>
                <a:latin typeface="Comic Sans MS" charset="0"/>
                <a:cs typeface="ＭＳ Ｐゴシック" charset="0"/>
              </a:rPr>
              <a:t>8.0.08.</a:t>
            </a:r>
          </a:p>
        </p:txBody>
      </p:sp>
      <p:sp>
        <p:nvSpPr>
          <p:cNvPr id="7"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fontAlgn="base" hangingPunct="0">
              <a:lnSpc>
                <a:spcPct val="125000"/>
              </a:lnSpc>
              <a:spcBef>
                <a:spcPct val="50000"/>
              </a:spcBef>
              <a:spcAft>
                <a:spcPct val="0"/>
              </a:spcAft>
              <a:defRPr/>
            </a:pPr>
            <a:r>
              <a:rPr lang="en-US" sz="2200" b="1">
                <a:solidFill>
                  <a:srgbClr val="FFFF00"/>
                </a:solidFill>
                <a:latin typeface="Helvetica" charset="0"/>
                <a:cs typeface="ＭＳ Ｐゴシック" charset="0"/>
              </a:rPr>
              <a:t>The  New Testament          Comes Together</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cu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5"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50000"/>
              </a:spcBef>
              <a:spcAft>
                <a:spcPct val="0"/>
              </a:spcAft>
            </a:pPr>
            <a:r>
              <a:rPr lang="en-US" sz="800" b="1" smtClean="0">
                <a:solidFill>
                  <a:srgbClr val="FFFFFF"/>
                </a:solidFill>
                <a:latin typeface="Arial" pitchFamily="34" charset="0"/>
              </a:rPr>
              <a:t>© </a:t>
            </a:r>
            <a:r>
              <a:rPr lang="en-US" sz="900" b="1" smtClean="0">
                <a:solidFill>
                  <a:srgbClr val="FFFFFF"/>
                </a:solidFill>
                <a:latin typeface="Arial" pitchFamily="34" charset="0"/>
              </a:rPr>
              <a:t>2004</a:t>
            </a:r>
            <a:r>
              <a:rPr lang="en-US" sz="800" b="1" smtClean="0">
                <a:solidFill>
                  <a:srgbClr val="FFFFFF"/>
                </a:solidFill>
                <a:latin typeface="Arial" pitchFamily="34" charset="0"/>
              </a:rPr>
              <a:t> TBBMI</a:t>
            </a:r>
          </a:p>
        </p:txBody>
      </p:sp>
      <p:sp>
        <p:nvSpPr>
          <p:cNvPr id="6"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0"/>
              </a:spcBef>
              <a:spcAft>
                <a:spcPct val="0"/>
              </a:spcAft>
              <a:defRPr/>
            </a:pPr>
            <a:r>
              <a:rPr lang="en-US" sz="900" b="1">
                <a:solidFill>
                  <a:srgbClr val="FFFFFF"/>
                </a:solidFill>
                <a:latin typeface="Comic Sans MS" charset="0"/>
                <a:cs typeface="ＭＳ Ｐゴシック" charset="0"/>
              </a:rPr>
              <a:t>8.0.08.</a:t>
            </a:r>
          </a:p>
        </p:txBody>
      </p:sp>
      <p:sp>
        <p:nvSpPr>
          <p:cNvPr id="7"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fontAlgn="base" hangingPunct="0">
              <a:lnSpc>
                <a:spcPct val="125000"/>
              </a:lnSpc>
              <a:spcBef>
                <a:spcPct val="50000"/>
              </a:spcBef>
              <a:spcAft>
                <a:spcPct val="0"/>
              </a:spcAft>
              <a:defRPr/>
            </a:pPr>
            <a:r>
              <a:rPr lang="en-US" sz="2200" b="1">
                <a:solidFill>
                  <a:srgbClr val="FFFF00"/>
                </a:solidFill>
                <a:latin typeface="Helvetica" charset="0"/>
                <a:cs typeface="ＭＳ Ｐゴシック" charset="0"/>
              </a:rPr>
              <a:t>The  New Testament          Comes Together</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pitchFamily="18" charset="0"/>
              </a:defRPr>
            </a:lvl1pPr>
          </a:lstStyle>
          <a:p>
            <a:fld id="{6533667F-DBAD-467B-8C22-39F76379D262}" type="slidenum">
              <a:rPr lang="en-US"/>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6"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50000"/>
              </a:spcBef>
              <a:spcAft>
                <a:spcPct val="0"/>
              </a:spcAft>
            </a:pPr>
            <a:r>
              <a:rPr lang="en-US" sz="800" b="1" smtClean="0">
                <a:solidFill>
                  <a:srgbClr val="FFFFFF"/>
                </a:solidFill>
                <a:latin typeface="Arial" pitchFamily="34" charset="0"/>
              </a:rPr>
              <a:t>© </a:t>
            </a:r>
            <a:r>
              <a:rPr lang="en-US" sz="900" b="1" smtClean="0">
                <a:solidFill>
                  <a:srgbClr val="FFFFFF"/>
                </a:solidFill>
                <a:latin typeface="Arial" pitchFamily="34" charset="0"/>
              </a:rPr>
              <a:t>2004</a:t>
            </a:r>
            <a:r>
              <a:rPr lang="en-US" sz="800" b="1" smtClean="0">
                <a:solidFill>
                  <a:srgbClr val="FFFFFF"/>
                </a:solidFill>
                <a:latin typeface="Arial" pitchFamily="34" charset="0"/>
              </a:rPr>
              <a:t> TBBMI</a:t>
            </a:r>
          </a:p>
        </p:txBody>
      </p:sp>
      <p:sp>
        <p:nvSpPr>
          <p:cNvPr id="7"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0"/>
              </a:spcBef>
              <a:spcAft>
                <a:spcPct val="0"/>
              </a:spcAft>
              <a:defRPr/>
            </a:pPr>
            <a:r>
              <a:rPr lang="en-US" sz="900" b="1">
                <a:solidFill>
                  <a:srgbClr val="FFFFFF"/>
                </a:solidFill>
                <a:latin typeface="Comic Sans MS" charset="0"/>
                <a:cs typeface="ＭＳ Ｐゴシック" charset="0"/>
              </a:rPr>
              <a:t>8.0.08.</a:t>
            </a:r>
          </a:p>
        </p:txBody>
      </p:sp>
      <p:sp>
        <p:nvSpPr>
          <p:cNvPr id="8"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fontAlgn="base" hangingPunct="0">
              <a:lnSpc>
                <a:spcPct val="125000"/>
              </a:lnSpc>
              <a:spcBef>
                <a:spcPct val="50000"/>
              </a:spcBef>
              <a:spcAft>
                <a:spcPct val="0"/>
              </a:spcAft>
              <a:defRPr/>
            </a:pPr>
            <a:r>
              <a:rPr lang="en-US" sz="2200" b="1">
                <a:solidFill>
                  <a:srgbClr val="FFFF00"/>
                </a:solidFill>
                <a:latin typeface="Helvetica" charset="0"/>
                <a:cs typeface="ＭＳ Ｐゴシック" charset="0"/>
              </a:rPr>
              <a:t>The  New Testament          Comes Together</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cu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8"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50000"/>
              </a:spcBef>
              <a:spcAft>
                <a:spcPct val="0"/>
              </a:spcAft>
            </a:pPr>
            <a:r>
              <a:rPr lang="en-US" sz="800" b="1" smtClean="0">
                <a:solidFill>
                  <a:srgbClr val="FFFFFF"/>
                </a:solidFill>
                <a:latin typeface="Arial" pitchFamily="34" charset="0"/>
              </a:rPr>
              <a:t>© </a:t>
            </a:r>
            <a:r>
              <a:rPr lang="en-US" sz="900" b="1" smtClean="0">
                <a:solidFill>
                  <a:srgbClr val="FFFFFF"/>
                </a:solidFill>
                <a:latin typeface="Arial" pitchFamily="34" charset="0"/>
              </a:rPr>
              <a:t>2004</a:t>
            </a:r>
            <a:r>
              <a:rPr lang="en-US" sz="800" b="1" smtClean="0">
                <a:solidFill>
                  <a:srgbClr val="FFFFFF"/>
                </a:solidFill>
                <a:latin typeface="Arial" pitchFamily="34" charset="0"/>
              </a:rPr>
              <a:t> TBBMI</a:t>
            </a:r>
          </a:p>
        </p:txBody>
      </p:sp>
      <p:sp>
        <p:nvSpPr>
          <p:cNvPr id="9"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0"/>
              </a:spcBef>
              <a:spcAft>
                <a:spcPct val="0"/>
              </a:spcAft>
              <a:defRPr/>
            </a:pPr>
            <a:r>
              <a:rPr lang="en-US" sz="900" b="1">
                <a:solidFill>
                  <a:srgbClr val="FFFFFF"/>
                </a:solidFill>
                <a:latin typeface="Comic Sans MS" charset="0"/>
                <a:cs typeface="ＭＳ Ｐゴシック" charset="0"/>
              </a:rPr>
              <a:t>8.0.08.</a:t>
            </a:r>
          </a:p>
        </p:txBody>
      </p:sp>
      <p:sp>
        <p:nvSpPr>
          <p:cNvPr id="10"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fontAlgn="base" hangingPunct="0">
              <a:lnSpc>
                <a:spcPct val="125000"/>
              </a:lnSpc>
              <a:spcBef>
                <a:spcPct val="50000"/>
              </a:spcBef>
              <a:spcAft>
                <a:spcPct val="0"/>
              </a:spcAft>
              <a:defRPr/>
            </a:pPr>
            <a:r>
              <a:rPr lang="en-US" sz="2200" b="1">
                <a:solidFill>
                  <a:srgbClr val="FFFF00"/>
                </a:solidFill>
                <a:latin typeface="Helvetica" charset="0"/>
                <a:cs typeface="ＭＳ Ｐゴシック" charset="0"/>
              </a:rPr>
              <a:t>The  New Testament          Comes Together</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cu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4"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50000"/>
              </a:spcBef>
              <a:spcAft>
                <a:spcPct val="0"/>
              </a:spcAft>
            </a:pPr>
            <a:r>
              <a:rPr lang="en-US" sz="800" b="1" smtClean="0">
                <a:solidFill>
                  <a:srgbClr val="FFFFFF"/>
                </a:solidFill>
                <a:latin typeface="Arial" pitchFamily="34" charset="0"/>
              </a:rPr>
              <a:t>© </a:t>
            </a:r>
            <a:r>
              <a:rPr lang="en-US" sz="900" b="1" smtClean="0">
                <a:solidFill>
                  <a:srgbClr val="FFFFFF"/>
                </a:solidFill>
                <a:latin typeface="Arial" pitchFamily="34" charset="0"/>
              </a:rPr>
              <a:t>2004</a:t>
            </a:r>
            <a:r>
              <a:rPr lang="en-US" sz="800" b="1" smtClean="0">
                <a:solidFill>
                  <a:srgbClr val="FFFFFF"/>
                </a:solidFill>
                <a:latin typeface="Arial" pitchFamily="34" charset="0"/>
              </a:rPr>
              <a:t> TBBMI</a:t>
            </a:r>
          </a:p>
        </p:txBody>
      </p:sp>
      <p:sp>
        <p:nvSpPr>
          <p:cNvPr id="5"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0"/>
              </a:spcBef>
              <a:spcAft>
                <a:spcPct val="0"/>
              </a:spcAft>
              <a:defRPr/>
            </a:pPr>
            <a:r>
              <a:rPr lang="en-US" sz="900" b="1">
                <a:solidFill>
                  <a:srgbClr val="FFFFFF"/>
                </a:solidFill>
                <a:latin typeface="Comic Sans MS" charset="0"/>
                <a:cs typeface="ＭＳ Ｐゴシック" charset="0"/>
              </a:rPr>
              <a:t>8.0.08.</a:t>
            </a:r>
          </a:p>
        </p:txBody>
      </p:sp>
      <p:sp>
        <p:nvSpPr>
          <p:cNvPr id="6"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fontAlgn="base" hangingPunct="0">
              <a:lnSpc>
                <a:spcPct val="125000"/>
              </a:lnSpc>
              <a:spcBef>
                <a:spcPct val="50000"/>
              </a:spcBef>
              <a:spcAft>
                <a:spcPct val="0"/>
              </a:spcAft>
              <a:defRPr/>
            </a:pPr>
            <a:r>
              <a:rPr lang="en-US" sz="2200" b="1">
                <a:solidFill>
                  <a:srgbClr val="FFFF00"/>
                </a:solidFill>
                <a:latin typeface="Helvetica" charset="0"/>
                <a:cs typeface="ＭＳ Ｐゴシック" charset="0"/>
              </a:rPr>
              <a:t>The  New Testament          Comes Together</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transition xmlns:p14="http://schemas.microsoft.com/office/powerpoint/2010/main">
    <p:cu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3"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50000"/>
              </a:spcBef>
              <a:spcAft>
                <a:spcPct val="0"/>
              </a:spcAft>
            </a:pPr>
            <a:r>
              <a:rPr lang="en-US" sz="800" b="1" smtClean="0">
                <a:solidFill>
                  <a:srgbClr val="FFFFFF"/>
                </a:solidFill>
                <a:latin typeface="Arial" pitchFamily="34" charset="0"/>
              </a:rPr>
              <a:t>© </a:t>
            </a:r>
            <a:r>
              <a:rPr lang="en-US" sz="900" b="1" smtClean="0">
                <a:solidFill>
                  <a:srgbClr val="FFFFFF"/>
                </a:solidFill>
                <a:latin typeface="Arial" pitchFamily="34" charset="0"/>
              </a:rPr>
              <a:t>2004</a:t>
            </a:r>
            <a:r>
              <a:rPr lang="en-US" sz="800" b="1" smtClean="0">
                <a:solidFill>
                  <a:srgbClr val="FFFFFF"/>
                </a:solidFill>
                <a:latin typeface="Arial" pitchFamily="34" charset="0"/>
              </a:rPr>
              <a:t> TBBMI</a:t>
            </a:r>
          </a:p>
        </p:txBody>
      </p:sp>
      <p:sp>
        <p:nvSpPr>
          <p:cNvPr id="4"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0"/>
              </a:spcBef>
              <a:spcAft>
                <a:spcPct val="0"/>
              </a:spcAft>
              <a:defRPr/>
            </a:pPr>
            <a:r>
              <a:rPr lang="en-US" sz="900" b="1">
                <a:solidFill>
                  <a:srgbClr val="FFFFFF"/>
                </a:solidFill>
                <a:latin typeface="Comic Sans MS" charset="0"/>
                <a:cs typeface="ＭＳ Ｐゴシック" charset="0"/>
              </a:rPr>
              <a:t>8.0.08.</a:t>
            </a:r>
          </a:p>
        </p:txBody>
      </p:sp>
      <p:sp>
        <p:nvSpPr>
          <p:cNvPr id="5"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fontAlgn="base" hangingPunct="0">
              <a:lnSpc>
                <a:spcPct val="125000"/>
              </a:lnSpc>
              <a:spcBef>
                <a:spcPct val="50000"/>
              </a:spcBef>
              <a:spcAft>
                <a:spcPct val="0"/>
              </a:spcAft>
              <a:defRPr/>
            </a:pPr>
            <a:r>
              <a:rPr lang="en-US" sz="2200" b="1">
                <a:solidFill>
                  <a:srgbClr val="FFFF00"/>
                </a:solidFill>
                <a:latin typeface="Helvetica" charset="0"/>
                <a:cs typeface="ＭＳ Ｐゴシック" charset="0"/>
              </a:rPr>
              <a:t>The  New Testament          Comes Together</a:t>
            </a:r>
          </a:p>
        </p:txBody>
      </p:sp>
    </p:spTree>
  </p:cSld>
  <p:clrMapOvr>
    <a:masterClrMapping/>
  </p:clrMapOvr>
  <p:transition xmlns:p14="http://schemas.microsoft.com/office/powerpoint/2010/main">
    <p:cu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6"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50000"/>
              </a:spcBef>
              <a:spcAft>
                <a:spcPct val="0"/>
              </a:spcAft>
            </a:pPr>
            <a:r>
              <a:rPr lang="en-US" sz="800" b="1" smtClean="0">
                <a:solidFill>
                  <a:srgbClr val="FFFFFF"/>
                </a:solidFill>
                <a:latin typeface="Arial" pitchFamily="34" charset="0"/>
              </a:rPr>
              <a:t>© </a:t>
            </a:r>
            <a:r>
              <a:rPr lang="en-US" sz="900" b="1" smtClean="0">
                <a:solidFill>
                  <a:srgbClr val="FFFFFF"/>
                </a:solidFill>
                <a:latin typeface="Arial" pitchFamily="34" charset="0"/>
              </a:rPr>
              <a:t>2004</a:t>
            </a:r>
            <a:r>
              <a:rPr lang="en-US" sz="800" b="1" smtClean="0">
                <a:solidFill>
                  <a:srgbClr val="FFFFFF"/>
                </a:solidFill>
                <a:latin typeface="Arial" pitchFamily="34" charset="0"/>
              </a:rPr>
              <a:t> TBBMI</a:t>
            </a:r>
          </a:p>
        </p:txBody>
      </p:sp>
      <p:sp>
        <p:nvSpPr>
          <p:cNvPr id="7"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0"/>
              </a:spcBef>
              <a:spcAft>
                <a:spcPct val="0"/>
              </a:spcAft>
              <a:defRPr/>
            </a:pPr>
            <a:r>
              <a:rPr lang="en-US" sz="900" b="1">
                <a:solidFill>
                  <a:srgbClr val="FFFFFF"/>
                </a:solidFill>
                <a:latin typeface="Comic Sans MS" charset="0"/>
                <a:cs typeface="ＭＳ Ｐゴシック" charset="0"/>
              </a:rPr>
              <a:t>8.0.08.</a:t>
            </a:r>
          </a:p>
        </p:txBody>
      </p:sp>
      <p:sp>
        <p:nvSpPr>
          <p:cNvPr id="8"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fontAlgn="base" hangingPunct="0">
              <a:lnSpc>
                <a:spcPct val="125000"/>
              </a:lnSpc>
              <a:spcBef>
                <a:spcPct val="50000"/>
              </a:spcBef>
              <a:spcAft>
                <a:spcPct val="0"/>
              </a:spcAft>
              <a:defRPr/>
            </a:pPr>
            <a:r>
              <a:rPr lang="en-US" sz="2200" b="1">
                <a:solidFill>
                  <a:srgbClr val="FFFF00"/>
                </a:solidFill>
                <a:latin typeface="Helvetica" charset="0"/>
                <a:cs typeface="ＭＳ Ｐゴシック" charset="0"/>
              </a:rPr>
              <a:t>The  New Testament          Comes Together</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cu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6"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50000"/>
              </a:spcBef>
              <a:spcAft>
                <a:spcPct val="0"/>
              </a:spcAft>
            </a:pPr>
            <a:r>
              <a:rPr lang="en-US" sz="800" b="1" smtClean="0">
                <a:solidFill>
                  <a:srgbClr val="FFFFFF"/>
                </a:solidFill>
                <a:latin typeface="Arial" pitchFamily="34" charset="0"/>
              </a:rPr>
              <a:t>© </a:t>
            </a:r>
            <a:r>
              <a:rPr lang="en-US" sz="900" b="1" smtClean="0">
                <a:solidFill>
                  <a:srgbClr val="FFFFFF"/>
                </a:solidFill>
                <a:latin typeface="Arial" pitchFamily="34" charset="0"/>
              </a:rPr>
              <a:t>2004</a:t>
            </a:r>
            <a:r>
              <a:rPr lang="en-US" sz="800" b="1" smtClean="0">
                <a:solidFill>
                  <a:srgbClr val="FFFFFF"/>
                </a:solidFill>
                <a:latin typeface="Arial" pitchFamily="34" charset="0"/>
              </a:rPr>
              <a:t> TBBMI</a:t>
            </a:r>
          </a:p>
        </p:txBody>
      </p:sp>
      <p:sp>
        <p:nvSpPr>
          <p:cNvPr id="7"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0"/>
              </a:spcBef>
              <a:spcAft>
                <a:spcPct val="0"/>
              </a:spcAft>
              <a:defRPr/>
            </a:pPr>
            <a:r>
              <a:rPr lang="en-US" sz="900" b="1">
                <a:solidFill>
                  <a:srgbClr val="FFFFFF"/>
                </a:solidFill>
                <a:latin typeface="Comic Sans MS" charset="0"/>
                <a:cs typeface="ＭＳ Ｐゴシック" charset="0"/>
              </a:rPr>
              <a:t>8.0.08.</a:t>
            </a:r>
          </a:p>
        </p:txBody>
      </p:sp>
      <p:sp>
        <p:nvSpPr>
          <p:cNvPr id="8"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fontAlgn="base" hangingPunct="0">
              <a:lnSpc>
                <a:spcPct val="125000"/>
              </a:lnSpc>
              <a:spcBef>
                <a:spcPct val="50000"/>
              </a:spcBef>
              <a:spcAft>
                <a:spcPct val="0"/>
              </a:spcAft>
              <a:defRPr/>
            </a:pPr>
            <a:r>
              <a:rPr lang="en-US" sz="2200" b="1">
                <a:solidFill>
                  <a:srgbClr val="FFFF00"/>
                </a:solidFill>
                <a:latin typeface="Helvetica" charset="0"/>
                <a:cs typeface="ＭＳ Ｐゴシック" charset="0"/>
              </a:rPr>
              <a:t>The  New Testament          Comes Together</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cu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5"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50000"/>
              </a:spcBef>
              <a:spcAft>
                <a:spcPct val="0"/>
              </a:spcAft>
            </a:pPr>
            <a:r>
              <a:rPr lang="en-US" sz="800" b="1" smtClean="0">
                <a:solidFill>
                  <a:srgbClr val="FFFFFF"/>
                </a:solidFill>
                <a:latin typeface="Arial" pitchFamily="34" charset="0"/>
              </a:rPr>
              <a:t>© </a:t>
            </a:r>
            <a:r>
              <a:rPr lang="en-US" sz="900" b="1" smtClean="0">
                <a:solidFill>
                  <a:srgbClr val="FFFFFF"/>
                </a:solidFill>
                <a:latin typeface="Arial" pitchFamily="34" charset="0"/>
              </a:rPr>
              <a:t>2004</a:t>
            </a:r>
            <a:r>
              <a:rPr lang="en-US" sz="800" b="1" smtClean="0">
                <a:solidFill>
                  <a:srgbClr val="FFFFFF"/>
                </a:solidFill>
                <a:latin typeface="Arial" pitchFamily="34" charset="0"/>
              </a:rPr>
              <a:t> TBBMI</a:t>
            </a:r>
          </a:p>
        </p:txBody>
      </p:sp>
      <p:sp>
        <p:nvSpPr>
          <p:cNvPr id="6"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0"/>
              </a:spcBef>
              <a:spcAft>
                <a:spcPct val="0"/>
              </a:spcAft>
              <a:defRPr/>
            </a:pPr>
            <a:r>
              <a:rPr lang="en-US" sz="900" b="1">
                <a:solidFill>
                  <a:srgbClr val="FFFFFF"/>
                </a:solidFill>
                <a:latin typeface="Comic Sans MS" charset="0"/>
                <a:cs typeface="ＭＳ Ｐゴシック" charset="0"/>
              </a:rPr>
              <a:t>8.0.08.</a:t>
            </a:r>
          </a:p>
        </p:txBody>
      </p:sp>
      <p:sp>
        <p:nvSpPr>
          <p:cNvPr id="7"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fontAlgn="base" hangingPunct="0">
              <a:lnSpc>
                <a:spcPct val="125000"/>
              </a:lnSpc>
              <a:spcBef>
                <a:spcPct val="50000"/>
              </a:spcBef>
              <a:spcAft>
                <a:spcPct val="0"/>
              </a:spcAft>
              <a:defRPr/>
            </a:pPr>
            <a:r>
              <a:rPr lang="en-US" sz="2200" b="1">
                <a:solidFill>
                  <a:srgbClr val="FFFF00"/>
                </a:solidFill>
                <a:latin typeface="Helvetica" charset="0"/>
                <a:cs typeface="ＭＳ Ｐゴシック" charset="0"/>
              </a:rPr>
              <a:t>The  New Testament          Comes Together</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cu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5"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50000"/>
              </a:spcBef>
              <a:spcAft>
                <a:spcPct val="0"/>
              </a:spcAft>
            </a:pPr>
            <a:r>
              <a:rPr lang="en-US" sz="800" b="1" smtClean="0">
                <a:solidFill>
                  <a:srgbClr val="FFFFFF"/>
                </a:solidFill>
                <a:latin typeface="Arial" pitchFamily="34" charset="0"/>
              </a:rPr>
              <a:t>© </a:t>
            </a:r>
            <a:r>
              <a:rPr lang="en-US" sz="900" b="1" smtClean="0">
                <a:solidFill>
                  <a:srgbClr val="FFFFFF"/>
                </a:solidFill>
                <a:latin typeface="Arial" pitchFamily="34" charset="0"/>
              </a:rPr>
              <a:t>2004</a:t>
            </a:r>
            <a:r>
              <a:rPr lang="en-US" sz="800" b="1" smtClean="0">
                <a:solidFill>
                  <a:srgbClr val="FFFFFF"/>
                </a:solidFill>
                <a:latin typeface="Arial" pitchFamily="34" charset="0"/>
              </a:rPr>
              <a:t> TBBMI</a:t>
            </a:r>
          </a:p>
        </p:txBody>
      </p:sp>
      <p:sp>
        <p:nvSpPr>
          <p:cNvPr id="6"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0"/>
              </a:spcBef>
              <a:spcAft>
                <a:spcPct val="0"/>
              </a:spcAft>
              <a:defRPr/>
            </a:pPr>
            <a:r>
              <a:rPr lang="en-US" sz="900" b="1">
                <a:solidFill>
                  <a:srgbClr val="FFFFFF"/>
                </a:solidFill>
                <a:latin typeface="Comic Sans MS" charset="0"/>
                <a:cs typeface="ＭＳ Ｐゴシック" charset="0"/>
              </a:rPr>
              <a:t>8.0.08.</a:t>
            </a:r>
          </a:p>
        </p:txBody>
      </p:sp>
      <p:sp>
        <p:nvSpPr>
          <p:cNvPr id="7"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fontAlgn="base" hangingPunct="0">
              <a:lnSpc>
                <a:spcPct val="125000"/>
              </a:lnSpc>
              <a:spcBef>
                <a:spcPct val="50000"/>
              </a:spcBef>
              <a:spcAft>
                <a:spcPct val="0"/>
              </a:spcAft>
              <a:defRPr/>
            </a:pPr>
            <a:r>
              <a:rPr lang="en-US" sz="2200" b="1">
                <a:solidFill>
                  <a:srgbClr val="FFFF00"/>
                </a:solidFill>
                <a:latin typeface="Helvetica" charset="0"/>
                <a:cs typeface="ＭＳ Ｐゴシック" charset="0"/>
              </a:rPr>
              <a:t>The  New Testament          Comes Together</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cu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endParaRPr>
          </a:p>
        </p:txBody>
      </p:sp>
      <p:grpSp>
        <p:nvGrpSpPr>
          <p:cNvPr id="2"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pic>
          <p:nvPicPr>
            <p:cNvPr id="8" name="Picture 5"/>
            <p:cNvPicPr>
              <a:picLocks noChangeArrowheads="1"/>
            </p:cNvPicPr>
            <p:nvPr/>
          </p:nvPicPr>
          <p:blipFill>
            <a:blip r:embed="rId2" cstate="print"/>
            <a:srcRect/>
            <a:stretch>
              <a:fillRect/>
            </a:stretch>
          </p:blipFill>
          <p:spPr bwMode="auto">
            <a:xfrm>
              <a:off x="0" y="1028"/>
              <a:ext cx="1152" cy="1400"/>
            </a:xfrm>
            <a:prstGeom prst="rect">
              <a:avLst/>
            </a:prstGeom>
            <a:noFill/>
            <a:ln w="9525">
              <a:noFill/>
              <a:miter lim="800000"/>
              <a:headEnd/>
              <a:tailEnd/>
            </a:ln>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fld id="{4D1B8A3B-863E-4381-8113-17F3362AB59C}"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36CEDD9-2BCA-4B47-AB68-9D9E9DC58A3E}"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pitchFamily="18" charset="0"/>
              </a:defRPr>
            </a:lvl1pPr>
          </a:lstStyle>
          <a:p>
            <a:fld id="{8B1D9BFA-E02A-4B38-A37C-DEBE87993E95}" type="slidenum">
              <a:rPr lang="en-US"/>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E849D836-4B43-4430-AAA0-95019866ED9E}"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E319BE13-45C4-4898-B050-9812CE05F5B3}"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3D7BD4EC-CC11-4511-8865-BC5BFA279FA7}"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A33292DF-6812-437F-BF24-13014EED7519}"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9B44280B-B730-4FAD-9C8C-CCCC02BF8722}"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E853AD23-3B8F-4362-A271-B48B1CE2BCEC}"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B7D09540-4F69-402B-9939-9C6A2C6D74BF}"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CE9A151-952D-4C0C-AA55-16ACBD94A243}"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0A2480F0-08A0-4C5B-9379-DE829842FEFD}"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4436F5D5-90C7-485D-8C0C-632089809D6F}" type="slidenum">
              <a:rPr lang="en-GB"/>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endParaRPr>
          </a:p>
        </p:txBody>
      </p:sp>
      <p:grpSp>
        <p:nvGrpSpPr>
          <p:cNvPr id="2"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pic>
          <p:nvPicPr>
            <p:cNvPr id="8" name="Picture 5"/>
            <p:cNvPicPr>
              <a:picLocks noChangeArrowheads="1"/>
            </p:cNvPicPr>
            <p:nvPr/>
          </p:nvPicPr>
          <p:blipFill>
            <a:blip r:embed="rId2" cstate="print"/>
            <a:srcRect/>
            <a:stretch>
              <a:fillRect/>
            </a:stretch>
          </p:blipFill>
          <p:spPr bwMode="auto">
            <a:xfrm>
              <a:off x="0" y="1028"/>
              <a:ext cx="1152" cy="1400"/>
            </a:xfrm>
            <a:prstGeom prst="rect">
              <a:avLst/>
            </a:prstGeom>
            <a:noFill/>
            <a:ln w="9525">
              <a:noFill/>
              <a:miter lim="800000"/>
              <a:headEnd/>
              <a:tailEnd/>
            </a:ln>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fld id="{C6F62DBE-7C99-4513-BD60-F00187F05213}"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6D457F9A-8957-4F0B-B724-0C1C5F23E865}" type="slidenum">
              <a:rPr lang="en-GB"/>
              <a:pPr/>
              <a:t>‹#›</a:t>
            </a:fld>
            <a:endParaRPr lang="en-GB"/>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41796BF0-2DD9-4708-AF8B-16FD4492DE2E}" type="slidenum">
              <a:rPr lang="en-GB"/>
              <a:pPr/>
              <a:t>‹#›</a:t>
            </a:fld>
            <a:endParaRPr lang="en-GB"/>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6078E732-030C-459D-840E-33585CB2BBF0}" type="slidenum">
              <a:rPr lang="en-GB"/>
              <a:pPr/>
              <a:t>‹#›</a:t>
            </a:fld>
            <a:endParaRPr lang="en-GB"/>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252AFFDA-8A56-481A-B303-F37EF1C915BA}" type="slidenum">
              <a:rPr lang="en-GB"/>
              <a:pPr/>
              <a:t>‹#›</a:t>
            </a:fld>
            <a:endParaRPr lang="en-GB"/>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B0A0B2A3-7889-45CA-93CC-311414F980E7}" type="slidenum">
              <a:rPr lang="en-GB"/>
              <a:pPr/>
              <a:t>‹#›</a:t>
            </a:fld>
            <a:endParaRPr lang="en-GB"/>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BDAFB1BD-AA64-4633-8091-B273338470F8}" type="slidenum">
              <a:rPr lang="en-GB"/>
              <a:pPr/>
              <a:t>‹#›</a:t>
            </a:fld>
            <a:endParaRPr lang="en-GB"/>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90C0F08C-C3C8-4CD8-AB85-046BD3F5F354}" type="slidenum">
              <a:rPr lang="en-GB"/>
              <a:pPr/>
              <a:t>‹#›</a:t>
            </a:fld>
            <a:endParaRPr lang="en-GB"/>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93EDC43E-547F-4D87-8373-1633793E2F86}" type="slidenum">
              <a:rPr lang="en-GB"/>
              <a:pPr/>
              <a:t>‹#›</a:t>
            </a:fld>
            <a:endParaRPr lang="en-GB"/>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6DCB236D-B021-436F-8956-E2044FBAAD4E}" type="slidenum">
              <a:rPr lang="en-GB"/>
              <a:pPr/>
              <a:t>‹#›</a:t>
            </a:fld>
            <a:endParaRPr lang="en-GB"/>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663CCC55-9ACC-4504-84E3-D99D2AB5CAB2}" type="slidenum">
              <a:rPr lang="en-GB"/>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01915698-D55E-42BB-B443-E89897E1D9D7}"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C03FB552-D1F3-4580-A816-955D5C3B5F53}" type="slidenum">
              <a:rPr lang="en-GB"/>
              <a:pPr/>
              <a:t>‹#›</a:t>
            </a:fld>
            <a:endParaRPr lang="en-GB"/>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ltGray">
          <a:xfrm>
            <a:off x="0" y="0"/>
            <a:ext cx="9144000" cy="6858000"/>
          </a:xfrm>
          <a:prstGeom prst="rect">
            <a:avLst/>
          </a:prstGeom>
          <a:noFill/>
          <a:ln w="9525">
            <a:noFill/>
            <a:miter lim="800000"/>
            <a:headEnd/>
            <a:tailEnd/>
          </a:ln>
        </p:spPr>
      </p:pic>
      <p:sp>
        <p:nvSpPr>
          <p:cNvPr id="337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smtClean="0"/>
              <a:t>Click to edit Master title style</a:t>
            </a:r>
          </a:p>
        </p:txBody>
      </p:sp>
      <p:sp>
        <p:nvSpPr>
          <p:cNvPr id="337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smtClean="0"/>
              <a:t>Click to edit Master subtitle style</a:t>
            </a:r>
          </a:p>
        </p:txBody>
      </p:sp>
      <p:sp>
        <p:nvSpPr>
          <p:cNvPr id="5" name="Rectangle 5"/>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p>
        </p:txBody>
      </p:sp>
      <p:sp>
        <p:nvSpPr>
          <p:cNvPr id="6" name="Rectangle 6"/>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p>
        </p:txBody>
      </p:sp>
      <p:sp>
        <p:nvSpPr>
          <p:cNvPr id="7" name="Rectangle 7"/>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E8037635-A20E-4E2C-AF26-C28D0695415C}" type="slidenum">
              <a:rPr lang="en-US"/>
              <a:pPr/>
              <a:t>‹#›</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83F3FD46-65F6-4150-85B2-ADCEFEB34BD7}" type="slidenum">
              <a:rPr lang="en-US"/>
              <a:pPr/>
              <a:t>‹#›</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B825D1D2-552B-43F4-8B3A-B66DF400E1A5}" type="slidenum">
              <a:rPr lang="en-US"/>
              <a:pPr/>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B49FC9E8-A23E-4407-BF7A-D5DF1607AAC5}" type="slidenum">
              <a:rPr lang="en-US"/>
              <a:pPr/>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3560EE34-8256-4170-B338-84525C534C61}" type="slidenum">
              <a:rPr lang="en-US"/>
              <a:pPr/>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D154C0AF-F83A-4575-88D1-9E21204C5C7D}" type="slidenum">
              <a:rPr lang="en-US"/>
              <a:pPr/>
              <a:t>‹#›</a:t>
            </a:fld>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9B5DF62D-6D2A-4910-99EB-EAAE0A67D75B}" type="slidenum">
              <a:rPr lang="en-US"/>
              <a:pPr/>
              <a:t>‹#›</a:t>
            </a:fld>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108D68D3-4455-4B0D-86CA-F29D44A0209A}" type="slidenum">
              <a:rPr lang="en-US"/>
              <a:pPr/>
              <a:t>‹#›</a:t>
            </a:fld>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C08932E4-6072-4DA3-A901-5D71B0C184B6}"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3642DE7D-79A0-49E9-8A77-5E83CCFC5891}"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B4CE0CF0-5763-41DC-9561-27019FA16DFC}" type="slidenum">
              <a:rPr lang="en-US"/>
              <a:pPr/>
              <a:t>‹#›</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BF858A8E-45A3-4919-A739-1108EEFE866E}" type="slidenum">
              <a:rPr lang="en-US"/>
              <a:pPr/>
              <a:t>‹#›</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fld id="{3ABE2713-FB37-4E34-A0E1-BB9056038BA6}" type="slidenum">
              <a:rPr lang="en-US"/>
              <a:pPr/>
              <a:t>‹#›</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cs typeface="ＭＳ Ｐゴシック"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cs typeface="ＭＳ Ｐゴシック" charset="0"/>
              </a:endParaRPr>
            </a:p>
          </p:txBody>
        </p:sp>
      </p:grpSp>
      <p:grpSp>
        <p:nvGrpSpPr>
          <p:cNvPr id="3"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cs typeface="ＭＳ Ｐゴシック"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cs typeface="ＭＳ Ｐゴシック"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cs typeface="ＭＳ Ｐゴシック"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cs typeface="ＭＳ Ｐゴシック"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fontAlgn="base">
              <a:spcBef>
                <a:spcPct val="0"/>
              </a:spcBef>
              <a:spcAft>
                <a:spcPct val="0"/>
              </a:spcAft>
              <a:defRPr/>
            </a:pPr>
            <a:endParaRPr kumimoji="1" lang="en-US" sz="2400">
              <a:solidFill>
                <a:srgbClr val="000000"/>
              </a:solidFill>
              <a:cs typeface="ＭＳ Ｐゴシック" charset="0"/>
            </a:endParaRPr>
          </a:p>
        </p:txBody>
      </p:sp>
      <p:sp>
        <p:nvSpPr>
          <p:cNvPr id="25610"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smtClean="0"/>
              <a:t>Click to edit Master title style</a:t>
            </a:r>
          </a:p>
        </p:txBody>
      </p:sp>
      <p:sp>
        <p:nvSpPr>
          <p:cNvPr id="25611"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2"/>
          <p:cNvSpPr>
            <a:spLocks noGrp="1" noChangeArrowheads="1"/>
          </p:cNvSpPr>
          <p:nvPr>
            <p:ph type="dt" sz="half" idx="10"/>
          </p:nvPr>
        </p:nvSpPr>
        <p:spPr>
          <a:xfrm>
            <a:off x="990600" y="6248400"/>
            <a:ext cx="19050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solidFill>
                  <a:srgbClr val="1C1C1C"/>
                </a:solidFill>
                <a:latin typeface="Times New Roman" pitchFamily="18" charset="0"/>
              </a:defRPr>
            </a:lvl1pPr>
          </a:lstStyle>
          <a:p>
            <a:fld id="{75DBA887-0ABF-48A8-A7D2-D57345184658}" type="slidenum">
              <a:rPr lang="en-US"/>
              <a:pPr/>
              <a:t>‹#›</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6C02F40C-BE50-4CAB-BD94-7C05AAA4BBF3}" type="slidenum">
              <a:rPr lang="en-US"/>
              <a:pPr/>
              <a:t>‹#›</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F348B0A7-D0A1-42D0-A24D-538D3DCC891D}" type="slidenum">
              <a:rPr lang="en-US"/>
              <a:pPr/>
              <a:t>‹#›</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355788EC-00CA-4B1F-B69D-A7DBB9EB988B}" type="slidenum">
              <a:rPr lang="en-US"/>
              <a:pPr/>
              <a:t>‹#›</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85CBE93F-6220-4522-B9C1-D9B5A757732C}" type="slidenum">
              <a:rPr lang="en-US"/>
              <a:pPr/>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4ACB83BF-FF12-471B-A149-3F014609D27C}" type="slidenum">
              <a:rPr lang="en-US"/>
              <a:pPr/>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EE64AF42-5DF9-4D37-B457-110309E81825}"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1C202E34-2E11-4A60-89E5-1C02393CE687}"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0CDACB4B-7B0F-43CA-9C6B-2D0E3987F658}" type="slidenum">
              <a:rPr lang="en-US"/>
              <a:pPr/>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F2EC3D5D-3B39-4F2A-8064-21686A642212}" type="slidenum">
              <a:rPr lang="en-US"/>
              <a:pPr/>
              <a:t>‹#›</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07781C70-16C7-42E1-9C45-000A8A69B51E}" type="slidenum">
              <a:rPr lang="en-US"/>
              <a:pPr/>
              <a:t>‹#›</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atin typeface="Times New Roman" pitchFamily="18" charset="0"/>
              </a:defRPr>
            </a:lvl1pPr>
          </a:lstStyle>
          <a:p>
            <a:fld id="{39C72B3A-16F9-47A7-93EC-2918125D3C1F}" type="slidenum">
              <a:rPr lang="en-US"/>
              <a:pPr/>
              <a:t>‹#›</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fontAlgn="base">
                <a:spcBef>
                  <a:spcPct val="0"/>
                </a:spcBef>
                <a:spcAft>
                  <a:spcPct val="0"/>
                </a:spcAft>
              </a:pPr>
              <a:endParaRPr lang="en-US" sz="2400" smtClean="0">
                <a:solidFill>
                  <a:srgbClr val="FFFFFF"/>
                </a:solidFill>
                <a:latin typeface="Times New Roman" pitchFamily="18" charset="0"/>
              </a:endParaRPr>
            </a:p>
          </p:txBody>
        </p:sp>
      </p:grpSp>
      <p:sp>
        <p:nvSpPr>
          <p:cNvPr id="39941"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3994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p>
        </p:txBody>
      </p:sp>
      <p:sp>
        <p:nvSpPr>
          <p:cNvPr id="8" name="Rectangle 7"/>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p>
        </p:txBody>
      </p:sp>
      <p:sp>
        <p:nvSpPr>
          <p:cNvPr id="9" name="Rectangle 8"/>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F521644D-B246-4435-964B-044DE72374FE}" type="slidenum">
              <a:rPr lang="en-US"/>
              <a:pPr/>
              <a:t>‹#›</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C8E06E59-4AB7-46E0-A32F-DBDF1F05DC07}" type="slidenum">
              <a:rPr lang="en-US"/>
              <a:pPr/>
              <a:t>‹#›</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42ADDE7D-79BD-41E5-B53E-D4358BAF7A77}" type="slidenum">
              <a:rPr lang="en-US"/>
              <a:pPr/>
              <a:t>‹#›</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956A571C-72FC-4760-91A3-71ED0437E362}" type="slidenum">
              <a:rPr lang="en-US"/>
              <a:pPr/>
              <a:t>‹#›</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5B2B8279-22D7-4738-9042-51BDA146C3F9}" type="slidenum">
              <a:rPr lang="en-US"/>
              <a:pPr/>
              <a:t>‹#›</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1140820B-070B-45E8-8813-2D688CABF3EF}"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02E5CCD1-EFE3-4243-BF15-1B2DBC0C640E}"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130AF31F-4B65-4653-895B-CB7039BAC833}" type="slidenum">
              <a:rPr lang="en-US"/>
              <a:pPr/>
              <a:t>‹#›</a:t>
            </a:fld>
            <a:endParaRPr 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AABB2ABA-E68A-4BDC-94EA-617452C9A4BF}" type="slidenum">
              <a:rPr lang="en-US"/>
              <a:pPr/>
              <a:t>‹#›</a:t>
            </a:fld>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A172B90A-F0AC-42BF-8BCB-6668A33260FD}" type="slidenum">
              <a:rPr lang="en-US"/>
              <a:pPr/>
              <a:t>‹#›</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084E18B3-450B-4604-86D5-AABF7D197F8E}" type="slidenum">
              <a:rPr lang="en-US"/>
              <a:pPr/>
              <a:t>‹#›</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11B68EAD-2811-4D07-A43E-0E0B51DC0977}" type="slidenum">
              <a:rPr lang="en-US"/>
              <a:pPr/>
              <a:t>‹#›</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smtClean="0"/>
              <a:t>Click to edit Master title style</a:t>
            </a:r>
          </a:p>
        </p:txBody>
      </p:sp>
      <p:sp>
        <p:nvSpPr>
          <p:cNvPr id="52227"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fld id="{D2909BA2-C93F-4FB4-BFB7-A2431A027D85}" type="slidenum">
              <a:rPr lang="en-US"/>
              <a:pPr/>
              <a:t>‹#›</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fld id="{CD4780AC-CC8D-40E5-8401-0EFE35A0C010}" type="slidenum">
              <a:rPr lang="en-US"/>
              <a:pPr/>
              <a:t>‹#›</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fld id="{D79D4F7A-26A6-44DF-B5B1-BBAFDBA53ECF}" type="slidenum">
              <a:rPr lang="en-US"/>
              <a:pPr/>
              <a:t>‹#›</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fld id="{9AE3251A-0223-43C9-9288-B797FB7B46C2}" type="slidenum">
              <a:rPr lang="en-US"/>
              <a:pPr/>
              <a:t>‹#›</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fld id="{21B07A2A-C6C2-4447-B3FD-5697707EB0C7}"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EECA8E8A-23BB-4F9E-B144-4DF00E7B25AE}"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fld id="{A232FD3B-7AD0-4A10-AB10-418B6B57A5AE}" type="slidenum">
              <a:rPr lang="en-US"/>
              <a:pPr/>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fld id="{E9CDE288-B359-4282-880A-F22CC624F648}" type="slidenum">
              <a:rPr lang="en-US"/>
              <a:pPr/>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fld id="{1EF17230-C89D-4EE0-A20F-4D5501BFE6E3}" type="slidenum">
              <a:rPr lang="en-US"/>
              <a:pPr/>
              <a:t>‹#›</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fld id="{E269F33C-5358-4D73-8B72-72606B322B2D}" type="slidenum">
              <a:rPr lang="en-US"/>
              <a:pPr/>
              <a:t>‹#›</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fld id="{935137BF-22DA-400D-ABBF-DAD322E61891}" type="slidenum">
              <a:rPr lang="en-US"/>
              <a:pPr/>
              <a:t>‹#›</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fld id="{C159EC1E-BFF5-490C-90B3-4E50921253C5}" type="slidenum">
              <a:rPr lang="en-US"/>
              <a:pPr/>
              <a:t>‹#›</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5 w 1699"/>
                <a:gd name="T1" fmla="*/ 869 h 3264"/>
                <a:gd name="T2" fmla="*/ 12 w 1699"/>
                <a:gd name="T3" fmla="*/ 289 h 3264"/>
                <a:gd name="T4" fmla="*/ 25 w 1699"/>
                <a:gd name="T5" fmla="*/ 53 h 3264"/>
                <a:gd name="T6" fmla="*/ 45 w 1699"/>
                <a:gd name="T7" fmla="*/ 53 h 3264"/>
                <a:gd name="T8" fmla="*/ 68 w 1699"/>
                <a:gd name="T9" fmla="*/ 17 h 3264"/>
                <a:gd name="T10" fmla="*/ 84 w 1699"/>
                <a:gd name="T11" fmla="*/ 41 h 3264"/>
                <a:gd name="T12" fmla="*/ 94 w 1699"/>
                <a:gd name="T13" fmla="*/ 264 h 3264"/>
                <a:gd name="T14" fmla="*/ 94 w 1699"/>
                <a:gd name="T15" fmla="*/ 671 h 3264"/>
                <a:gd name="T16" fmla="*/ 89 w 1699"/>
                <a:gd name="T17" fmla="*/ 1217 h 3264"/>
                <a:gd name="T18" fmla="*/ 88 w 1699"/>
                <a:gd name="T19" fmla="*/ 1945 h 3264"/>
                <a:gd name="T20" fmla="*/ 92 w 1699"/>
                <a:gd name="T21" fmla="*/ 2613 h 3264"/>
                <a:gd name="T22" fmla="*/ 96 w 1699"/>
                <a:gd name="T23" fmla="*/ 3689 h 3264"/>
                <a:gd name="T24" fmla="*/ 90 w 1699"/>
                <a:gd name="T25" fmla="*/ 4678 h 3264"/>
                <a:gd name="T26" fmla="*/ 92 w 1699"/>
                <a:gd name="T27" fmla="*/ 5050 h 3264"/>
                <a:gd name="T28" fmla="*/ 87 w 1699"/>
                <a:gd name="T29" fmla="*/ 5345 h 3264"/>
                <a:gd name="T30" fmla="*/ 75 w 1699"/>
                <a:gd name="T31" fmla="*/ 5345 h 3264"/>
                <a:gd name="T32" fmla="*/ 52 w 1699"/>
                <a:gd name="T33" fmla="*/ 5296 h 3264"/>
                <a:gd name="T34" fmla="*/ 29 w 1699"/>
                <a:gd name="T35" fmla="*/ 5370 h 3264"/>
                <a:gd name="T36" fmla="*/ 8 w 1699"/>
                <a:gd name="T37" fmla="*/ 5235 h 3264"/>
                <a:gd name="T38" fmla="*/ 2 w 1699"/>
                <a:gd name="T39" fmla="*/ 4876 h 3264"/>
                <a:gd name="T40" fmla="*/ 6 w 1699"/>
                <a:gd name="T41" fmla="*/ 4382 h 3264"/>
                <a:gd name="T42" fmla="*/ 6 w 1699"/>
                <a:gd name="T43" fmla="*/ 3689 h 3264"/>
                <a:gd name="T44" fmla="*/ 1 w 1699"/>
                <a:gd name="T45" fmla="*/ 2997 h 3264"/>
                <a:gd name="T46" fmla="*/ 3 w 1699"/>
                <a:gd name="T47" fmla="*/ 2081 h 3264"/>
                <a:gd name="T48" fmla="*/ 3 w 1699"/>
                <a:gd name="T49" fmla="*/ 1512 h 3264"/>
                <a:gd name="T50" fmla="*/ 5 w 1699"/>
                <a:gd name="T51" fmla="*/ 869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p>
              <a:pPr fontAlgn="base">
                <a:spcBef>
                  <a:spcPct val="0"/>
                </a:spcBef>
                <a:spcAft>
                  <a:spcPct val="0"/>
                </a:spcAft>
              </a:pPr>
              <a:endParaRPr lang="en-US" sz="2400" smtClean="0">
                <a:solidFill>
                  <a:srgbClr val="000000"/>
                </a:solidFill>
                <a:latin typeface="Times New Roman" pitchFamily="18" charset="0"/>
              </a:endParaRPr>
            </a:p>
          </p:txBody>
        </p:sp>
        <p:grpSp>
          <p:nvGrpSpPr>
            <p:cNvPr id="3" name="Group 4"/>
            <p:cNvGrpSpPr>
              <a:grpSpLocks/>
            </p:cNvGrpSpPr>
            <p:nvPr userDrawn="1"/>
          </p:nvGrpSpPr>
          <p:grpSpPr bwMode="auto">
            <a:xfrm>
              <a:off x="2400" y="1968"/>
              <a:ext cx="768" cy="246"/>
              <a:chOff x="1797" y="3074"/>
              <a:chExt cx="2346" cy="655"/>
            </a:xfrm>
          </p:grpSpPr>
          <p:grpSp>
            <p:nvGrpSpPr>
              <p:cNvPr id="4"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67 h 457"/>
                    <a:gd name="T4" fmla="*/ 187 w 2161"/>
                    <a:gd name="T5" fmla="*/ 334 h 457"/>
                    <a:gd name="T6" fmla="*/ 351 w 2161"/>
                    <a:gd name="T7" fmla="*/ 304 h 457"/>
                    <a:gd name="T8" fmla="*/ 561 w 2161"/>
                    <a:gd name="T9" fmla="*/ 282 h 457"/>
                    <a:gd name="T10" fmla="*/ 852 w 2161"/>
                    <a:gd name="T11" fmla="*/ 260 h 457"/>
                    <a:gd name="T12" fmla="*/ 1166 w 2161"/>
                    <a:gd name="T13" fmla="*/ 260 h 457"/>
                    <a:gd name="T14" fmla="*/ 1540 w 2161"/>
                    <a:gd name="T15" fmla="*/ 319 h 457"/>
                    <a:gd name="T16" fmla="*/ 1757 w 2161"/>
                    <a:gd name="T17" fmla="*/ 402 h 457"/>
                    <a:gd name="T18" fmla="*/ 1906 w 2161"/>
                    <a:gd name="T19" fmla="*/ 454 h 457"/>
                    <a:gd name="T20" fmla="*/ 2048 w 2161"/>
                    <a:gd name="T21" fmla="*/ 424 h 457"/>
                    <a:gd name="T22" fmla="*/ 2108 w 2161"/>
                    <a:gd name="T23" fmla="*/ 349 h 457"/>
                    <a:gd name="T24" fmla="*/ 2108 w 2161"/>
                    <a:gd name="T25" fmla="*/ 252 h 457"/>
                    <a:gd name="T26" fmla="*/ 2003 w 2161"/>
                    <a:gd name="T27" fmla="*/ 154 h 457"/>
                    <a:gd name="T28" fmla="*/ 1166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p>
                  <a:pPr fontAlgn="base">
                    <a:spcBef>
                      <a:spcPct val="0"/>
                    </a:spcBef>
                    <a:spcAft>
                      <a:spcPct val="0"/>
                    </a:spcAft>
                  </a:pPr>
                  <a:endParaRPr lang="en-US" sz="2400" smtClean="0">
                    <a:solidFill>
                      <a:srgbClr val="000000"/>
                    </a:solidFill>
                    <a:latin typeface="Times New Roman" pitchFamily="18" charset="0"/>
                  </a:endParaRPr>
                </a:p>
              </p:txBody>
            </p:sp>
            <p:sp>
              <p:nvSpPr>
                <p:cNvPr id="12" name="Freeform 7"/>
                <p:cNvSpPr>
                  <a:spLocks/>
                </p:cNvSpPr>
                <p:nvPr/>
              </p:nvSpPr>
              <p:spPr bwMode="auto">
                <a:xfrm>
                  <a:off x="1865" y="1810"/>
                  <a:ext cx="2340" cy="586"/>
                </a:xfrm>
                <a:custGeom>
                  <a:avLst/>
                  <a:gdLst>
                    <a:gd name="T0" fmla="*/ 506 w 2341"/>
                    <a:gd name="T1" fmla="*/ 442 h 585"/>
                    <a:gd name="T2" fmla="*/ 274 w 2341"/>
                    <a:gd name="T3" fmla="*/ 516 h 585"/>
                    <a:gd name="T4" fmla="*/ 72 w 2341"/>
                    <a:gd name="T5" fmla="*/ 487 h 585"/>
                    <a:gd name="T6" fmla="*/ 5 w 2341"/>
                    <a:gd name="T7" fmla="*/ 374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6 w 2341"/>
                    <a:gd name="T19" fmla="*/ 7 h 585"/>
                    <a:gd name="T20" fmla="*/ 1777 w 2341"/>
                    <a:gd name="T21" fmla="*/ 7 h 585"/>
                    <a:gd name="T22" fmla="*/ 2203 w 2341"/>
                    <a:gd name="T23" fmla="*/ 52 h 585"/>
                    <a:gd name="T24" fmla="*/ 2286 w 2341"/>
                    <a:gd name="T25" fmla="*/ 111 h 585"/>
                    <a:gd name="T26" fmla="*/ 2331 w 2341"/>
                    <a:gd name="T27" fmla="*/ 246 h 585"/>
                    <a:gd name="T28" fmla="*/ 2338 w 2341"/>
                    <a:gd name="T29" fmla="*/ 374 h 585"/>
                    <a:gd name="T30" fmla="*/ 2323 w 2341"/>
                    <a:gd name="T31" fmla="*/ 457 h 585"/>
                    <a:gd name="T32" fmla="*/ 2338 w 2341"/>
                    <a:gd name="T33" fmla="*/ 539 h 585"/>
                    <a:gd name="T34" fmla="*/ 2308 w 2341"/>
                    <a:gd name="T35" fmla="*/ 584 h 585"/>
                    <a:gd name="T36" fmla="*/ 2233 w 2341"/>
                    <a:gd name="T37" fmla="*/ 554 h 585"/>
                    <a:gd name="T38" fmla="*/ 2061 w 2341"/>
                    <a:gd name="T39" fmla="*/ 487 h 585"/>
                    <a:gd name="T40" fmla="*/ 1777 w 2341"/>
                    <a:gd name="T41" fmla="*/ 449 h 585"/>
                    <a:gd name="T42" fmla="*/ 1612 w 2341"/>
                    <a:gd name="T43" fmla="*/ 449 h 585"/>
                    <a:gd name="T44" fmla="*/ 1328 w 2341"/>
                    <a:gd name="T45" fmla="*/ 419 h 585"/>
                    <a:gd name="T46" fmla="*/ 1194 w 2341"/>
                    <a:gd name="T47" fmla="*/ 412 h 585"/>
                    <a:gd name="T48" fmla="*/ 895 w 2341"/>
                    <a:gd name="T49" fmla="*/ 427 h 585"/>
                    <a:gd name="T50" fmla="*/ 671 w 2341"/>
                    <a:gd name="T51" fmla="*/ 412 h 585"/>
                    <a:gd name="T52" fmla="*/ 506 w 2341"/>
                    <a:gd name="T53" fmla="*/ 442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p>
                  <a:pPr fontAlgn="base">
                    <a:spcBef>
                      <a:spcPct val="0"/>
                    </a:spcBef>
                    <a:spcAft>
                      <a:spcPct val="0"/>
                    </a:spcAft>
                  </a:pPr>
                  <a:endParaRPr lang="en-US" sz="2400" smtClean="0">
                    <a:solidFill>
                      <a:srgbClr val="000000"/>
                    </a:solidFill>
                    <a:latin typeface="Times New Roman" pitchFamily="18"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p>
                <a:pPr fontAlgn="base">
                  <a:spcBef>
                    <a:spcPct val="0"/>
                  </a:spcBef>
                  <a:spcAft>
                    <a:spcPct val="0"/>
                  </a:spcAft>
                </a:pPr>
                <a:endParaRPr lang="en-US" sz="2400" smtClean="0">
                  <a:solidFill>
                    <a:srgbClr val="000000"/>
                  </a:solidFill>
                  <a:latin typeface="Times New Roman" pitchFamily="18" charset="0"/>
                </a:endParaRPr>
              </a:p>
            </p:txBody>
          </p:sp>
          <p:sp>
            <p:nvSpPr>
              <p:cNvPr id="9" name="Freeform 9"/>
              <p:cNvSpPr>
                <a:spLocks/>
              </p:cNvSpPr>
              <p:nvPr/>
            </p:nvSpPr>
            <p:spPr bwMode="auto">
              <a:xfrm>
                <a:off x="3352" y="3074"/>
                <a:ext cx="156" cy="338"/>
              </a:xfrm>
              <a:custGeom>
                <a:avLst/>
                <a:gdLst>
                  <a:gd name="T0" fmla="*/ 89 w 157"/>
                  <a:gd name="T1" fmla="*/ 8 h 337"/>
                  <a:gd name="T2" fmla="*/ 156 w 157"/>
                  <a:gd name="T3" fmla="*/ 196 h 337"/>
                  <a:gd name="T4" fmla="*/ 141 w 157"/>
                  <a:gd name="T5" fmla="*/ 338 h 337"/>
                  <a:gd name="T6" fmla="*/ 0 w 157"/>
                  <a:gd name="T7" fmla="*/ 0 h 337"/>
                  <a:gd name="T8" fmla="*/ 89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p>
                <a:pPr fontAlgn="base">
                  <a:spcBef>
                    <a:spcPct val="0"/>
                  </a:spcBef>
                  <a:spcAft>
                    <a:spcPct val="0"/>
                  </a:spcAft>
                </a:pPr>
                <a:endParaRPr lang="en-US" sz="2400" smtClean="0">
                  <a:solidFill>
                    <a:srgbClr val="000000"/>
                  </a:solidFill>
                  <a:latin typeface="Times New Roman" pitchFamily="18" charset="0"/>
                </a:endParaRPr>
              </a:p>
            </p:txBody>
          </p:sp>
          <p:sp>
            <p:nvSpPr>
              <p:cNvPr id="10" name="Freeform 10"/>
              <p:cNvSpPr>
                <a:spLocks/>
              </p:cNvSpPr>
              <p:nvPr/>
            </p:nvSpPr>
            <p:spPr bwMode="auto">
              <a:xfrm>
                <a:off x="3306" y="3127"/>
                <a:ext cx="809" cy="397"/>
              </a:xfrm>
              <a:custGeom>
                <a:avLst/>
                <a:gdLst>
                  <a:gd name="T0" fmla="*/ 0 w 808"/>
                  <a:gd name="T1" fmla="*/ 367 h 396"/>
                  <a:gd name="T2" fmla="*/ 105 w 808"/>
                  <a:gd name="T3" fmla="*/ 367 h 396"/>
                  <a:gd name="T4" fmla="*/ 255 w 808"/>
                  <a:gd name="T5" fmla="*/ 307 h 396"/>
                  <a:gd name="T6" fmla="*/ 472 w 808"/>
                  <a:gd name="T7" fmla="*/ 112 h 396"/>
                  <a:gd name="T8" fmla="*/ 307 w 808"/>
                  <a:gd name="T9" fmla="*/ 67 h 396"/>
                  <a:gd name="T10" fmla="*/ 232 w 808"/>
                  <a:gd name="T11" fmla="*/ 22 h 396"/>
                  <a:gd name="T12" fmla="*/ 352 w 808"/>
                  <a:gd name="T13" fmla="*/ 22 h 396"/>
                  <a:gd name="T14" fmla="*/ 525 w 808"/>
                  <a:gd name="T15" fmla="*/ 74 h 396"/>
                  <a:gd name="T16" fmla="*/ 622 w 808"/>
                  <a:gd name="T17" fmla="*/ 0 h 396"/>
                  <a:gd name="T18" fmla="*/ 682 w 808"/>
                  <a:gd name="T19" fmla="*/ 0 h 396"/>
                  <a:gd name="T20" fmla="*/ 577 w 808"/>
                  <a:gd name="T21" fmla="*/ 82 h 396"/>
                  <a:gd name="T22" fmla="*/ 802 w 808"/>
                  <a:gd name="T23" fmla="*/ 134 h 396"/>
                  <a:gd name="T24" fmla="*/ 809 w 808"/>
                  <a:gd name="T25" fmla="*/ 210 h 396"/>
                  <a:gd name="T26" fmla="*/ 517 w 808"/>
                  <a:gd name="T27" fmla="*/ 134 h 396"/>
                  <a:gd name="T28" fmla="*/ 344 w 808"/>
                  <a:gd name="T29" fmla="*/ 292 h 396"/>
                  <a:gd name="T30" fmla="*/ 277 w 808"/>
                  <a:gd name="T31" fmla="*/ 345 h 396"/>
                  <a:gd name="T32" fmla="*/ 157 w 808"/>
                  <a:gd name="T33" fmla="*/ 397 h 396"/>
                  <a:gd name="T34" fmla="*/ 0 w 808"/>
                  <a:gd name="T35" fmla="*/ 367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p>
                <a:pPr fontAlgn="base">
                  <a:spcBef>
                    <a:spcPct val="0"/>
                  </a:spcBef>
                  <a:spcAft>
                    <a:spcPct val="0"/>
                  </a:spcAft>
                </a:pPr>
                <a:endParaRPr lang="en-US" sz="2400" smtClean="0">
                  <a:solidFill>
                    <a:srgbClr val="000000"/>
                  </a:solidFill>
                  <a:latin typeface="Times New Roman" pitchFamily="18" charset="0"/>
                </a:endParaRPr>
              </a:p>
            </p:txBody>
          </p:sp>
        </p:grpSp>
      </p:grpSp>
      <p:sp>
        <p:nvSpPr>
          <p:cNvPr id="70667" name="Rectangle 11"/>
          <p:cNvSpPr>
            <a:spLocks noGrp="1" noChangeArrowheads="1"/>
          </p:cNvSpPr>
          <p:nvPr>
            <p:ph type="ctrTitle"/>
          </p:nvPr>
        </p:nvSpPr>
        <p:spPr>
          <a:xfrm>
            <a:off x="685800" y="1206500"/>
            <a:ext cx="7772400" cy="1612900"/>
          </a:xfrm>
        </p:spPr>
        <p:txBody>
          <a:bodyPr anchor="b"/>
          <a:lstStyle>
            <a:lvl1pPr algn="ctr">
              <a:defRPr/>
            </a:lvl1pPr>
          </a:lstStyle>
          <a:p>
            <a:pPr lvl="0"/>
            <a:r>
              <a:rPr lang="en-US" noProof="0" smtClean="0"/>
              <a:t>Click to edit Master title style</a:t>
            </a:r>
          </a:p>
        </p:txBody>
      </p:sp>
      <p:sp>
        <p:nvSpPr>
          <p:cNvPr id="70668"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a:xfrm>
            <a:off x="685800" y="6324600"/>
            <a:ext cx="19050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7DBC706C-D33A-4E7C-9784-DEC5AECFACEB}" type="slidenum">
              <a:rPr lang="en-US"/>
              <a:pPr/>
              <a:t>‹#›</a:t>
            </a:fld>
            <a:endParaRPr lang="en-US"/>
          </a:p>
        </p:txBody>
      </p:sp>
    </p:spTree>
  </p:cSld>
  <p:clrMapOvr>
    <a:masterClrMapping/>
  </p:clrMapOvr>
  <p:transition xmlns:p14="http://schemas.microsoft.com/office/powerpoint/2010/main">
    <p:fade thruBlk="1"/>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B45942C-03E3-4A64-B9C7-50030D125D5B}" type="slidenum">
              <a:rPr lang="en-US"/>
              <a:pPr/>
              <a:t>‹#›</a:t>
            </a:fld>
            <a:endParaRPr lang="en-US"/>
          </a:p>
        </p:txBody>
      </p:sp>
    </p:spTree>
  </p:cSld>
  <p:clrMapOvr>
    <a:masterClrMapping/>
  </p:clrMapOvr>
  <p:transition xmlns:p14="http://schemas.microsoft.com/office/powerpoint/2010/main">
    <p:fade thruBlk="1"/>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E8AE7A4C-5DB9-4AE0-88DB-FE120B129424}" type="slidenum">
              <a:rPr lang="en-US"/>
              <a:pPr/>
              <a:t>‹#›</a:t>
            </a:fld>
            <a:endParaRPr lang="en-US"/>
          </a:p>
        </p:txBody>
      </p:sp>
    </p:spTree>
  </p:cSld>
  <p:clrMapOvr>
    <a:masterClrMapping/>
  </p:clrMapOvr>
  <p:transition xmlns:p14="http://schemas.microsoft.com/office/powerpoint/2010/main">
    <p:fade thruBlk="1"/>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AAD59F93-FEBB-4185-B1B3-A211C925FED3}" type="slidenum">
              <a:rPr lang="en-US"/>
              <a:pPr/>
              <a:t>‹#›</a:t>
            </a:fld>
            <a:endParaRPr lang="en-US"/>
          </a:p>
        </p:txBody>
      </p:sp>
    </p:spTree>
  </p:cSld>
  <p:clrMapOvr>
    <a:masterClrMapping/>
  </p:clrMapOvr>
  <p:transition xmlns:p14="http://schemas.microsoft.com/office/powerpoint/2010/mai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6B50D-3900-4CAE-A25A-F295FB7D30BC}" type="datetimeFigureOut">
              <a:rPr lang="en-US" smtClean="0"/>
              <a:pPr/>
              <a:t>23/7/15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431CC-9DAC-4BA6-9E89-D8B8589B8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8290E48B-F75F-4AAF-B9DB-497CE6093836}"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A003B714-9A75-4925-8B50-4BCC34DD4717}" type="slidenum">
              <a:rPr lang="en-US"/>
              <a:pPr/>
              <a:t>‹#›</a:t>
            </a:fld>
            <a:endParaRPr lang="en-US"/>
          </a:p>
        </p:txBody>
      </p:sp>
    </p:spTree>
  </p:cSld>
  <p:clrMapOvr>
    <a:masterClrMapping/>
  </p:clrMapOvr>
  <p:transition xmlns:p14="http://schemas.microsoft.com/office/powerpoint/2010/main">
    <p:fade thruBlk="1"/>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C0FA60C0-4C4B-45A9-96EE-43D0C60569CE}" type="slidenum">
              <a:rPr lang="en-US"/>
              <a:pPr/>
              <a:t>‹#›</a:t>
            </a:fld>
            <a:endParaRPr lang="en-US"/>
          </a:p>
        </p:txBody>
      </p:sp>
    </p:spTree>
  </p:cSld>
  <p:clrMapOvr>
    <a:masterClrMapping/>
  </p:clrMapOvr>
  <p:transition xmlns:p14="http://schemas.microsoft.com/office/powerpoint/2010/main">
    <p:fade thruBlk="1"/>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AE495E9F-578A-455B-B5D5-90486DFEF79C}" type="slidenum">
              <a:rPr lang="en-US"/>
              <a:pPr/>
              <a:t>‹#›</a:t>
            </a:fld>
            <a:endParaRPr lang="en-US"/>
          </a:p>
        </p:txBody>
      </p:sp>
    </p:spTree>
  </p:cSld>
  <p:clrMapOvr>
    <a:masterClrMapping/>
  </p:clrMapOvr>
  <p:transition xmlns:p14="http://schemas.microsoft.com/office/powerpoint/2010/main">
    <p:fade thruBlk="1"/>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9FD85F5E-33AA-45EB-B10C-8DA091F9AEBD}" type="slidenum">
              <a:rPr lang="en-US"/>
              <a:pPr/>
              <a:t>‹#›</a:t>
            </a:fld>
            <a:endParaRPr lang="en-US"/>
          </a:p>
        </p:txBody>
      </p:sp>
    </p:spTree>
  </p:cSld>
  <p:clrMapOvr>
    <a:masterClrMapping/>
  </p:clrMapOvr>
  <p:transition xmlns:p14="http://schemas.microsoft.com/office/powerpoint/2010/main">
    <p:fade thruBlk="1"/>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08FDEC-A2B4-4BE3-A98E-20901419806B}" type="slidenum">
              <a:rPr lang="en-US"/>
              <a:pPr/>
              <a:t>‹#›</a:t>
            </a:fld>
            <a:endParaRPr lang="en-US"/>
          </a:p>
        </p:txBody>
      </p:sp>
    </p:spTree>
  </p:cSld>
  <p:clrMapOvr>
    <a:masterClrMapping/>
  </p:clrMapOvr>
  <p:transition xmlns:p14="http://schemas.microsoft.com/office/powerpoint/2010/main">
    <p:fade thruBlk="1"/>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E3C71C1D-03B8-4613-9C58-74C03DE22B9F}" type="slidenum">
              <a:rPr lang="en-US"/>
              <a:pPr/>
              <a:t>‹#›</a:t>
            </a:fld>
            <a:endParaRPr lang="en-US"/>
          </a:p>
        </p:txBody>
      </p:sp>
    </p:spTree>
  </p:cSld>
  <p:clrMapOvr>
    <a:masterClrMapping/>
  </p:clrMapOvr>
  <p:transition xmlns:p14="http://schemas.microsoft.com/office/powerpoint/2010/main">
    <p:fade thruBlk="1"/>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0DF90CE-9248-44DD-B73B-78A00D0E657A}" type="slidenum">
              <a:rPr lang="en-US"/>
              <a:pPr/>
              <a:t>‹#›</a:t>
            </a:fld>
            <a:endParaRPr lang="en-US"/>
          </a:p>
        </p:txBody>
      </p:sp>
    </p:spTree>
  </p:cSld>
  <p:clrMapOvr>
    <a:masterClrMapping/>
  </p:clrMapOvr>
  <p:transition xmlns:p14="http://schemas.microsoft.com/office/powerpoint/2010/main">
    <p:fade thruBlk="1"/>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smtClean="0"/>
              <a:t>Click to edit Master title style</a:t>
            </a:r>
          </a:p>
        </p:txBody>
      </p:sp>
      <p:sp>
        <p:nvSpPr>
          <p:cNvPr id="66563"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smtClean="0"/>
              <a:t>Click to edit Master subtitle style</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F82F71AC-2EF0-4E6B-B009-B5964C8BB91D}" type="slidenum">
              <a:rPr lang="en-US"/>
              <a:pPr/>
              <a:t>‹#›</a:t>
            </a:fld>
            <a:endParaRPr lang="en-US"/>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F457D73A-B86E-4F8B-9930-10E3AAD40EDC}" type="slidenum">
              <a:rPr lang="en-US"/>
              <a:pPr/>
              <a:t>‹#›</a:t>
            </a:fld>
            <a:endParaRPr lang="en-US"/>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E169B3C7-AD6B-4A1E-8118-229B9A4988A6}"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3DCC64D2-6255-430F-B3D4-32A216BE6902}"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DD6506C0-8568-42C8-AF82-FC8C899B586A}" type="slidenum">
              <a:rPr lang="en-US"/>
              <a:pPr/>
              <a:t>‹#›</a:t>
            </a:fld>
            <a:endParaRPr lang="en-US"/>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70E7F736-53AA-4CA7-A151-BBC511468D98}" type="slidenum">
              <a:rPr lang="en-US"/>
              <a:pPr/>
              <a:t>‹#›</a:t>
            </a:fld>
            <a:endParaRPr lang="en-U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482F0611-2FB7-48A6-AC03-808C45054156}" type="slidenum">
              <a:rPr lang="en-US"/>
              <a:pPr/>
              <a:t>‹#›</a:t>
            </a:fld>
            <a:endParaRPr lang="en-US"/>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A6CA069E-B5B3-4B35-819E-A1FF82154270}" type="slidenum">
              <a:rPr lang="en-US"/>
              <a:pPr/>
              <a:t>‹#›</a:t>
            </a:fld>
            <a:endParaRPr lang="en-U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4BEE2DB4-53DF-4C42-A1FA-F4424F20194A}" type="slidenum">
              <a:rPr lang="en-US"/>
              <a:pPr/>
              <a:t>‹#›</a:t>
            </a:fld>
            <a:endParaRPr lang="en-US"/>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B2CA6672-BC7A-41C4-A956-4699D6B1BFF3}" type="slidenum">
              <a:rPr lang="en-US"/>
              <a:pPr/>
              <a:t>‹#›</a:t>
            </a:fld>
            <a:endParaRPr lang="en-US"/>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91946BE4-48C1-4A82-BF4D-90862DD88610}" type="slidenum">
              <a:rPr lang="en-US"/>
              <a:pPr/>
              <a:t>‹#›</a:t>
            </a:fld>
            <a:endParaRPr lang="en-US"/>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vl1pPr>
          </a:lstStyle>
          <a:p>
            <a:fld id="{E524371F-B97A-4528-9C00-834433873EE8}" type="slidenum">
              <a:rPr lang="en-US"/>
              <a:pPr/>
              <a:t>‹#›</a:t>
            </a:fld>
            <a:endParaRPr lang="en-US"/>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ctrTitle"/>
          </p:nvPr>
        </p:nvSpPr>
        <p:spPr>
          <a:xfrm>
            <a:off x="3200400" y="1447800"/>
            <a:ext cx="5257800" cy="1755775"/>
          </a:xfrm>
        </p:spPr>
        <p:txBody>
          <a:bodyPr/>
          <a:lstStyle>
            <a:lvl1pPr algn="r">
              <a:defRPr sz="4400"/>
            </a:lvl1pPr>
          </a:lstStyle>
          <a:p>
            <a:pPr lvl="0"/>
            <a:r>
              <a:rPr lang="en-US" noProof="0" smtClean="0"/>
              <a:t>Click to edit Master title style</a:t>
            </a:r>
          </a:p>
        </p:txBody>
      </p:sp>
      <p:sp>
        <p:nvSpPr>
          <p:cNvPr id="9728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pPr lvl="0"/>
            <a:r>
              <a:rPr lang="en-US" noProof="0" smtClean="0"/>
              <a:t>Click to edit Master subtitle style</a:t>
            </a:r>
          </a:p>
        </p:txBody>
      </p:sp>
      <p:sp>
        <p:nvSpPr>
          <p:cNvPr id="4" name="Rectangle 4"/>
          <p:cNvSpPr>
            <a:spLocks noGrp="1" noChangeArrowheads="1"/>
          </p:cNvSpPr>
          <p:nvPr>
            <p:ph type="ftr"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sldNum"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3D6CBE07-FDBE-456B-AE67-9B3A86EE975F}" type="slidenum">
              <a:rPr lang="en-US"/>
              <a:pPr/>
              <a:t>‹#›</a:t>
            </a:fld>
            <a:endParaRPr lang="en-US"/>
          </a:p>
        </p:txBody>
      </p:sp>
      <p:sp>
        <p:nvSpPr>
          <p:cNvPr id="6" name="Rectangle 6"/>
          <p:cNvSpPr>
            <a:spLocks noGrp="1" noChangeArrowheads="1"/>
          </p:cNvSpPr>
          <p:nvPr>
            <p:ph type="dt" sz="half"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39AB0F52-45B2-4DDE-B25B-6168E91D1F6E}" type="slidenum">
              <a:rPr lang="en-US"/>
              <a:pPr/>
              <a:t>‹#›</a:t>
            </a:fld>
            <a:endParaRPr lang="en-US"/>
          </a:p>
        </p:txBody>
      </p:sp>
      <p:sp>
        <p:nvSpPr>
          <p:cNvPr id="6" name="Date Placeholder 5"/>
          <p:cNvSpPr>
            <a:spLocks noGrp="1"/>
          </p:cNvSpPr>
          <p:nvPr>
            <p:ph type="dt" sz="half"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71561BF8-31E3-41F6-A25B-F2F21005FE5A}"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D09B792A-FE64-4033-A4F1-E31C5FD3022B}" type="slidenum">
              <a:rPr lang="en-US"/>
              <a:pPr/>
              <a:t>‹#›</a:t>
            </a:fld>
            <a:endParaRPr lang="en-US"/>
          </a:p>
        </p:txBody>
      </p:sp>
      <p:sp>
        <p:nvSpPr>
          <p:cNvPr id="6" name="Date Placeholder 5"/>
          <p:cNvSpPr>
            <a:spLocks noGrp="1"/>
          </p:cNvSpPr>
          <p:nvPr>
            <p:ph type="dt" sz="half"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ECFBEADE-4175-46F6-890D-142A22F74E0E}" type="slidenum">
              <a:rPr lang="en-US"/>
              <a:pPr/>
              <a:t>‹#›</a:t>
            </a:fld>
            <a:endParaRPr lang="en-US"/>
          </a:p>
        </p:txBody>
      </p:sp>
      <p:sp>
        <p:nvSpPr>
          <p:cNvPr id="7" name="Date Placeholder 6"/>
          <p:cNvSpPr>
            <a:spLocks noGrp="1"/>
          </p:cNvSpPr>
          <p:nvPr>
            <p:ph type="dt" sz="half"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8" name="Slide Number Placeholder 7"/>
          <p:cNvSpPr>
            <a:spLocks noGrp="1"/>
          </p:cNvSpPr>
          <p:nvPr>
            <p:ph type="sldNum"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3D6E6EDB-3A04-4880-B4E3-827D8C51A92E}" type="slidenum">
              <a:rPr lang="en-US"/>
              <a:pPr/>
              <a:t>‹#›</a:t>
            </a:fld>
            <a:endParaRPr lang="en-US"/>
          </a:p>
        </p:txBody>
      </p:sp>
      <p:sp>
        <p:nvSpPr>
          <p:cNvPr id="9" name="Date Placeholder 8"/>
          <p:cNvSpPr>
            <a:spLocks noGrp="1"/>
          </p:cNvSpPr>
          <p:nvPr>
            <p:ph type="dt" sz="half"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C0F85C62-48F8-47B7-B2B0-526BC43788D9}" type="slidenum">
              <a:rPr lang="en-US"/>
              <a:pPr/>
              <a:t>‹#›</a:t>
            </a:fld>
            <a:endParaRPr lang="en-US"/>
          </a:p>
        </p:txBody>
      </p:sp>
      <p:sp>
        <p:nvSpPr>
          <p:cNvPr id="5" name="Date Placeholder 4"/>
          <p:cNvSpPr>
            <a:spLocks noGrp="1"/>
          </p:cNvSpPr>
          <p:nvPr>
            <p:ph type="dt" sz="half"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3" name="Slide Number Placeholder 2"/>
          <p:cNvSpPr>
            <a:spLocks noGrp="1"/>
          </p:cNvSpPr>
          <p:nvPr>
            <p:ph type="sldNum"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25F5B55B-7DCC-4CC7-B40B-32B5D64A78D0}" type="slidenum">
              <a:rPr lang="en-US"/>
              <a:pPr/>
              <a:t>‹#›</a:t>
            </a:fld>
            <a:endParaRPr lang="en-US"/>
          </a:p>
        </p:txBody>
      </p:sp>
      <p:sp>
        <p:nvSpPr>
          <p:cNvPr id="4" name="Date Placeholder 3"/>
          <p:cNvSpPr>
            <a:spLocks noGrp="1"/>
          </p:cNvSpPr>
          <p:nvPr>
            <p:ph type="dt" sz="half"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495D086B-5F05-4A07-B1DA-378059B2DE16}" type="slidenum">
              <a:rPr lang="en-US"/>
              <a:pPr/>
              <a:t>‹#›</a:t>
            </a:fld>
            <a:endParaRPr lang="en-US"/>
          </a:p>
        </p:txBody>
      </p:sp>
      <p:sp>
        <p:nvSpPr>
          <p:cNvPr id="7" name="Date Placeholder 6"/>
          <p:cNvSpPr>
            <a:spLocks noGrp="1"/>
          </p:cNvSpPr>
          <p:nvPr>
            <p:ph type="dt" sz="half"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112F5258-ACA5-4D6E-BFBC-96BC24E11DFD}" type="slidenum">
              <a:rPr lang="en-US"/>
              <a:pPr/>
              <a:t>‹#›</a:t>
            </a:fld>
            <a:endParaRPr lang="en-US"/>
          </a:p>
        </p:txBody>
      </p:sp>
      <p:sp>
        <p:nvSpPr>
          <p:cNvPr id="7" name="Date Placeholder 6"/>
          <p:cNvSpPr>
            <a:spLocks noGrp="1"/>
          </p:cNvSpPr>
          <p:nvPr>
            <p:ph type="dt" sz="half"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24198525-8DEC-4000-95FC-283281CC9083}" type="slidenum">
              <a:rPr lang="en-US"/>
              <a:pPr/>
              <a:t>‹#›</a:t>
            </a:fld>
            <a:endParaRPr lang="en-US"/>
          </a:p>
        </p:txBody>
      </p:sp>
      <p:sp>
        <p:nvSpPr>
          <p:cNvPr id="6" name="Date Placeholder 5"/>
          <p:cNvSpPr>
            <a:spLocks noGrp="1"/>
          </p:cNvSpPr>
          <p:nvPr>
            <p:ph type="dt" sz="half"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B7826F14-1AE1-4AFD-B264-BADB53BF1516}" type="slidenum">
              <a:rPr lang="en-US"/>
              <a:pPr/>
              <a:t>‹#›</a:t>
            </a:fld>
            <a:endParaRPr lang="en-US"/>
          </a:p>
        </p:txBody>
      </p:sp>
      <p:sp>
        <p:nvSpPr>
          <p:cNvPr id="6" name="Date Placeholder 5"/>
          <p:cNvSpPr>
            <a:spLocks noGrp="1"/>
          </p:cNvSpPr>
          <p:nvPr>
            <p:ph type="dt" sz="half"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D4DE6B2E-0D1F-4BF1-873A-52CA60E91F86}"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094F7646-EC09-4C03-9339-F272D14892FA}"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C967F206-65F7-40E6-9949-C2219A1D5E61}" type="slidenum">
              <a:rPr lang="en-US"/>
              <a:pPr/>
              <a:t>‹#›</a:t>
            </a:fld>
            <a:endParaRPr lang="en-US"/>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D13B5D47-E558-4AC6-B3B3-B2E7C73AE3F3}" type="slidenum">
              <a:rPr lang="en-US"/>
              <a:pPr/>
              <a:t>‹#›</a:t>
            </a:fld>
            <a:endParaRPr lang="en-US"/>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E8EFCEE8-C928-4F9A-B6F8-B8EB76E07EBF}" type="slidenum">
              <a:rPr lang="en-US"/>
              <a:pPr/>
              <a:t>‹#›</a:t>
            </a:fld>
            <a:endParaRPr lang="en-US"/>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A53EEB12-0AD1-45F5-8A10-F66F70756F3A}" type="slidenum">
              <a:rPr lang="en-US"/>
              <a:pPr/>
              <a:t>‹#›</a:t>
            </a:fld>
            <a:endParaRPr lang="en-US"/>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2D2639F5-4CE9-49F5-ADD3-2EBB1018B67A}" type="slidenum">
              <a:rPr lang="en-US"/>
              <a:pPr/>
              <a:t>‹#›</a:t>
            </a:fld>
            <a:endParaRPr lang="en-US"/>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7BE6119A-4CAE-4D4A-9D09-437F1A2C082B}" type="slidenum">
              <a:rPr lang="en-US"/>
              <a:pPr/>
              <a:t>‹#›</a:t>
            </a:fld>
            <a:endParaRPr lang="en-US"/>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125C6B44-91BC-412D-9049-C5F041D81A1F}" type="slidenum">
              <a:rPr lang="en-US"/>
              <a:pPr/>
              <a:t>‹#›</a:t>
            </a:fld>
            <a:endParaRPr lang="en-US"/>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649D63AF-58BF-4E73-BA6C-E34249267C68}" type="slidenum">
              <a:rPr lang="en-US"/>
              <a:pPr/>
              <a:t>‹#›</a:t>
            </a:fld>
            <a:endParaRPr lang="en-US"/>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F2F21A89-44FC-49E6-B3BF-12D8F8F2E938}" type="slidenum">
              <a:rPr lang="en-US"/>
              <a:pPr/>
              <a:t>‹#›</a:t>
            </a:fld>
            <a:endParaRPr lang="en-US"/>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530DB92C-0BAE-4966-80CA-BB54ECAE0372}"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6E5EA6F8-4DC5-4CF6-BA33-22BE659D2D8D}"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685800" y="2286000"/>
            <a:ext cx="7772400" cy="990600"/>
          </a:xfrm>
        </p:spPr>
        <p:txBody>
          <a:bodyPr/>
          <a:lstStyle>
            <a:lvl1pPr algn="ctr">
              <a:defRPr/>
            </a:lvl1pPr>
          </a:lstStyle>
          <a:p>
            <a:pPr lvl="0"/>
            <a:r>
              <a:rPr lang="en-US" noProof="0" smtClean="0"/>
              <a:t>Click to edit Master title style</a:t>
            </a:r>
          </a:p>
        </p:txBody>
      </p:sp>
      <p:sp>
        <p:nvSpPr>
          <p:cNvPr id="91139"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0"/>
              <a:buNone/>
              <a:defRPr i="1"/>
            </a:lvl1pPr>
          </a:lstStyle>
          <a:p>
            <a:pPr lvl="0"/>
            <a:r>
              <a:rPr lang="en-US" noProof="0" smtClean="0"/>
              <a:t>Click to edit Master subtitle style</a:t>
            </a:r>
          </a:p>
        </p:txBody>
      </p:sp>
      <p:sp>
        <p:nvSpPr>
          <p:cNvPr id="4" name="Rectangle 4"/>
          <p:cNvSpPr>
            <a:spLocks noGrp="1" noChangeArrowheads="1"/>
          </p:cNvSpPr>
          <p:nvPr>
            <p:ph type="dt" sz="half" idx="10"/>
          </p:nvPr>
        </p:nvSpPr>
        <p:spPr>
          <a:xfrm>
            <a:off x="685800" y="6248400"/>
            <a:ext cx="19050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1BA70840-4D0A-4417-AEF3-85587DE30F6E}" type="slidenum">
              <a:rPr lang="en-US"/>
              <a:pPr/>
              <a:t>‹#›</a:t>
            </a:fld>
            <a:endParaRPr lang="en-US"/>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8392BB88-D07F-4140-BFFA-3DEA298A3B2C}" type="slidenum">
              <a:rPr lang="en-US"/>
              <a:pPr/>
              <a:t>‹#›</a:t>
            </a:fld>
            <a:endParaRPr lang="en-US"/>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D74530C0-C351-4EC9-BC30-E85ACB308E13}" type="slidenum">
              <a:rPr lang="en-US"/>
              <a:pPr/>
              <a:t>‹#›</a:t>
            </a:fld>
            <a:endParaRPr lang="en-US"/>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E9A78542-EA8C-479C-A84D-4F65823EC725}" type="slidenum">
              <a:rPr lang="en-US"/>
              <a:pPr/>
              <a:t>‹#›</a:t>
            </a:fld>
            <a:endParaRPr lang="en-US"/>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74CEC8FD-D8F7-4964-BB13-5B9C5E2EAD0E}" type="slidenum">
              <a:rPr lang="en-US"/>
              <a:pPr/>
              <a:t>‹#›</a:t>
            </a:fld>
            <a:endParaRPr lang="en-US"/>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7DB74236-F983-4B0C-8760-09195044E6ED}" type="slidenum">
              <a:rPr lang="en-US"/>
              <a:pPr/>
              <a:t>‹#›</a:t>
            </a:fld>
            <a:endParaRPr lang="en-US"/>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B397B79B-DD6C-47FC-8796-16AF82C77514}" type="slidenum">
              <a:rPr lang="en-US"/>
              <a:pPr/>
              <a:t>‹#›</a:t>
            </a:fld>
            <a:endParaRPr lang="en-US"/>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FCCD8C5C-5679-415A-8A2E-EFB595D505D4}" type="slidenum">
              <a:rPr lang="en-US"/>
              <a:pPr/>
              <a:t>‹#›</a:t>
            </a:fld>
            <a:endParaRPr lang="en-US"/>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026ED928-8E3C-449B-9ACE-5B88A6B55B00}" type="slidenum">
              <a:rPr lang="en-US"/>
              <a:pPr/>
              <a:t>‹#›</a:t>
            </a:fld>
            <a:endParaRPr lang="en-US"/>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5AF6EE6F-6094-42D3-915B-79CB12A4DD95}"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E4EF85-A250-4EA3-8233-ACD97CAA8E4E}" type="slidenum">
              <a:rPr lang="en-US"/>
              <a:pPr/>
              <a:t>‹#›</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eaLnBrk="1" hangingPunct="1">
              <a:defRPr>
                <a:latin typeface="Times New Roman" pitchFamily="18" charset="0"/>
              </a:defRPr>
            </a:lvl1pPr>
          </a:lstStyle>
          <a:p>
            <a:fld id="{ED3E70E1-3708-47B4-A0D6-8DFF49FE1136}" type="slidenum">
              <a:rPr lang="en-US"/>
              <a:pPr/>
              <a:t>‹#›</a:t>
            </a:fld>
            <a:endParaRPr lang="en-US"/>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2" name="Freeform 23"/>
            <p:cNvSpPr>
              <a:spLocks/>
            </p:cNvSpPr>
            <p:nvPr/>
          </p:nvSpPr>
          <p:spPr bwMode="hidden">
            <a:xfrm>
              <a:off x="5041" y="0"/>
              <a:ext cx="719" cy="845"/>
            </a:xfrm>
            <a:custGeom>
              <a:avLst/>
              <a:gdLst>
                <a:gd name="T0" fmla="*/ 749 w 717"/>
                <a:gd name="T1" fmla="*/ 845 h 845"/>
                <a:gd name="T2" fmla="*/ 749 w 717"/>
                <a:gd name="T3" fmla="*/ 821 h 845"/>
                <a:gd name="T4" fmla="*/ 606 w 717"/>
                <a:gd name="T5" fmla="*/ 605 h 845"/>
                <a:gd name="T6" fmla="*/ 422 w 717"/>
                <a:gd name="T7" fmla="*/ 396 h 845"/>
                <a:gd name="T8" fmla="*/ 237 w 717"/>
                <a:gd name="T9" fmla="*/ 192 h 845"/>
                <a:gd name="T10" fmla="*/ 17 w 717"/>
                <a:gd name="T11" fmla="*/ 0 h 845"/>
                <a:gd name="T12" fmla="*/ 0 w 717"/>
                <a:gd name="T13" fmla="*/ 0 h 845"/>
                <a:gd name="T14" fmla="*/ 225 w 717"/>
                <a:gd name="T15" fmla="*/ 198 h 845"/>
                <a:gd name="T16" fmla="*/ 416 w 717"/>
                <a:gd name="T17" fmla="*/ 408 h 845"/>
                <a:gd name="T18" fmla="*/ 600 w 717"/>
                <a:gd name="T19" fmla="*/ 623 h 845"/>
                <a:gd name="T20" fmla="*/ 749 w 717"/>
                <a:gd name="T21" fmla="*/ 845 h 845"/>
                <a:gd name="T22" fmla="*/ 74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fontAlgn="base">
                <a:spcBef>
                  <a:spcPct val="0"/>
                </a:spcBef>
                <a:spcAft>
                  <a:spcPct val="0"/>
                </a:spcAft>
              </a:pPr>
              <a:endParaRPr lang="en-US" sz="2400" smtClean="0">
                <a:solidFill>
                  <a:srgbClr val="FFFFFF"/>
                </a:solidFill>
                <a:latin typeface="Times New Roman" pitchFamily="18" charset="0"/>
              </a:endParaRPr>
            </a:p>
          </p:txBody>
        </p:sp>
        <p:sp>
          <p:nvSpPr>
            <p:cNvPr id="13" name="Freeform 24"/>
            <p:cNvSpPr>
              <a:spLocks/>
            </p:cNvSpPr>
            <p:nvPr/>
          </p:nvSpPr>
          <p:spPr bwMode="hidden">
            <a:xfrm>
              <a:off x="5352" y="0"/>
              <a:ext cx="408" cy="414"/>
            </a:xfrm>
            <a:custGeom>
              <a:avLst/>
              <a:gdLst>
                <a:gd name="T0" fmla="*/ 423 w 407"/>
                <a:gd name="T1" fmla="*/ 414 h 414"/>
                <a:gd name="T2" fmla="*/ 423 w 407"/>
                <a:gd name="T3" fmla="*/ 396 h 414"/>
                <a:gd name="T4" fmla="*/ 238 w 407"/>
                <a:gd name="T5" fmla="*/ 192 h 414"/>
                <a:gd name="T6" fmla="*/ 12 w 407"/>
                <a:gd name="T7" fmla="*/ 0 h 414"/>
                <a:gd name="T8" fmla="*/ 0 w 407"/>
                <a:gd name="T9" fmla="*/ 0 h 414"/>
                <a:gd name="T10" fmla="*/ 108 w 407"/>
                <a:gd name="T11" fmla="*/ 102 h 414"/>
                <a:gd name="T12" fmla="*/ 232 w 407"/>
                <a:gd name="T13" fmla="*/ 204 h 414"/>
                <a:gd name="T14" fmla="*/ 423 w 407"/>
                <a:gd name="T15" fmla="*/ 414 h 414"/>
                <a:gd name="T16" fmla="*/ 42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fontAlgn="base">
                <a:spcBef>
                  <a:spcPct val="0"/>
                </a:spcBef>
                <a:spcAft>
                  <a:spcPct val="0"/>
                </a:spcAft>
              </a:pPr>
              <a:endParaRPr lang="en-US" sz="2400" smtClean="0">
                <a:solidFill>
                  <a:srgbClr val="FFFFFF"/>
                </a:solidFill>
                <a:latin typeface="Times New Roman" pitchFamily="18"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5" name="Freeform 26"/>
            <p:cNvSpPr>
              <a:spLocks/>
            </p:cNvSpPr>
            <p:nvPr/>
          </p:nvSpPr>
          <p:spPr bwMode="hidden">
            <a:xfrm>
              <a:off x="6" y="0"/>
              <a:ext cx="588" cy="599"/>
            </a:xfrm>
            <a:custGeom>
              <a:avLst/>
              <a:gdLst>
                <a:gd name="T0" fmla="*/ 618 w 586"/>
                <a:gd name="T1" fmla="*/ 0 h 599"/>
                <a:gd name="T2" fmla="*/ 600 w 586"/>
                <a:gd name="T3" fmla="*/ 0 h 599"/>
                <a:gd name="T4" fmla="*/ 423 w 586"/>
                <a:gd name="T5" fmla="*/ 132 h 599"/>
                <a:gd name="T6" fmla="*/ 273 w 586"/>
                <a:gd name="T7" fmla="*/ 270 h 599"/>
                <a:gd name="T8" fmla="*/ 120 w 586"/>
                <a:gd name="T9" fmla="*/ 420 h 599"/>
                <a:gd name="T10" fmla="*/ 0 w 586"/>
                <a:gd name="T11" fmla="*/ 575 h 599"/>
                <a:gd name="T12" fmla="*/ 0 w 586"/>
                <a:gd name="T13" fmla="*/ 599 h 599"/>
                <a:gd name="T14" fmla="*/ 120 w 586"/>
                <a:gd name="T15" fmla="*/ 432 h 599"/>
                <a:gd name="T16" fmla="*/ 273 w 586"/>
                <a:gd name="T17" fmla="*/ 282 h 599"/>
                <a:gd name="T18" fmla="*/ 429 w 586"/>
                <a:gd name="T19" fmla="*/ 138 h 599"/>
                <a:gd name="T20" fmla="*/ 618 w 586"/>
                <a:gd name="T21" fmla="*/ 0 h 599"/>
                <a:gd name="T22" fmla="*/ 61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fontAlgn="base">
                <a:spcBef>
                  <a:spcPct val="0"/>
                </a:spcBef>
                <a:spcAft>
                  <a:spcPct val="0"/>
                </a:spcAft>
              </a:pPr>
              <a:endParaRPr lang="en-US" sz="2400" smtClean="0">
                <a:solidFill>
                  <a:srgbClr val="FFFFFF"/>
                </a:solidFill>
                <a:latin typeface="Times New Roman" pitchFamily="18" charset="0"/>
              </a:endParaRPr>
            </a:p>
          </p:txBody>
        </p:sp>
        <p:sp>
          <p:nvSpPr>
            <p:cNvPr id="16" name="Freeform 27"/>
            <p:cNvSpPr>
              <a:spLocks/>
            </p:cNvSpPr>
            <p:nvPr/>
          </p:nvSpPr>
          <p:spPr bwMode="hidden">
            <a:xfrm>
              <a:off x="6" y="0"/>
              <a:ext cx="270" cy="252"/>
            </a:xfrm>
            <a:custGeom>
              <a:avLst/>
              <a:gdLst>
                <a:gd name="T0" fmla="*/ 285 w 269"/>
                <a:gd name="T1" fmla="*/ 0 h 252"/>
                <a:gd name="T2" fmla="*/ 26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5 w 269"/>
                <a:gd name="T15" fmla="*/ 0 h 252"/>
                <a:gd name="T16" fmla="*/ 28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fontAlgn="base">
                <a:spcBef>
                  <a:spcPct val="0"/>
                </a:spcBef>
                <a:spcAft>
                  <a:spcPct val="0"/>
                </a:spcAft>
              </a:pPr>
              <a:endParaRPr lang="en-US" sz="2400" smtClean="0">
                <a:solidFill>
                  <a:srgbClr val="FFFFFF"/>
                </a:solidFill>
                <a:latin typeface="Times New Roman"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grpSp>
      <p:sp>
        <p:nvSpPr>
          <p:cNvPr id="29735"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297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 name="Rectangle 41"/>
          <p:cNvSpPr>
            <a:spLocks noGrp="1" noChangeArrowheads="1"/>
          </p:cNvSpPr>
          <p:nvPr>
            <p:ph type="dt"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p>
        </p:txBody>
      </p:sp>
      <p:sp>
        <p:nvSpPr>
          <p:cNvPr id="42" name="Rectangle 42"/>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p>
        </p:txBody>
      </p:sp>
      <p:sp>
        <p:nvSpPr>
          <p:cNvPr id="43" name="Rectangle 43"/>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B64950F1-60BB-47E2-AFAB-F094FB7EAB4D}" type="slidenum">
              <a:rPr lang="en-US"/>
              <a:pPr/>
              <a:t>‹#›</a:t>
            </a:fld>
            <a:endParaRPr lang="en-US"/>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fld id="{299B981B-A922-4E56-B89D-DC3CCC2B21F8}" type="slidenum">
              <a:rPr lang="en-US"/>
              <a:pPr/>
              <a:t>‹#›</a:t>
            </a:fld>
            <a:endParaRPr lang="en-US"/>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fld id="{16B7D62C-7AF4-4EFE-9980-2DFA3D0500CA}" type="slidenum">
              <a:rPr lang="en-US"/>
              <a:pPr/>
              <a:t>‹#›</a:t>
            </a:fld>
            <a:endParaRPr lang="en-US"/>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fld id="{9A4280A0-801C-42CA-A85F-D3254DEEFA64}" type="slidenum">
              <a:rPr lang="en-US"/>
              <a:pPr/>
              <a:t>‹#›</a:t>
            </a:fld>
            <a:endParaRPr lang="en-US"/>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fld id="{3FEDF020-0B80-4811-9A4C-FF03767C9B02}" type="slidenum">
              <a:rPr lang="en-US"/>
              <a:pPr/>
              <a:t>‹#›</a:t>
            </a:fld>
            <a:endParaRPr lang="en-US"/>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fld id="{523DBEF8-DFD0-4BBD-B76F-78BD85000BD9}" type="slidenum">
              <a:rPr lang="en-US"/>
              <a:pPr/>
              <a:t>‹#›</a:t>
            </a:fld>
            <a:endParaRPr lang="en-US"/>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fld id="{97312432-73BB-4866-BFDD-D005B5C7365C}" type="slidenum">
              <a:rPr lang="en-US"/>
              <a:pPr/>
              <a:t>‹#›</a:t>
            </a:fld>
            <a:endParaRPr lang="en-US"/>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fld id="{3FF1C731-09DF-45B7-AE58-BC51491233DD}" type="slidenum">
              <a:rPr lang="en-US"/>
              <a:pPr/>
              <a:t>‹#›</a:t>
            </a:fld>
            <a:endParaRPr lang="en-US"/>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fld id="{04D0D937-46CB-4907-B8A4-9457454B1C9E}"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23A8E0-523D-46CE-905F-0DE62F24AE8C}" type="slidenum">
              <a:rPr lang="en-US"/>
              <a:pPr/>
              <a:t>‹#›</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fld id="{EC632303-C4DE-4C8A-83A8-A96032A757BD}" type="slidenum">
              <a:rPr lang="en-US"/>
              <a:pPr/>
              <a:t>‹#›</a:t>
            </a:fld>
            <a:endParaRPr lang="en-US"/>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fld id="{AAA0E048-5938-4CF8-B7FD-C616D926324D}" type="slidenum">
              <a:rPr lang="en-US"/>
              <a:pPr/>
              <a:t>‹#›</a:t>
            </a:fld>
            <a:endParaRPr lang="en-US"/>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smtClean="0"/>
              <a:t>Click to edit Master title style</a:t>
            </a:r>
          </a:p>
        </p:txBody>
      </p:sp>
      <p:sp>
        <p:nvSpPr>
          <p:cNvPr id="1638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C69D703C-ED18-4DB2-9E51-A65E57A1B178}" type="slidenum">
              <a:rPr lang="en-US"/>
              <a:pPr/>
              <a:t>‹#›</a:t>
            </a:fld>
            <a:endParaRPr lang="en-US"/>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fld id="{1CBA3C5D-8DF4-444A-A038-9E836213587A}" type="slidenum">
              <a:rPr lang="en-US"/>
              <a:pPr/>
              <a:t>‹#›</a:t>
            </a:fld>
            <a:endParaRPr lang="en-US"/>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fld id="{6CF4EC48-7FDC-4CD4-BEF7-11236C20FC37}" type="slidenum">
              <a:rPr lang="en-US"/>
              <a:pPr/>
              <a:t>‹#›</a:t>
            </a:fld>
            <a:endParaRPr lang="en-US"/>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fld id="{5259CCD5-5A41-4A45-A819-32F46BE9436B}" type="slidenum">
              <a:rPr lang="en-US"/>
              <a:pPr/>
              <a:t>‹#›</a:t>
            </a:fld>
            <a:endParaRPr lang="en-US"/>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fld id="{D2993B28-1648-477A-9697-A601EBE03DD4}" type="slidenum">
              <a:rPr lang="en-US"/>
              <a:pPr/>
              <a:t>‹#›</a:t>
            </a:fld>
            <a:endParaRPr lang="en-US"/>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fld id="{BADBE37D-0E96-4B77-8F1E-869F3D125B10}" type="slidenum">
              <a:rPr lang="en-US"/>
              <a:pPr/>
              <a:t>‹#›</a:t>
            </a:fld>
            <a:endParaRPr 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fld id="{FA32569E-E501-49B2-AF87-BA735D3B38F9}" type="slidenum">
              <a:rPr lang="en-US"/>
              <a:pPr/>
              <a:t>‹#›</a:t>
            </a:fld>
            <a:endParaRPr lang="en-US"/>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fld id="{3E3CB7E5-ACCC-49D3-B32B-268ED2926E2D}"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ECFC7F-AEF8-4599-8D5B-45086EA714AA}" type="slidenum">
              <a:rPr lang="en-US"/>
              <a:pPr/>
              <a:t>‹#›</a:t>
            </a:fld>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fld id="{18EA6408-F68D-4A8C-9D8B-C51CE29232E6}" type="slidenum">
              <a:rPr lang="en-US"/>
              <a:pPr/>
              <a:t>‹#›</a:t>
            </a:fld>
            <a:endParaRPr lang="en-US"/>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fld id="{98662A08-90AC-4A1E-A2DC-DA583EDBEDA9}" type="slidenum">
              <a:rPr lang="en-US"/>
              <a:pPr/>
              <a:t>‹#›</a:t>
            </a:fld>
            <a:endParaRPr lang="en-US"/>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fld id="{E9AAE2C0-5E37-4527-BE46-687187EB8A03}" type="slidenum">
              <a:rPr lang="en-US"/>
              <a:pPr/>
              <a:t>‹#›</a:t>
            </a:fld>
            <a:endParaRPr lang="en-US"/>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199C1B-A90E-4A54-A484-A17E0AAB72A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88A9FD5-0447-43B5-9063-A5F35C0A6B0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646BB0-8E60-49A3-A901-61E0DA94EB8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DF16CD-24D9-42EF-B44F-33DDA15C191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81F0A96-9F8D-430F-88F6-39D122AFE2F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1674A36-7F9F-4FE8-86F6-1E9B01A491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E11BC2B-BF9E-484C-970F-1B0C24A0E65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D65C35-605B-4D7B-AA58-F4F84571C13B}" type="slidenum">
              <a:rPr lang="en-US"/>
              <a:pPr/>
              <a:t>‹#›</a:t>
            </a:fld>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D632EBB-EFF4-47C6-95FC-C536B3EA507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BB65293-8D69-4BE4-B204-E562560C762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4B8F2FA-40DC-48A7-9ACB-B24D8399F22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E0935F-3E8D-493C-A8DB-EBBC891840C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F8BF6A0-6B71-4CA3-B497-E0849838A8C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D4D9FE7-D317-4499-B22F-FF0FE5C634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A6FFAB-CBBA-4ABD-855D-1FC01415473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BFA024-5B87-49C4-81B6-A16C3E74711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5C6DC8B-FE30-4B4E-9744-2EBE7143829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9B6313F-52E9-4F02-9570-4C411144517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6CD1B05-D09C-4470-B155-E2696243836F}" type="slidenum">
              <a:rPr lang="en-US"/>
              <a:pPr/>
              <a:t>‹#›</a:t>
            </a:fld>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F1A207A-F808-4B8E-AD7F-09F73395B5F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D949135-4D89-4FA4-9FBD-3E82714612C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2E7AEA3-6D1F-48DE-A9D1-4886DEE24CD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8875C6-3448-4C87-A414-53B9D68745F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4578BF-E59B-4F21-8597-80DD28A6FE2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EABB11-9837-4F8C-9F53-6BCE42DF0F9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B66F86-6073-4795-B14E-38408DC7B23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CDB7503-BD85-42CD-9202-56AD96432741}" type="slidenum">
              <a:rPr lang="en-US"/>
              <a:pPr/>
              <a:t>‹#›</a:t>
            </a:fld>
            <a:endParaRPr lang="en-US"/>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397E8F0-6FF2-4666-BEDF-0985F0003EE6}" type="slidenum">
              <a:rPr lang="en-US"/>
              <a:pPr/>
              <a:t>‹#›</a:t>
            </a:fld>
            <a:endParaRPr lang="en-US"/>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E9448D2-8EFF-4A9D-AA1A-95EC22BDE20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06B50D-3900-4CAE-A25A-F295FB7D30BC}" type="datetimeFigureOut">
              <a:rPr lang="en-US" smtClean="0"/>
              <a:pPr/>
              <a:t>23/7/15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431CC-9DAC-4BA6-9E89-D8B8589B8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EA4E904-B176-478C-805D-946790FFDC08}" type="slidenum">
              <a:rPr lang="en-US"/>
              <a:pPr/>
              <a:t>‹#›</a:t>
            </a:fld>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9A0E228-E2D6-4F23-A310-ECDE231E7CB3}" type="slidenum">
              <a:rPr lang="en-US"/>
              <a:pPr/>
              <a:t>‹#›</a:t>
            </a:fld>
            <a:endParaRPr lang="en-US"/>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AD60D049-1D03-4807-BE03-8B913C3ADEB3}" type="slidenum">
              <a:rPr lang="en-US"/>
              <a:pPr/>
              <a:t>‹#›</a:t>
            </a:fld>
            <a:endParaRPr lang="en-US"/>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A89B7A4A-7003-4061-B156-25DDD926990F}" type="slidenum">
              <a:rPr lang="en-US"/>
              <a:pPr/>
              <a:t>‹#›</a:t>
            </a:fld>
            <a:endParaRPr lang="en-US"/>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93AFBD3E-55BD-4F5C-9EDE-88C8E55757F9}" type="slidenum">
              <a:rPr lang="en-US"/>
              <a:pPr/>
              <a:t>‹#›</a:t>
            </a:fld>
            <a:endParaRPr lang="en-US"/>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214EFB1-8295-455C-9A11-2DFF3A2FC7B2}" type="slidenum">
              <a:rPr lang="en-US"/>
              <a:pPr/>
              <a:t>‹#›</a:t>
            </a:fld>
            <a:endParaRPr lang="en-US"/>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EE6A953-32F2-4822-971E-414C2CE71CAA}" type="slidenum">
              <a:rPr lang="en-US"/>
              <a:pPr/>
              <a:t>‹#›</a:t>
            </a:fld>
            <a:endParaRPr lang="en-US"/>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7AA24FC-2807-4E27-92EA-0B70896877E1}" type="slidenum">
              <a:rPr lang="en-US"/>
              <a:pPr/>
              <a:t>‹#›</a:t>
            </a:fld>
            <a:endParaRPr lang="en-US"/>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DF59DD7-CE42-420A-A9E4-812B8B5DE09F}" type="slidenum">
              <a:rPr lang="en-US"/>
              <a:pPr/>
              <a:t>‹#›</a:t>
            </a:fld>
            <a:endParaRPr lang="en-US"/>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fld id="{4E624D9B-A897-4DDC-9756-EE1E0A4D6C4A}" type="slidenum">
              <a:rPr lang="en-US"/>
              <a:pPr/>
              <a:t>‹#›</a:t>
            </a:fld>
            <a:endParaRPr lang="en-US"/>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1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6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defRPr/>
            </a:pPr>
            <a:endParaRPr lang="en-US">
              <a:latin typeface="Times New Roman" pitchFamily="18" charset="0"/>
              <a:ea typeface="MS PGothic" pitchFamily="34" charset="-128"/>
              <a:cs typeface="+mn-cs"/>
            </a:endParaRPr>
          </a:p>
        </p:txBody>
      </p:sp>
      <p:sp>
        <p:nvSpPr>
          <p:cNvPr id="12909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2909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fld id="{BB06B50D-3900-4CAE-A25A-F295FB7D30BC}" type="datetimeFigureOut">
              <a:rPr lang="en-US" smtClean="0"/>
              <a:pPr/>
              <a:t>23/7/15</a:t>
            </a:fld>
            <a:endParaRPr lang="en-US"/>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endParaRPr lang="en-US"/>
          </a:p>
        </p:txBody>
      </p:sp>
      <p:sp>
        <p:nvSpPr>
          <p:cNvPr id="71" name="Rectangle 71"/>
          <p:cNvSpPr>
            <a:spLocks noGrp="1" noChangeArrowheads="1"/>
          </p:cNvSpPr>
          <p:nvPr>
            <p:ph type="sldNum" sz="quarter" idx="12"/>
          </p:nvPr>
        </p:nvSpPr>
        <p:spPr/>
        <p:txBody>
          <a:bodyPr/>
          <a:lstStyle>
            <a:lvl1pPr algn="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561902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288189A-EB9E-40FB-93CC-BBE8F536A6FA}" type="slidenum">
              <a:rPr lang="en-US"/>
              <a:pPr/>
              <a:t>‹#›</a:t>
            </a:fld>
            <a:endParaRPr lang="en-US"/>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5" name="Rectangle 69"/>
          <p:cNvSpPr>
            <a:spLocks noGrp="1" noChangeArrowheads="1"/>
          </p:cNvSpPr>
          <p:nvPr>
            <p:ph type="ftr" sz="quarter" idx="11"/>
          </p:nvPr>
        </p:nvSpPr>
        <p:spPr>
          <a:ln/>
        </p:spPr>
        <p:txBody>
          <a:bodyPr/>
          <a:lstStyle>
            <a:lvl1pPr>
              <a:defRPr/>
            </a:lvl1pPr>
          </a:lstStyle>
          <a:p>
            <a:endParaRPr lang="en-US"/>
          </a:p>
        </p:txBody>
      </p:sp>
      <p:sp>
        <p:nvSpPr>
          <p:cNvPr id="6" name="Rectangle 7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280455477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5" name="Rectangle 69"/>
          <p:cNvSpPr>
            <a:spLocks noGrp="1" noChangeArrowheads="1"/>
          </p:cNvSpPr>
          <p:nvPr>
            <p:ph type="ftr" sz="quarter" idx="11"/>
          </p:nvPr>
        </p:nvSpPr>
        <p:spPr>
          <a:ln/>
        </p:spPr>
        <p:txBody>
          <a:bodyPr/>
          <a:lstStyle>
            <a:lvl1pPr>
              <a:defRPr/>
            </a:lvl1pPr>
          </a:lstStyle>
          <a:p>
            <a:endParaRPr lang="en-US"/>
          </a:p>
        </p:txBody>
      </p:sp>
      <p:sp>
        <p:nvSpPr>
          <p:cNvPr id="6" name="Rectangle 7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296100272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6" name="Rectangle 69"/>
          <p:cNvSpPr>
            <a:spLocks noGrp="1" noChangeArrowheads="1"/>
          </p:cNvSpPr>
          <p:nvPr>
            <p:ph type="ftr" sz="quarter" idx="11"/>
          </p:nvPr>
        </p:nvSpPr>
        <p:spPr>
          <a:ln/>
        </p:spPr>
        <p:txBody>
          <a:bodyPr/>
          <a:lstStyle>
            <a:lvl1pPr>
              <a:defRPr/>
            </a:lvl1pPr>
          </a:lstStyle>
          <a:p>
            <a:endParaRPr lang="en-US"/>
          </a:p>
        </p:txBody>
      </p:sp>
      <p:sp>
        <p:nvSpPr>
          <p:cNvPr id="7" name="Rectangle 7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424089946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8" name="Rectangle 69"/>
          <p:cNvSpPr>
            <a:spLocks noGrp="1" noChangeArrowheads="1"/>
          </p:cNvSpPr>
          <p:nvPr>
            <p:ph type="ftr" sz="quarter" idx="11"/>
          </p:nvPr>
        </p:nvSpPr>
        <p:spPr>
          <a:ln/>
        </p:spPr>
        <p:txBody>
          <a:bodyPr/>
          <a:lstStyle>
            <a:lvl1pPr>
              <a:defRPr/>
            </a:lvl1pPr>
          </a:lstStyle>
          <a:p>
            <a:endParaRPr lang="en-US"/>
          </a:p>
        </p:txBody>
      </p:sp>
      <p:sp>
        <p:nvSpPr>
          <p:cNvPr id="9" name="Rectangle 7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291616347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4" name="Rectangle 69"/>
          <p:cNvSpPr>
            <a:spLocks noGrp="1" noChangeArrowheads="1"/>
          </p:cNvSpPr>
          <p:nvPr>
            <p:ph type="ftr" sz="quarter" idx="11"/>
          </p:nvPr>
        </p:nvSpPr>
        <p:spPr>
          <a:ln/>
        </p:spPr>
        <p:txBody>
          <a:bodyPr/>
          <a:lstStyle>
            <a:lvl1pPr>
              <a:defRPr/>
            </a:lvl1pPr>
          </a:lstStyle>
          <a:p>
            <a:endParaRPr lang="en-US"/>
          </a:p>
        </p:txBody>
      </p:sp>
      <p:sp>
        <p:nvSpPr>
          <p:cNvPr id="5" name="Rectangle 7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134311690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3" name="Rectangle 69"/>
          <p:cNvSpPr>
            <a:spLocks noGrp="1" noChangeArrowheads="1"/>
          </p:cNvSpPr>
          <p:nvPr>
            <p:ph type="ftr" sz="quarter" idx="11"/>
          </p:nvPr>
        </p:nvSpPr>
        <p:spPr>
          <a:ln/>
        </p:spPr>
        <p:txBody>
          <a:bodyPr/>
          <a:lstStyle>
            <a:lvl1pPr>
              <a:defRPr/>
            </a:lvl1pPr>
          </a:lstStyle>
          <a:p>
            <a:endParaRPr lang="en-US"/>
          </a:p>
        </p:txBody>
      </p:sp>
      <p:sp>
        <p:nvSpPr>
          <p:cNvPr id="4" name="Rectangle 7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350086355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6" name="Rectangle 69"/>
          <p:cNvSpPr>
            <a:spLocks noGrp="1" noChangeArrowheads="1"/>
          </p:cNvSpPr>
          <p:nvPr>
            <p:ph type="ftr" sz="quarter" idx="11"/>
          </p:nvPr>
        </p:nvSpPr>
        <p:spPr>
          <a:ln/>
        </p:spPr>
        <p:txBody>
          <a:bodyPr/>
          <a:lstStyle>
            <a:lvl1pPr>
              <a:defRPr/>
            </a:lvl1pPr>
          </a:lstStyle>
          <a:p>
            <a:endParaRPr lang="en-US"/>
          </a:p>
        </p:txBody>
      </p:sp>
      <p:sp>
        <p:nvSpPr>
          <p:cNvPr id="7" name="Rectangle 7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155405271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6" name="Rectangle 69"/>
          <p:cNvSpPr>
            <a:spLocks noGrp="1" noChangeArrowheads="1"/>
          </p:cNvSpPr>
          <p:nvPr>
            <p:ph type="ftr" sz="quarter" idx="11"/>
          </p:nvPr>
        </p:nvSpPr>
        <p:spPr>
          <a:ln/>
        </p:spPr>
        <p:txBody>
          <a:bodyPr/>
          <a:lstStyle>
            <a:lvl1pPr>
              <a:defRPr/>
            </a:lvl1pPr>
          </a:lstStyle>
          <a:p>
            <a:endParaRPr lang="en-US"/>
          </a:p>
        </p:txBody>
      </p:sp>
      <p:sp>
        <p:nvSpPr>
          <p:cNvPr id="7" name="Rectangle 7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228013047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5" name="Rectangle 69"/>
          <p:cNvSpPr>
            <a:spLocks noGrp="1" noChangeArrowheads="1"/>
          </p:cNvSpPr>
          <p:nvPr>
            <p:ph type="ftr" sz="quarter" idx="11"/>
          </p:nvPr>
        </p:nvSpPr>
        <p:spPr>
          <a:ln/>
        </p:spPr>
        <p:txBody>
          <a:bodyPr/>
          <a:lstStyle>
            <a:lvl1pPr>
              <a:defRPr/>
            </a:lvl1pPr>
          </a:lstStyle>
          <a:p>
            <a:endParaRPr lang="en-US"/>
          </a:p>
        </p:txBody>
      </p:sp>
      <p:sp>
        <p:nvSpPr>
          <p:cNvPr id="6" name="Rectangle 7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200440165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5" name="Rectangle 69"/>
          <p:cNvSpPr>
            <a:spLocks noGrp="1" noChangeArrowheads="1"/>
          </p:cNvSpPr>
          <p:nvPr>
            <p:ph type="ftr" sz="quarter" idx="11"/>
          </p:nvPr>
        </p:nvSpPr>
        <p:spPr>
          <a:ln/>
        </p:spPr>
        <p:txBody>
          <a:bodyPr/>
          <a:lstStyle>
            <a:lvl1pPr>
              <a:defRPr/>
            </a:lvl1pPr>
          </a:lstStyle>
          <a:p>
            <a:endParaRPr lang="en-US"/>
          </a:p>
        </p:txBody>
      </p:sp>
      <p:sp>
        <p:nvSpPr>
          <p:cNvPr id="6" name="Rectangle 7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1345979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C9B4843-7B87-4E5D-BC11-84484CC6C831}" type="slidenum">
              <a:rPr lang="en-US"/>
              <a:pPr/>
              <a:t>‹#›</a:t>
            </a:fld>
            <a:endParaRPr lang="en-US"/>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fld id="{1857B5D7-EFD5-48A9-90F0-12B011451AD2}"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3262830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A5F716F4-0BE3-4416-A500-0C32A1DD48C2}"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6963845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783BF57B-018C-4757-83B7-9586DF34D84C}"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4534053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8D4F9C0F-C243-42D6-891B-B52D52D73F74}"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6083221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9FC8FB23-0DEA-40AD-9E8E-3AAAA492ED6E}"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660046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5D3BA134-B831-4AED-9B82-E607CFC4719C}"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541612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5B85E68A-1723-4B3B-ACEA-B22F43E21339}"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0372821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FEDF147-87A9-4219-9735-FDCE4837C4F6}"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047549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1D7FCA31-A151-4B6B-A95B-FFDCBCFB27BD}"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2948965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5974C28C-9BEC-4989-97D9-46996B811CD5}"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30187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C54B81D-7B75-4101-BDE7-604FAB8C969F}" type="slidenum">
              <a:rPr lang="en-US"/>
              <a:pPr/>
              <a:t>‹#›</a:t>
            </a:fld>
            <a:endParaRPr lang="en-US"/>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16C8008F-374D-4CE8-B25D-0714C34DB7B4}"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1799791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fld id="{1857B5D7-EFD5-48A9-90F0-12B011451AD2}"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3262830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A5F716F4-0BE3-4416-A500-0C32A1DD48C2}"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6963845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783BF57B-018C-4757-83B7-9586DF34D84C}"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4534053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8D4F9C0F-C243-42D6-891B-B52D52D73F74}"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6083221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9FC8FB23-0DEA-40AD-9E8E-3AAAA492ED6E}"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660046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5D3BA134-B831-4AED-9B82-E607CFC4719C}"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541612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5B85E68A-1723-4B3B-ACEA-B22F43E21339}"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0372821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FEDF147-87A9-4219-9735-FDCE4837C4F6}"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0475493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1D7FCA31-A151-4B6B-A95B-FFDCBCFB27BD}"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29489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0B26E84-D731-49B9-9801-BB3139B5098A}" type="slidenum">
              <a:rPr lang="en-US"/>
              <a:pPr/>
              <a:t>‹#›</a:t>
            </a:fld>
            <a:endParaRPr lang="en-US"/>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5974C28C-9BEC-4989-97D9-46996B811CD5}"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3018714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16C8008F-374D-4CE8-B25D-0714C34DB7B4}" type="slidenum">
              <a:rPr lang="en-US" smtClean="0">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1799791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fld id="{BB06B50D-3900-4CAE-A25A-F295FB7D30BC}" type="datetimeFigureOut">
              <a:rPr lang="en-US" smtClean="0"/>
              <a:pPr/>
              <a:t>23/7/15</a:t>
            </a:fld>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endParaRPr lang="en-US"/>
          </a:p>
        </p:txBody>
      </p:sp>
      <p:sp>
        <p:nvSpPr>
          <p:cNvPr id="11" name="Rectangle 10"/>
          <p:cNvSpPr>
            <a:spLocks noGrp="1" noChangeArrowheads="1"/>
          </p:cNvSpPr>
          <p:nvPr>
            <p:ph type="sldNum" sz="quarter" idx="12"/>
          </p:nvPr>
        </p:nvSpPr>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73262830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186963845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374534053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6" name="Rectangle 9"/>
          <p:cNvSpPr>
            <a:spLocks noGrp="1" noChangeArrowheads="1"/>
          </p:cNvSpPr>
          <p:nvPr>
            <p:ph type="ftr" sz="quarter" idx="11"/>
          </p:nvPr>
        </p:nvSpPr>
        <p:spPr>
          <a:ln/>
        </p:spPr>
        <p:txBody>
          <a:bodyPr/>
          <a:lstStyle>
            <a:lvl1pPr>
              <a:defRPr/>
            </a:lvl1pPr>
          </a:lstStyle>
          <a:p>
            <a:endParaRPr lang="en-US"/>
          </a:p>
        </p:txBody>
      </p:sp>
      <p:sp>
        <p:nvSpPr>
          <p:cNvPr id="7" name="Rectangle 1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126083221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8" name="Rectangle 9"/>
          <p:cNvSpPr>
            <a:spLocks noGrp="1" noChangeArrowheads="1"/>
          </p:cNvSpPr>
          <p:nvPr>
            <p:ph type="ftr" sz="quarter" idx="11"/>
          </p:nvPr>
        </p:nvSpPr>
        <p:spPr>
          <a:ln/>
        </p:spPr>
        <p:txBody>
          <a:bodyPr/>
          <a:lstStyle>
            <a:lvl1pPr>
              <a:defRPr/>
            </a:lvl1pPr>
          </a:lstStyle>
          <a:p>
            <a:endParaRPr lang="en-US"/>
          </a:p>
        </p:txBody>
      </p:sp>
      <p:sp>
        <p:nvSpPr>
          <p:cNvPr id="9" name="Rectangle 1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17660046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4" name="Rectangle 9"/>
          <p:cNvSpPr>
            <a:spLocks noGrp="1" noChangeArrowheads="1"/>
          </p:cNvSpPr>
          <p:nvPr>
            <p:ph type="ftr" sz="quarter" idx="11"/>
          </p:nvPr>
        </p:nvSpPr>
        <p:spPr>
          <a:ln/>
        </p:spPr>
        <p:txBody>
          <a:bodyPr/>
          <a:lstStyle>
            <a:lvl1pPr>
              <a:defRPr/>
            </a:lvl1pPr>
          </a:lstStyle>
          <a:p>
            <a:endParaRPr lang="en-US"/>
          </a:p>
        </p:txBody>
      </p:sp>
      <p:sp>
        <p:nvSpPr>
          <p:cNvPr id="5" name="Rectangle 1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3854161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3" name="Rectangle 9"/>
          <p:cNvSpPr>
            <a:spLocks noGrp="1" noChangeArrowheads="1"/>
          </p:cNvSpPr>
          <p:nvPr>
            <p:ph type="ftr" sz="quarter" idx="11"/>
          </p:nvPr>
        </p:nvSpPr>
        <p:spPr>
          <a:ln/>
        </p:spPr>
        <p:txBody>
          <a:bodyPr/>
          <a:lstStyle>
            <a:lvl1pPr>
              <a:defRPr/>
            </a:lvl1pPr>
          </a:lstStyle>
          <a:p>
            <a:endParaRPr lang="en-US"/>
          </a:p>
        </p:txBody>
      </p:sp>
      <p:sp>
        <p:nvSpPr>
          <p:cNvPr id="4" name="Rectangle 1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310372821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6" name="Rectangle 9"/>
          <p:cNvSpPr>
            <a:spLocks noGrp="1" noChangeArrowheads="1"/>
          </p:cNvSpPr>
          <p:nvPr>
            <p:ph type="ftr" sz="quarter" idx="11"/>
          </p:nvPr>
        </p:nvSpPr>
        <p:spPr>
          <a:ln/>
        </p:spPr>
        <p:txBody>
          <a:bodyPr/>
          <a:lstStyle>
            <a:lvl1pPr>
              <a:defRPr/>
            </a:lvl1pPr>
          </a:lstStyle>
          <a:p>
            <a:endParaRPr lang="en-US"/>
          </a:p>
        </p:txBody>
      </p:sp>
      <p:sp>
        <p:nvSpPr>
          <p:cNvPr id="7" name="Rectangle 1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4004754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F10FC0-259F-4972-9583-009086A2CEDC}" type="slidenum">
              <a:rPr lang="en-US"/>
              <a:pPr/>
              <a:t>‹#›</a:t>
            </a:fld>
            <a:endParaRPr lang="en-US"/>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6" name="Rectangle 9"/>
          <p:cNvSpPr>
            <a:spLocks noGrp="1" noChangeArrowheads="1"/>
          </p:cNvSpPr>
          <p:nvPr>
            <p:ph type="ftr" sz="quarter" idx="11"/>
          </p:nvPr>
        </p:nvSpPr>
        <p:spPr>
          <a:ln/>
        </p:spPr>
        <p:txBody>
          <a:bodyPr/>
          <a:lstStyle>
            <a:lvl1pPr>
              <a:defRPr/>
            </a:lvl1pPr>
          </a:lstStyle>
          <a:p>
            <a:endParaRPr lang="en-US"/>
          </a:p>
        </p:txBody>
      </p:sp>
      <p:sp>
        <p:nvSpPr>
          <p:cNvPr id="7" name="Rectangle 1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272948965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203018714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fld id="{BB06B50D-3900-4CAE-A25A-F295FB7D30BC}" type="datetimeFigureOut">
              <a:rPr lang="en-US" smtClean="0"/>
              <a:pPr/>
              <a:t>23/7/15</a:t>
            </a:fld>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fld id="{1E8431CC-9DAC-4BA6-9E89-D8B8589B8B2B}" type="slidenum">
              <a:rPr lang="en-US" smtClean="0"/>
              <a:pPr/>
              <a:t>‹#›</a:t>
            </a:fld>
            <a:endParaRPr lang="en-US"/>
          </a:p>
        </p:txBody>
      </p:sp>
    </p:spTree>
    <p:extLst>
      <p:ext uri="{BB962C8B-B14F-4D97-AF65-F5344CB8AC3E}">
        <p14:creationId xmlns:p14="http://schemas.microsoft.com/office/powerpoint/2010/main" val="1617997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4D97A3B-B937-4C27-B5E8-7A0FF9F0E2C6}"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75029CE-8C36-4E8F-BA45-5660B3B264E4}"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28B479-90BD-4D96-B15F-693EDF4F8E85}"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A98FED-E097-463C-857B-BB3F6C51CEB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06B50D-3900-4CAE-A25A-F295FB7D30BC}" type="datetimeFigureOut">
              <a:rPr lang="en-US" smtClean="0"/>
              <a:pPr/>
              <a:t>23/7/15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8431CC-9DAC-4BA6-9E89-D8B8589B8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FC7FCB-5DA7-43CE-8BFB-C5C01E0F6BF8}"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C60F7B-F04A-42D1-9282-A4B225EB313B}"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C238D18-F43A-4934-B530-BEF313663D90}"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238E01-FD19-42EB-90E8-231C50247AF8}"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961B019-2105-441C-8F6E-236E26481594}"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C885293-DF06-4EA5-9F1C-0AC20726FB34}"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E1E0531-6758-4F6B-A98A-3F76C3C3F632}"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BB9BC0-7041-4278-A106-9B5E11E6F24D}" type="slidenum">
              <a:rPr lang="en-US"/>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397989-B596-40A7-8092-91E096EFEF47}"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D058E384-40DB-4E32-8091-A30B6435F6C0}" type="datetimeFigureOut">
              <a:rPr lang="en-US" smtClean="0">
                <a:ea typeface="MS PGothic" pitchFamily="34" charset="-128"/>
              </a:rPr>
              <a:pPr fontAlgn="base">
                <a:spcBef>
                  <a:spcPct val="0"/>
                </a:spcBef>
                <a:spcAft>
                  <a:spcPct val="0"/>
                </a:spcAft>
              </a:pPr>
              <a:t>23/7/15</a:t>
            </a:fld>
            <a:endParaRPr lang="en-US" smtClean="0">
              <a:ea typeface="MS PGothic"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3961033C-B8F4-4E6D-BC00-9FCC80691A67}"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06B50D-3900-4CAE-A25A-F295FB7D30BC}" type="datetimeFigureOut">
              <a:rPr lang="en-US" smtClean="0"/>
              <a:pPr/>
              <a:t>23/7/15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8431CC-9DAC-4BA6-9E89-D8B8589B8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99CCFA6D-A01F-4F17-BDAF-7B420EC32F7E}" type="datetimeFigureOut">
              <a:rPr lang="en-US" smtClean="0">
                <a:ea typeface="MS PGothic" pitchFamily="34" charset="-128"/>
              </a:rPr>
              <a:pPr fontAlgn="base">
                <a:spcBef>
                  <a:spcPct val="0"/>
                </a:spcBef>
                <a:spcAft>
                  <a:spcPct val="0"/>
                </a:spcAft>
              </a:pPr>
              <a:t>23/7/15</a:t>
            </a:fld>
            <a:endParaRPr lang="en-US" smtClean="0">
              <a:ea typeface="MS PGothic"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938C5CA6-7E98-4F0F-B255-CB316BA6E62C}"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C04B2F11-9185-4CD5-BF75-E466F12191D2}" type="datetimeFigureOut">
              <a:rPr lang="en-US" smtClean="0">
                <a:ea typeface="MS PGothic" pitchFamily="34" charset="-128"/>
              </a:rPr>
              <a:pPr fontAlgn="base">
                <a:spcBef>
                  <a:spcPct val="0"/>
                </a:spcBef>
                <a:spcAft>
                  <a:spcPct val="0"/>
                </a:spcAft>
              </a:pPr>
              <a:t>23/7/15</a:t>
            </a:fld>
            <a:endParaRPr lang="en-US" smtClean="0">
              <a:ea typeface="MS PGothic"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23CA5CD2-387C-483A-838D-3C8B822A5793}"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3B768030-C32D-4F0B-A6AE-0BFCF4BCF540}" type="datetimeFigureOut">
              <a:rPr lang="en-US" smtClean="0">
                <a:ea typeface="MS PGothic" pitchFamily="34" charset="-128"/>
              </a:rPr>
              <a:pPr fontAlgn="base">
                <a:spcBef>
                  <a:spcPct val="0"/>
                </a:spcBef>
                <a:spcAft>
                  <a:spcPct val="0"/>
                </a:spcAft>
              </a:pPr>
              <a:t>23/7/15</a:t>
            </a:fld>
            <a:endParaRPr lang="en-US" smtClean="0">
              <a:ea typeface="MS PGothic" pitchFamily="34"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FF42A93C-6DA5-4EA3-B351-E6B19B1ABCEE}"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6B093C45-9390-4215-9F4A-37B60D60F0D5}" type="datetimeFigureOut">
              <a:rPr lang="en-US" smtClean="0">
                <a:ea typeface="MS PGothic" pitchFamily="34" charset="-128"/>
              </a:rPr>
              <a:pPr fontAlgn="base">
                <a:spcBef>
                  <a:spcPct val="0"/>
                </a:spcBef>
                <a:spcAft>
                  <a:spcPct val="0"/>
                </a:spcAft>
              </a:pPr>
              <a:t>23/7/15</a:t>
            </a:fld>
            <a:endParaRPr lang="en-US" smtClean="0">
              <a:ea typeface="MS PGothic" pitchFamily="34" charset="-128"/>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6EC8098A-7C32-4B82-A945-2EE6F124A66F}"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AFEF62FA-8CAA-4209-A232-EDF7FF45EAA3}" type="datetimeFigureOut">
              <a:rPr lang="en-US" smtClean="0">
                <a:ea typeface="MS PGothic" pitchFamily="34" charset="-128"/>
              </a:rPr>
              <a:pPr fontAlgn="base">
                <a:spcBef>
                  <a:spcPct val="0"/>
                </a:spcBef>
                <a:spcAft>
                  <a:spcPct val="0"/>
                </a:spcAft>
              </a:pPr>
              <a:t>23/7/15</a:t>
            </a:fld>
            <a:endParaRPr lang="en-US" smtClean="0">
              <a:ea typeface="MS PGothic" pitchFamily="34" charset="-128"/>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8005244D-30BA-4357-8B1C-2000C2F473AC}"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5E1D7B15-B32E-413C-B802-D6F48F693360}" type="datetimeFigureOut">
              <a:rPr lang="en-US" smtClean="0">
                <a:ea typeface="MS PGothic" pitchFamily="34" charset="-128"/>
              </a:rPr>
              <a:pPr fontAlgn="base">
                <a:spcBef>
                  <a:spcPct val="0"/>
                </a:spcBef>
                <a:spcAft>
                  <a:spcPct val="0"/>
                </a:spcAft>
              </a:pPr>
              <a:t>23/7/15</a:t>
            </a:fld>
            <a:endParaRPr lang="en-US" smtClean="0">
              <a:ea typeface="MS PGothic" pitchFamily="34" charset="-128"/>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CE6DC60D-A93D-46A8-957E-9D05DF5134DE}"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A1BBE7A3-F1F3-4B60-9E3E-7BDABC5CDB67}" type="datetimeFigureOut">
              <a:rPr lang="en-US" smtClean="0">
                <a:ea typeface="MS PGothic" pitchFamily="34" charset="-128"/>
              </a:rPr>
              <a:pPr fontAlgn="base">
                <a:spcBef>
                  <a:spcPct val="0"/>
                </a:spcBef>
                <a:spcAft>
                  <a:spcPct val="0"/>
                </a:spcAft>
              </a:pPr>
              <a:t>23/7/15</a:t>
            </a:fld>
            <a:endParaRPr lang="en-US" smtClean="0">
              <a:ea typeface="MS PGothic" pitchFamily="34"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E177A5C9-E74F-4BC5-8CB7-FA479A7CE888}"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EA08E15C-CD3C-422E-BF4D-889C5F815A16}" type="datetimeFigureOut">
              <a:rPr lang="en-US" smtClean="0">
                <a:ea typeface="MS PGothic" pitchFamily="34" charset="-128"/>
              </a:rPr>
              <a:pPr fontAlgn="base">
                <a:spcBef>
                  <a:spcPct val="0"/>
                </a:spcBef>
                <a:spcAft>
                  <a:spcPct val="0"/>
                </a:spcAft>
              </a:pPr>
              <a:t>23/7/15</a:t>
            </a:fld>
            <a:endParaRPr lang="en-US" smtClean="0">
              <a:ea typeface="MS PGothic" pitchFamily="34"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C7C26214-E3BF-4E80-A6DD-16BCC510A11B}"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18AE3B4A-C8A3-4AD0-BE40-65AA9411931C}" type="datetimeFigureOut">
              <a:rPr lang="en-US" smtClean="0">
                <a:ea typeface="MS PGothic" pitchFamily="34" charset="-128"/>
              </a:rPr>
              <a:pPr fontAlgn="base">
                <a:spcBef>
                  <a:spcPct val="0"/>
                </a:spcBef>
                <a:spcAft>
                  <a:spcPct val="0"/>
                </a:spcAft>
              </a:pPr>
              <a:t>23/7/15</a:t>
            </a:fld>
            <a:endParaRPr lang="en-US" smtClean="0">
              <a:ea typeface="MS PGothic"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67A089C6-270E-49A0-ADB3-2FF312796B09}"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E4865FA6-174A-4F4B-8E48-700FA6CE0455}" type="datetimeFigureOut">
              <a:rPr lang="en-US" smtClean="0">
                <a:ea typeface="MS PGothic" pitchFamily="34" charset="-128"/>
              </a:rPr>
              <a:pPr fontAlgn="base">
                <a:spcBef>
                  <a:spcPct val="0"/>
                </a:spcBef>
                <a:spcAft>
                  <a:spcPct val="0"/>
                </a:spcAft>
              </a:pPr>
              <a:t>23/7/15</a:t>
            </a:fld>
            <a:endParaRPr lang="en-US" smtClean="0">
              <a:ea typeface="MS PGothic"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BAA3A58C-1258-4F93-BEFE-E3F1A3B121C6}"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6B50D-3900-4CAE-A25A-F295FB7D30BC}" type="datetimeFigureOut">
              <a:rPr lang="en-US" smtClean="0"/>
              <a:pPr/>
              <a:t>23/7/15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8431CC-9DAC-4BA6-9E89-D8B8589B8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endParaRPr>
          </a:p>
        </p:txBody>
      </p:sp>
      <p:grpSp>
        <p:nvGrpSpPr>
          <p:cNvPr id="2"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pic>
          <p:nvPicPr>
            <p:cNvPr id="8" name="Picture 5"/>
            <p:cNvPicPr>
              <a:picLocks noChangeArrowheads="1"/>
            </p:cNvPicPr>
            <p:nvPr/>
          </p:nvPicPr>
          <p:blipFill>
            <a:blip r:embed="rId2" cstate="print"/>
            <a:srcRect/>
            <a:stretch>
              <a:fillRect/>
            </a:stretch>
          </p:blipFill>
          <p:spPr bwMode="auto">
            <a:xfrm>
              <a:off x="0" y="1028"/>
              <a:ext cx="1152" cy="1400"/>
            </a:xfrm>
            <a:prstGeom prst="rect">
              <a:avLst/>
            </a:prstGeom>
            <a:noFill/>
            <a:ln w="9525">
              <a:noFill/>
              <a:miter lim="800000"/>
              <a:headEnd/>
              <a:tailEnd/>
            </a:ln>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fld id="{4D1B8A3B-863E-4381-8113-17F3362AB59C}"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36CEDD9-2BCA-4B47-AB68-9D9E9DC58A3E}"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E849D836-4B43-4430-AAA0-95019866ED9E}"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E319BE13-45C4-4898-B050-9812CE05F5B3}"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3D7BD4EC-CC11-4511-8865-BC5BFA279FA7}"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A33292DF-6812-437F-BF24-13014EED7519}"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9B44280B-B730-4FAD-9C8C-CCCC02BF8722}"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E853AD23-3B8F-4362-A271-B48B1CE2BCEC}"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B7D09540-4F69-402B-9939-9C6A2C6D74BF}"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CE9A151-952D-4C0C-AA55-16ACBD94A243}"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6B50D-3900-4CAE-A25A-F295FB7D30BC}" type="datetimeFigureOut">
              <a:rPr lang="en-US" smtClean="0"/>
              <a:pPr/>
              <a:t>23/7/15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431CC-9DAC-4BA6-9E89-D8B8589B8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0A2480F0-08A0-4C5B-9379-DE829842FEFD}" type="slidenum">
              <a:rPr lang="en-US">
                <a:solidFill>
                  <a:srgbClr val="EAEAEA"/>
                </a:solidFill>
              </a:rPr>
              <a:pPr/>
              <a:t>‹#›</a:t>
            </a:fld>
            <a:endParaRPr lang="en-US">
              <a:solidFill>
                <a:srgbClr val="EAEAEA"/>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199C1B-A90E-4A54-A484-A17E0AAB72A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88A9FD5-0447-43B5-9063-A5F35C0A6B0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646BB0-8E60-49A3-A901-61E0DA94EB8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DF16CD-24D9-42EF-B44F-33DDA15C191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81F0A96-9F8D-430F-88F6-39D122AFE2F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1674A36-7F9F-4FE8-86F6-1E9B01A491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E11BC2B-BF9E-484C-970F-1B0C24A0E65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D632EBB-EFF4-47C6-95FC-C536B3EA507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BB65293-8D69-4BE4-B204-E562560C762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6B50D-3900-4CAE-A25A-F295FB7D30BC}" type="datetimeFigureOut">
              <a:rPr lang="en-US" smtClean="0"/>
              <a:pPr/>
              <a:t>23/7/15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431CC-9DAC-4BA6-9E89-D8B8589B8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4B8F2FA-40DC-48A7-9ACB-B24D8399F22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E0935F-3E8D-493C-A8DB-EBBC891840C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F8BF6A0-6B71-4CA3-B497-E0849838A8C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D4D9FE7-D317-4499-B22F-FF0FE5C634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199C1B-A90E-4A54-A484-A17E0AAB72A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88A9FD5-0447-43B5-9063-A5F35C0A6B0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646BB0-8E60-49A3-A901-61E0DA94EB8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DF16CD-24D9-42EF-B44F-33DDA15C191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81F0A96-9F8D-430F-88F6-39D122AFE2F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1674A36-7F9F-4FE8-86F6-1E9B01A491E6}" type="slidenum">
              <a:rPr lang="en-US">
                <a:solidFill>
                  <a:srgbClr val="000000"/>
                </a:solidFill>
              </a: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1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2.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theme" Target="../theme/theme13.xml"/><Relationship Id="rId13" Type="http://schemas.openxmlformats.org/officeDocument/2006/relationships/image" Target="../media/image4.png"/><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theme" Target="../theme/theme14.xml"/><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theme" Target="../theme/theme15.xml"/><Relationship Id="rId13" Type="http://schemas.openxmlformats.org/officeDocument/2006/relationships/image" Target="../media/image5.jpeg"/><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theme" Target="../theme/theme16.xml"/><Relationship Id="rId13" Type="http://schemas.openxmlformats.org/officeDocument/2006/relationships/image" Target="../media/image6.jpeg"/><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theme" Target="../theme/theme17.xml"/><Relationship Id="rId13" Type="http://schemas.openxmlformats.org/officeDocument/2006/relationships/image" Target="../media/image7.jpeg"/><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theme" Target="../theme/theme18.xml"/><Relationship Id="rId13" Type="http://schemas.openxmlformats.org/officeDocument/2006/relationships/image" Target="../media/image8.jpeg"/><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6.xml"/><Relationship Id="rId12" Type="http://schemas.openxmlformats.org/officeDocument/2006/relationships/theme" Target="../theme/theme19.xml"/><Relationship Id="rId13" Type="http://schemas.openxmlformats.org/officeDocument/2006/relationships/image" Target="../media/image9.jpeg"/><Relationship Id="rId14" Type="http://schemas.openxmlformats.org/officeDocument/2006/relationships/image" Target="../media/image10.png"/><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0"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7.xml"/><Relationship Id="rId12" Type="http://schemas.openxmlformats.org/officeDocument/2006/relationships/theme" Target="../theme/theme20.xml"/><Relationship Id="rId1" Type="http://schemas.openxmlformats.org/officeDocument/2006/relationships/slideLayout" Target="../slideLayouts/slideLayout217.xml"/><Relationship Id="rId2" Type="http://schemas.openxmlformats.org/officeDocument/2006/relationships/slideLayout" Target="../slideLayouts/slideLayout218.xml"/><Relationship Id="rId3" Type="http://schemas.openxmlformats.org/officeDocument/2006/relationships/slideLayout" Target="../slideLayouts/slideLayout219.xml"/><Relationship Id="rId4" Type="http://schemas.openxmlformats.org/officeDocument/2006/relationships/slideLayout" Target="../slideLayouts/slideLayout220.xml"/><Relationship Id="rId5" Type="http://schemas.openxmlformats.org/officeDocument/2006/relationships/slideLayout" Target="../slideLayouts/slideLayout221.xml"/><Relationship Id="rId6" Type="http://schemas.openxmlformats.org/officeDocument/2006/relationships/slideLayout" Target="../slideLayouts/slideLayout222.xml"/><Relationship Id="rId7" Type="http://schemas.openxmlformats.org/officeDocument/2006/relationships/slideLayout" Target="../slideLayouts/slideLayout223.xml"/><Relationship Id="rId8" Type="http://schemas.openxmlformats.org/officeDocument/2006/relationships/slideLayout" Target="../slideLayouts/slideLayout224.xml"/><Relationship Id="rId9" Type="http://schemas.openxmlformats.org/officeDocument/2006/relationships/slideLayout" Target="../slideLayouts/slideLayout225.xml"/><Relationship Id="rId10"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theme" Target="../theme/theme2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9.xml"/><Relationship Id="rId12" Type="http://schemas.openxmlformats.org/officeDocument/2006/relationships/slideLayout" Target="../slideLayouts/slideLayout250.xml"/><Relationship Id="rId13" Type="http://schemas.openxmlformats.org/officeDocument/2006/relationships/theme" Target="../theme/theme22.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61.xml"/><Relationship Id="rId12" Type="http://schemas.openxmlformats.org/officeDocument/2006/relationships/slideLayout" Target="../slideLayouts/slideLayout262.xml"/><Relationship Id="rId13" Type="http://schemas.openxmlformats.org/officeDocument/2006/relationships/theme" Target="../theme/theme23.xml"/><Relationship Id="rId14" Type="http://schemas.openxmlformats.org/officeDocument/2006/relationships/image" Target="../media/image12.jpeg"/><Relationship Id="rId15" Type="http://schemas.openxmlformats.org/officeDocument/2006/relationships/image" Target="../media/image13.jpeg"/><Relationship Id="rId16" Type="http://schemas.openxmlformats.org/officeDocument/2006/relationships/image" Target="../media/image14.jpeg"/><Relationship Id="rId1" Type="http://schemas.openxmlformats.org/officeDocument/2006/relationships/slideLayout" Target="../slideLayouts/slideLayout251.xml"/><Relationship Id="rId2" Type="http://schemas.openxmlformats.org/officeDocument/2006/relationships/slideLayout" Target="../slideLayouts/slideLayout252.xml"/><Relationship Id="rId3" Type="http://schemas.openxmlformats.org/officeDocument/2006/relationships/slideLayout" Target="../slideLayouts/slideLayout253.xml"/><Relationship Id="rId4" Type="http://schemas.openxmlformats.org/officeDocument/2006/relationships/slideLayout" Target="../slideLayouts/slideLayout254.xml"/><Relationship Id="rId5" Type="http://schemas.openxmlformats.org/officeDocument/2006/relationships/slideLayout" Target="../slideLayouts/slideLayout255.xml"/><Relationship Id="rId6" Type="http://schemas.openxmlformats.org/officeDocument/2006/relationships/slideLayout" Target="../slideLayouts/slideLayout256.xml"/><Relationship Id="rId7" Type="http://schemas.openxmlformats.org/officeDocument/2006/relationships/slideLayout" Target="../slideLayouts/slideLayout257.xml"/><Relationship Id="rId8" Type="http://schemas.openxmlformats.org/officeDocument/2006/relationships/slideLayout" Target="../slideLayouts/slideLayout258.xml"/><Relationship Id="rId9" Type="http://schemas.openxmlformats.org/officeDocument/2006/relationships/slideLayout" Target="../slideLayouts/slideLayout259.xml"/><Relationship Id="rId10"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3.xml"/><Relationship Id="rId12" Type="http://schemas.openxmlformats.org/officeDocument/2006/relationships/theme" Target="../theme/theme24.xml"/><Relationship Id="rId1" Type="http://schemas.openxmlformats.org/officeDocument/2006/relationships/slideLayout" Target="../slideLayouts/slideLayout263.xml"/><Relationship Id="rId2" Type="http://schemas.openxmlformats.org/officeDocument/2006/relationships/slideLayout" Target="../slideLayouts/slideLayout264.xml"/><Relationship Id="rId3" Type="http://schemas.openxmlformats.org/officeDocument/2006/relationships/slideLayout" Target="../slideLayouts/slideLayout265.xml"/><Relationship Id="rId4" Type="http://schemas.openxmlformats.org/officeDocument/2006/relationships/slideLayout" Target="../slideLayouts/slideLayout266.xml"/><Relationship Id="rId5" Type="http://schemas.openxmlformats.org/officeDocument/2006/relationships/slideLayout" Target="../slideLayouts/slideLayout267.xml"/><Relationship Id="rId6" Type="http://schemas.openxmlformats.org/officeDocument/2006/relationships/slideLayout" Target="../slideLayouts/slideLayout268.xml"/><Relationship Id="rId7" Type="http://schemas.openxmlformats.org/officeDocument/2006/relationships/slideLayout" Target="../slideLayouts/slideLayout269.xml"/><Relationship Id="rId8" Type="http://schemas.openxmlformats.org/officeDocument/2006/relationships/slideLayout" Target="../slideLayouts/slideLayout270.xml"/><Relationship Id="rId9" Type="http://schemas.openxmlformats.org/officeDocument/2006/relationships/slideLayout" Target="../slideLayouts/slideLayout271.xml"/><Relationship Id="rId10"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4.xml"/><Relationship Id="rId12" Type="http://schemas.openxmlformats.org/officeDocument/2006/relationships/theme" Target="../theme/theme25.xml"/><Relationship Id="rId1" Type="http://schemas.openxmlformats.org/officeDocument/2006/relationships/slideLayout" Target="../slideLayouts/slideLayout274.xml"/><Relationship Id="rId2" Type="http://schemas.openxmlformats.org/officeDocument/2006/relationships/slideLayout" Target="../slideLayouts/slideLayout275.xml"/><Relationship Id="rId3" Type="http://schemas.openxmlformats.org/officeDocument/2006/relationships/slideLayout" Target="../slideLayouts/slideLayout276.xml"/><Relationship Id="rId4" Type="http://schemas.openxmlformats.org/officeDocument/2006/relationships/slideLayout" Target="../slideLayouts/slideLayout277.xml"/><Relationship Id="rId5" Type="http://schemas.openxmlformats.org/officeDocument/2006/relationships/slideLayout" Target="../slideLayouts/slideLayout278.xml"/><Relationship Id="rId6" Type="http://schemas.openxmlformats.org/officeDocument/2006/relationships/slideLayout" Target="../slideLayouts/slideLayout279.xml"/><Relationship Id="rId7" Type="http://schemas.openxmlformats.org/officeDocument/2006/relationships/slideLayout" Target="../slideLayouts/slideLayout280.xml"/><Relationship Id="rId8" Type="http://schemas.openxmlformats.org/officeDocument/2006/relationships/slideLayout" Target="../slideLayouts/slideLayout281.xml"/><Relationship Id="rId9" Type="http://schemas.openxmlformats.org/officeDocument/2006/relationships/slideLayout" Target="../slideLayouts/slideLayout282.xml"/><Relationship Id="rId10" Type="http://schemas.openxmlformats.org/officeDocument/2006/relationships/slideLayout" Target="../slideLayouts/slideLayout283.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image" Target="../media/image7.jpeg"/><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06.xml"/><Relationship Id="rId12" Type="http://schemas.openxmlformats.org/officeDocument/2006/relationships/theme" Target="../theme/theme27.xml"/><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 Id="rId9" Type="http://schemas.openxmlformats.org/officeDocument/2006/relationships/slideLayout" Target="../slideLayouts/slideLayout304.xml"/><Relationship Id="rId10" Type="http://schemas.openxmlformats.org/officeDocument/2006/relationships/slideLayout" Target="../slideLayouts/slideLayout305.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7.xml"/><Relationship Id="rId12" Type="http://schemas.openxmlformats.org/officeDocument/2006/relationships/theme" Target="../theme/theme28.xml"/><Relationship Id="rId13" Type="http://schemas.openxmlformats.org/officeDocument/2006/relationships/image" Target="../media/image8.jpeg"/><Relationship Id="rId1" Type="http://schemas.openxmlformats.org/officeDocument/2006/relationships/slideLayout" Target="../slideLayouts/slideLayout307.xml"/><Relationship Id="rId2" Type="http://schemas.openxmlformats.org/officeDocument/2006/relationships/slideLayout" Target="../slideLayouts/slideLayout308.xml"/><Relationship Id="rId3" Type="http://schemas.openxmlformats.org/officeDocument/2006/relationships/slideLayout" Target="../slideLayouts/slideLayout309.xml"/><Relationship Id="rId4" Type="http://schemas.openxmlformats.org/officeDocument/2006/relationships/slideLayout" Target="../slideLayouts/slideLayout310.xml"/><Relationship Id="rId5" Type="http://schemas.openxmlformats.org/officeDocument/2006/relationships/slideLayout" Target="../slideLayouts/slideLayout311.xml"/><Relationship Id="rId6" Type="http://schemas.openxmlformats.org/officeDocument/2006/relationships/slideLayout" Target="../slideLayouts/slideLayout312.xml"/><Relationship Id="rId7" Type="http://schemas.openxmlformats.org/officeDocument/2006/relationships/slideLayout" Target="../slideLayouts/slideLayout313.xml"/><Relationship Id="rId8" Type="http://schemas.openxmlformats.org/officeDocument/2006/relationships/slideLayout" Target="../slideLayouts/slideLayout314.xml"/><Relationship Id="rId9" Type="http://schemas.openxmlformats.org/officeDocument/2006/relationships/slideLayout" Target="../slideLayouts/slideLayout315.xml"/><Relationship Id="rId10" Type="http://schemas.openxmlformats.org/officeDocument/2006/relationships/slideLayout" Target="../slideLayouts/slideLayout316.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28.xml"/><Relationship Id="rId12" Type="http://schemas.openxmlformats.org/officeDocument/2006/relationships/theme" Target="../theme/theme29.xml"/><Relationship Id="rId13" Type="http://schemas.openxmlformats.org/officeDocument/2006/relationships/image" Target="../media/image20.jpeg"/><Relationship Id="rId1" Type="http://schemas.openxmlformats.org/officeDocument/2006/relationships/slideLayout" Target="../slideLayouts/slideLayout318.xml"/><Relationship Id="rId2" Type="http://schemas.openxmlformats.org/officeDocument/2006/relationships/slideLayout" Target="../slideLayouts/slideLayout319.xml"/><Relationship Id="rId3" Type="http://schemas.openxmlformats.org/officeDocument/2006/relationships/slideLayout" Target="../slideLayouts/slideLayout320.xml"/><Relationship Id="rId4" Type="http://schemas.openxmlformats.org/officeDocument/2006/relationships/slideLayout" Target="../slideLayouts/slideLayout321.xml"/><Relationship Id="rId5" Type="http://schemas.openxmlformats.org/officeDocument/2006/relationships/slideLayout" Target="../slideLayouts/slideLayout322.xml"/><Relationship Id="rId6" Type="http://schemas.openxmlformats.org/officeDocument/2006/relationships/slideLayout" Target="../slideLayouts/slideLayout323.xml"/><Relationship Id="rId7" Type="http://schemas.openxmlformats.org/officeDocument/2006/relationships/slideLayout" Target="../slideLayouts/slideLayout324.xml"/><Relationship Id="rId8" Type="http://schemas.openxmlformats.org/officeDocument/2006/relationships/slideLayout" Target="../slideLayouts/slideLayout325.xml"/><Relationship Id="rId9" Type="http://schemas.openxmlformats.org/officeDocument/2006/relationships/slideLayout" Target="../slideLayouts/slideLayout326.xml"/><Relationship Id="rId10" Type="http://schemas.openxmlformats.org/officeDocument/2006/relationships/slideLayout" Target="../slideLayouts/slideLayout3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9.xml"/><Relationship Id="rId12" Type="http://schemas.openxmlformats.org/officeDocument/2006/relationships/theme" Target="../theme/theme30.xml"/><Relationship Id="rId1" Type="http://schemas.openxmlformats.org/officeDocument/2006/relationships/slideLayout" Target="../slideLayouts/slideLayout329.xml"/><Relationship Id="rId2" Type="http://schemas.openxmlformats.org/officeDocument/2006/relationships/slideLayout" Target="../slideLayouts/slideLayout330.xml"/><Relationship Id="rId3" Type="http://schemas.openxmlformats.org/officeDocument/2006/relationships/slideLayout" Target="../slideLayouts/slideLayout331.xml"/><Relationship Id="rId4" Type="http://schemas.openxmlformats.org/officeDocument/2006/relationships/slideLayout" Target="../slideLayouts/slideLayout332.xml"/><Relationship Id="rId5" Type="http://schemas.openxmlformats.org/officeDocument/2006/relationships/slideLayout" Target="../slideLayouts/slideLayout333.xml"/><Relationship Id="rId6" Type="http://schemas.openxmlformats.org/officeDocument/2006/relationships/slideLayout" Target="../slideLayouts/slideLayout334.xml"/><Relationship Id="rId7" Type="http://schemas.openxmlformats.org/officeDocument/2006/relationships/slideLayout" Target="../slideLayouts/slideLayout335.xml"/><Relationship Id="rId8" Type="http://schemas.openxmlformats.org/officeDocument/2006/relationships/slideLayout" Target="../slideLayouts/slideLayout336.xml"/><Relationship Id="rId9" Type="http://schemas.openxmlformats.org/officeDocument/2006/relationships/slideLayout" Target="../slideLayouts/slideLayout337.xml"/><Relationship Id="rId10" Type="http://schemas.openxmlformats.org/officeDocument/2006/relationships/slideLayout" Target="../slideLayouts/slideLayout338.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50.xml"/><Relationship Id="rId12" Type="http://schemas.openxmlformats.org/officeDocument/2006/relationships/theme" Target="../theme/theme31.xml"/><Relationship Id="rId13" Type="http://schemas.openxmlformats.org/officeDocument/2006/relationships/image" Target="../media/image22.jpeg"/><Relationship Id="rId1" Type="http://schemas.openxmlformats.org/officeDocument/2006/relationships/slideLayout" Target="../slideLayouts/slideLayout340.xml"/><Relationship Id="rId2" Type="http://schemas.openxmlformats.org/officeDocument/2006/relationships/slideLayout" Target="../slideLayouts/slideLayout341.xml"/><Relationship Id="rId3" Type="http://schemas.openxmlformats.org/officeDocument/2006/relationships/slideLayout" Target="../slideLayouts/slideLayout342.xml"/><Relationship Id="rId4" Type="http://schemas.openxmlformats.org/officeDocument/2006/relationships/slideLayout" Target="../slideLayouts/slideLayout343.xml"/><Relationship Id="rId5" Type="http://schemas.openxmlformats.org/officeDocument/2006/relationships/slideLayout" Target="../slideLayouts/slideLayout344.xml"/><Relationship Id="rId6" Type="http://schemas.openxmlformats.org/officeDocument/2006/relationships/slideLayout" Target="../slideLayouts/slideLayout345.xml"/><Relationship Id="rId7" Type="http://schemas.openxmlformats.org/officeDocument/2006/relationships/slideLayout" Target="../slideLayouts/slideLayout346.xml"/><Relationship Id="rId8" Type="http://schemas.openxmlformats.org/officeDocument/2006/relationships/slideLayout" Target="../slideLayouts/slideLayout347.xml"/><Relationship Id="rId9" Type="http://schemas.openxmlformats.org/officeDocument/2006/relationships/slideLayout" Target="../slideLayouts/slideLayout348.xml"/><Relationship Id="rId10" Type="http://schemas.openxmlformats.org/officeDocument/2006/relationships/slideLayout" Target="../slideLayouts/slideLayout349.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61.xml"/><Relationship Id="rId12" Type="http://schemas.openxmlformats.org/officeDocument/2006/relationships/theme" Target="../theme/theme32.xml"/><Relationship Id="rId1" Type="http://schemas.openxmlformats.org/officeDocument/2006/relationships/slideLayout" Target="../slideLayouts/slideLayout351.xml"/><Relationship Id="rId2" Type="http://schemas.openxmlformats.org/officeDocument/2006/relationships/slideLayout" Target="../slideLayouts/slideLayout352.xml"/><Relationship Id="rId3" Type="http://schemas.openxmlformats.org/officeDocument/2006/relationships/slideLayout" Target="../slideLayouts/slideLayout353.xml"/><Relationship Id="rId4" Type="http://schemas.openxmlformats.org/officeDocument/2006/relationships/slideLayout" Target="../slideLayouts/slideLayout354.xml"/><Relationship Id="rId5" Type="http://schemas.openxmlformats.org/officeDocument/2006/relationships/slideLayout" Target="../slideLayouts/slideLayout355.xml"/><Relationship Id="rId6" Type="http://schemas.openxmlformats.org/officeDocument/2006/relationships/slideLayout" Target="../slideLayouts/slideLayout356.xml"/><Relationship Id="rId7" Type="http://schemas.openxmlformats.org/officeDocument/2006/relationships/slideLayout" Target="../slideLayouts/slideLayout357.xml"/><Relationship Id="rId8" Type="http://schemas.openxmlformats.org/officeDocument/2006/relationships/slideLayout" Target="../slideLayouts/slideLayout358.xml"/><Relationship Id="rId9" Type="http://schemas.openxmlformats.org/officeDocument/2006/relationships/slideLayout" Target="../slideLayouts/slideLayout359.xml"/><Relationship Id="rId10" Type="http://schemas.openxmlformats.org/officeDocument/2006/relationships/slideLayout" Target="../slideLayouts/slideLayout360.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72.xml"/><Relationship Id="rId12" Type="http://schemas.openxmlformats.org/officeDocument/2006/relationships/theme" Target="../theme/theme33.xml"/><Relationship Id="rId13" Type="http://schemas.openxmlformats.org/officeDocument/2006/relationships/image" Target="../media/image24.jpeg"/><Relationship Id="rId1" Type="http://schemas.openxmlformats.org/officeDocument/2006/relationships/slideLayout" Target="../slideLayouts/slideLayout362.xml"/><Relationship Id="rId2" Type="http://schemas.openxmlformats.org/officeDocument/2006/relationships/slideLayout" Target="../slideLayouts/slideLayout363.xml"/><Relationship Id="rId3" Type="http://schemas.openxmlformats.org/officeDocument/2006/relationships/slideLayout" Target="../slideLayouts/slideLayout364.xml"/><Relationship Id="rId4" Type="http://schemas.openxmlformats.org/officeDocument/2006/relationships/slideLayout" Target="../slideLayouts/slideLayout365.xml"/><Relationship Id="rId5" Type="http://schemas.openxmlformats.org/officeDocument/2006/relationships/slideLayout" Target="../slideLayouts/slideLayout366.xml"/><Relationship Id="rId6" Type="http://schemas.openxmlformats.org/officeDocument/2006/relationships/slideLayout" Target="../slideLayouts/slideLayout367.xml"/><Relationship Id="rId7" Type="http://schemas.openxmlformats.org/officeDocument/2006/relationships/slideLayout" Target="../slideLayouts/slideLayout368.xml"/><Relationship Id="rId8" Type="http://schemas.openxmlformats.org/officeDocument/2006/relationships/slideLayout" Target="../slideLayouts/slideLayout369.xml"/><Relationship Id="rId9" Type="http://schemas.openxmlformats.org/officeDocument/2006/relationships/slideLayout" Target="../slideLayouts/slideLayout370.xml"/><Relationship Id="rId10"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3.xml"/><Relationship Id="rId12" Type="http://schemas.openxmlformats.org/officeDocument/2006/relationships/slideLayout" Target="../slideLayouts/slideLayout384.xml"/><Relationship Id="rId13" Type="http://schemas.openxmlformats.org/officeDocument/2006/relationships/slideLayout" Target="../slideLayouts/slideLayout385.xml"/><Relationship Id="rId14" Type="http://schemas.openxmlformats.org/officeDocument/2006/relationships/theme" Target="../theme/theme34.xml"/><Relationship Id="rId1" Type="http://schemas.openxmlformats.org/officeDocument/2006/relationships/slideLayout" Target="../slideLayouts/slideLayout373.xml"/><Relationship Id="rId2" Type="http://schemas.openxmlformats.org/officeDocument/2006/relationships/slideLayout" Target="../slideLayouts/slideLayout374.xml"/><Relationship Id="rId3" Type="http://schemas.openxmlformats.org/officeDocument/2006/relationships/slideLayout" Target="../slideLayouts/slideLayout375.xml"/><Relationship Id="rId4" Type="http://schemas.openxmlformats.org/officeDocument/2006/relationships/slideLayout" Target="../slideLayouts/slideLayout376.xml"/><Relationship Id="rId5" Type="http://schemas.openxmlformats.org/officeDocument/2006/relationships/slideLayout" Target="../slideLayouts/slideLayout377.xml"/><Relationship Id="rId6" Type="http://schemas.openxmlformats.org/officeDocument/2006/relationships/slideLayout" Target="../slideLayouts/slideLayout378.xml"/><Relationship Id="rId7" Type="http://schemas.openxmlformats.org/officeDocument/2006/relationships/slideLayout" Target="../slideLayouts/slideLayout379.xml"/><Relationship Id="rId8" Type="http://schemas.openxmlformats.org/officeDocument/2006/relationships/slideLayout" Target="../slideLayouts/slideLayout380.xml"/><Relationship Id="rId9" Type="http://schemas.openxmlformats.org/officeDocument/2006/relationships/slideLayout" Target="../slideLayouts/slideLayout381.xml"/><Relationship Id="rId10" Type="http://schemas.openxmlformats.org/officeDocument/2006/relationships/slideLayout" Target="../slideLayouts/slideLayout382.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5.xml"/><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6.xml"/><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7.xml.rels><?xml version="1.0" encoding="UTF-8" standalone="yes"?>
<Relationships xmlns="http://schemas.openxmlformats.org/package/2006/relationships"><Relationship Id="rId1" Type="http://schemas.openxmlformats.org/officeDocument/2006/relationships/slideLayout" Target="../slideLayouts/slideLayout408.xml"/><Relationship Id="rId2"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9.xml"/><Relationship Id="rId12" Type="http://schemas.openxmlformats.org/officeDocument/2006/relationships/theme" Target="../theme/theme38.xml"/><Relationship Id="rId13" Type="http://schemas.openxmlformats.org/officeDocument/2006/relationships/image" Target="../media/image25.emf"/><Relationship Id="rId1" Type="http://schemas.openxmlformats.org/officeDocument/2006/relationships/slideLayout" Target="../slideLayouts/slideLayout409.xml"/><Relationship Id="rId2" Type="http://schemas.openxmlformats.org/officeDocument/2006/relationships/slideLayout" Target="../slideLayouts/slideLayout410.xml"/><Relationship Id="rId3" Type="http://schemas.openxmlformats.org/officeDocument/2006/relationships/slideLayout" Target="../slideLayouts/slideLayout411.xml"/><Relationship Id="rId4" Type="http://schemas.openxmlformats.org/officeDocument/2006/relationships/slideLayout" Target="../slideLayouts/slideLayout412.xml"/><Relationship Id="rId5" Type="http://schemas.openxmlformats.org/officeDocument/2006/relationships/slideLayout" Target="../slideLayouts/slideLayout413.xml"/><Relationship Id="rId6" Type="http://schemas.openxmlformats.org/officeDocument/2006/relationships/slideLayout" Target="../slideLayouts/slideLayout414.xml"/><Relationship Id="rId7" Type="http://schemas.openxmlformats.org/officeDocument/2006/relationships/slideLayout" Target="../slideLayouts/slideLayout415.xml"/><Relationship Id="rId8" Type="http://schemas.openxmlformats.org/officeDocument/2006/relationships/slideLayout" Target="../slideLayouts/slideLayout416.xml"/><Relationship Id="rId9" Type="http://schemas.openxmlformats.org/officeDocument/2006/relationships/slideLayout" Target="../slideLayouts/slideLayout417.xml"/><Relationship Id="rId10"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30.xml"/><Relationship Id="rId12" Type="http://schemas.openxmlformats.org/officeDocument/2006/relationships/theme" Target="../theme/theme39.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420.xml"/><Relationship Id="rId2" Type="http://schemas.openxmlformats.org/officeDocument/2006/relationships/slideLayout" Target="../slideLayouts/slideLayout421.xml"/><Relationship Id="rId3" Type="http://schemas.openxmlformats.org/officeDocument/2006/relationships/slideLayout" Target="../slideLayouts/slideLayout422.xml"/><Relationship Id="rId4" Type="http://schemas.openxmlformats.org/officeDocument/2006/relationships/slideLayout" Target="../slideLayouts/slideLayout423.xml"/><Relationship Id="rId5" Type="http://schemas.openxmlformats.org/officeDocument/2006/relationships/slideLayout" Target="../slideLayouts/slideLayout424.xml"/><Relationship Id="rId6" Type="http://schemas.openxmlformats.org/officeDocument/2006/relationships/slideLayout" Target="../slideLayouts/slideLayout425.xml"/><Relationship Id="rId7" Type="http://schemas.openxmlformats.org/officeDocument/2006/relationships/slideLayout" Target="../slideLayouts/slideLayout426.xml"/><Relationship Id="rId8" Type="http://schemas.openxmlformats.org/officeDocument/2006/relationships/slideLayout" Target="../slideLayouts/slideLayout427.xml"/><Relationship Id="rId9" Type="http://schemas.openxmlformats.org/officeDocument/2006/relationships/slideLayout" Target="../slideLayouts/slideLayout428.xml"/><Relationship Id="rId10"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1.xml"/><Relationship Id="rId12" Type="http://schemas.openxmlformats.org/officeDocument/2006/relationships/theme" Target="../theme/theme40.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431.xml"/><Relationship Id="rId2" Type="http://schemas.openxmlformats.org/officeDocument/2006/relationships/slideLayout" Target="../slideLayouts/slideLayout432.xml"/><Relationship Id="rId3" Type="http://schemas.openxmlformats.org/officeDocument/2006/relationships/slideLayout" Target="../slideLayouts/slideLayout433.xml"/><Relationship Id="rId4" Type="http://schemas.openxmlformats.org/officeDocument/2006/relationships/slideLayout" Target="../slideLayouts/slideLayout434.xml"/><Relationship Id="rId5" Type="http://schemas.openxmlformats.org/officeDocument/2006/relationships/slideLayout" Target="../slideLayouts/slideLayout435.xml"/><Relationship Id="rId6" Type="http://schemas.openxmlformats.org/officeDocument/2006/relationships/slideLayout" Target="../slideLayouts/slideLayout436.xml"/><Relationship Id="rId7" Type="http://schemas.openxmlformats.org/officeDocument/2006/relationships/slideLayout" Target="../slideLayouts/slideLayout437.xml"/><Relationship Id="rId8" Type="http://schemas.openxmlformats.org/officeDocument/2006/relationships/slideLayout" Target="../slideLayouts/slideLayout438.xml"/><Relationship Id="rId9" Type="http://schemas.openxmlformats.org/officeDocument/2006/relationships/slideLayout" Target="../slideLayouts/slideLayout439.xml"/><Relationship Id="rId10" Type="http://schemas.openxmlformats.org/officeDocument/2006/relationships/slideLayout" Target="../slideLayouts/slideLayout440.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2.xml"/><Relationship Id="rId12" Type="http://schemas.openxmlformats.org/officeDocument/2006/relationships/theme" Target="../theme/theme4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442.xml"/><Relationship Id="rId2" Type="http://schemas.openxmlformats.org/officeDocument/2006/relationships/slideLayout" Target="../slideLayouts/slideLayout443.xml"/><Relationship Id="rId3" Type="http://schemas.openxmlformats.org/officeDocument/2006/relationships/slideLayout" Target="../slideLayouts/slideLayout444.xml"/><Relationship Id="rId4" Type="http://schemas.openxmlformats.org/officeDocument/2006/relationships/slideLayout" Target="../slideLayouts/slideLayout445.xml"/><Relationship Id="rId5" Type="http://schemas.openxmlformats.org/officeDocument/2006/relationships/slideLayout" Target="../slideLayouts/slideLayout446.xml"/><Relationship Id="rId6" Type="http://schemas.openxmlformats.org/officeDocument/2006/relationships/slideLayout" Target="../slideLayouts/slideLayout447.xml"/><Relationship Id="rId7" Type="http://schemas.openxmlformats.org/officeDocument/2006/relationships/slideLayout" Target="../slideLayouts/slideLayout448.xml"/><Relationship Id="rId8" Type="http://schemas.openxmlformats.org/officeDocument/2006/relationships/slideLayout" Target="../slideLayouts/slideLayout449.xml"/><Relationship Id="rId9" Type="http://schemas.openxmlformats.org/officeDocument/2006/relationships/slideLayout" Target="../slideLayouts/slideLayout450.xml"/><Relationship Id="rId10" Type="http://schemas.openxmlformats.org/officeDocument/2006/relationships/slideLayout" Target="../slideLayouts/slideLayout45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theme" Target="../theme/theme9.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06B50D-3900-4CAE-A25A-F295FB7D30BC}" type="datetimeFigureOut">
              <a:rPr lang="en-US" smtClean="0"/>
              <a:pPr/>
              <a:t>23/7/15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8431CC-9DAC-4BA6-9E89-D8B8589B8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endParaRPr>
          </a:p>
        </p:txBody>
      </p:sp>
      <p:grpSp>
        <p:nvGrpSpPr>
          <p:cNvPr id="2"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pic>
          <p:nvPicPr>
            <p:cNvPr id="1035" name="Picture 5"/>
            <p:cNvPicPr>
              <a:picLocks noChangeArrowheads="1"/>
            </p:cNvPicPr>
            <p:nvPr/>
          </p:nvPicPr>
          <p:blipFill>
            <a:blip r:embed="rId14" cstate="print"/>
            <a:srcRect/>
            <a:stretch>
              <a:fillRect/>
            </a:stretch>
          </p:blipFill>
          <p:spPr bwMode="auto">
            <a:xfrm>
              <a:off x="0" y="312"/>
              <a:ext cx="720" cy="1872"/>
            </a:xfrm>
            <a:prstGeom prst="rect">
              <a:avLst/>
            </a:prstGeom>
            <a:noFill/>
            <a:ln w="9525">
              <a:noFill/>
              <a:miter lim="800000"/>
              <a:headEnd/>
              <a:tailEnd/>
            </a:ln>
          </p:spPr>
        </p:pic>
      </p:grpSp>
      <p:sp>
        <p:nvSpPr>
          <p:cNvPr id="1028" name="Rectangle 6"/>
          <p:cNvSpPr>
            <a:spLocks noGrp="1" noChangeArrowheads="1"/>
          </p:cNvSpPr>
          <p:nvPr>
            <p:ph type="title"/>
          </p:nvPr>
        </p:nvSpPr>
        <p:spPr bwMode="auto">
          <a:xfrm>
            <a:off x="1219200" y="304800"/>
            <a:ext cx="7772400" cy="1206500"/>
          </a:xfrm>
          <a:prstGeom prst="rect">
            <a:avLst/>
          </a:prstGeom>
          <a:noFill/>
          <a:ln w="12700" cap="sq">
            <a:noFill/>
            <a:miter lim="800000"/>
            <a:headEnd type="none" w="sm" len="sm"/>
            <a:tailEnd type="none" w="sm" len="sm"/>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pPr>
            <a:fld id="{4B42F6F6-6C40-4A24-8253-C359F62AF623}" type="slidenum">
              <a:rPr lang="en-US" smtClean="0">
                <a:solidFill>
                  <a:srgbClr val="EAEAEA"/>
                </a:solidFill>
                <a:ea typeface="MS PGothic" pitchFamily="34" charset="-128"/>
              </a:rPr>
              <a:pPr fontAlgn="base">
                <a:spcBef>
                  <a:spcPct val="0"/>
                </a:spcBef>
                <a:spcAft>
                  <a:spcPct val="0"/>
                </a:spcAft>
              </a:pPr>
              <a:t>‹#›</a:t>
            </a:fld>
            <a:endParaRPr lang="en-US" smtClean="0">
              <a:solidFill>
                <a:srgbClr val="EAEAEA"/>
              </a:solidFill>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rgbClr val="FFFFFF"/>
          </a:solidFill>
          <a:latin typeface="Arial"/>
          <a:ea typeface="MS PGothic" pitchFamily="34" charset="-128"/>
          <a:cs typeface="Arial"/>
        </a:defRPr>
      </a:lvl1pPr>
      <a:lvl2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endParaRPr>
          </a:p>
        </p:txBody>
      </p:sp>
      <p:grpSp>
        <p:nvGrpSpPr>
          <p:cNvPr id="2"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pic>
          <p:nvPicPr>
            <p:cNvPr id="1035" name="Picture 5"/>
            <p:cNvPicPr>
              <a:picLocks noChangeArrowheads="1"/>
            </p:cNvPicPr>
            <p:nvPr/>
          </p:nvPicPr>
          <p:blipFill>
            <a:blip r:embed="rId14" cstate="print"/>
            <a:srcRect/>
            <a:stretch>
              <a:fillRect/>
            </a:stretch>
          </p:blipFill>
          <p:spPr bwMode="auto">
            <a:xfrm>
              <a:off x="0" y="312"/>
              <a:ext cx="720" cy="1872"/>
            </a:xfrm>
            <a:prstGeom prst="rect">
              <a:avLst/>
            </a:prstGeom>
            <a:noFill/>
            <a:ln w="9525">
              <a:noFill/>
              <a:miter lim="800000"/>
              <a:headEnd/>
              <a:tailEnd/>
            </a:ln>
          </p:spPr>
        </p:pic>
      </p:grpSp>
      <p:sp>
        <p:nvSpPr>
          <p:cNvPr id="1028" name="Rectangle 6"/>
          <p:cNvSpPr>
            <a:spLocks noGrp="1" noChangeArrowheads="1"/>
          </p:cNvSpPr>
          <p:nvPr>
            <p:ph type="title"/>
          </p:nvPr>
        </p:nvSpPr>
        <p:spPr bwMode="auto">
          <a:xfrm>
            <a:off x="1219200" y="304800"/>
            <a:ext cx="7772400" cy="1206500"/>
          </a:xfrm>
          <a:prstGeom prst="rect">
            <a:avLst/>
          </a:prstGeom>
          <a:noFill/>
          <a:ln w="12700" cap="sq">
            <a:noFill/>
            <a:miter lim="800000"/>
            <a:headEnd type="none" w="sm" len="sm"/>
            <a:tailEnd type="none" w="sm" len="sm"/>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pPr>
            <a:fld id="{4B42F6F6-6C40-4A24-8253-C359F62AF623}" type="slidenum">
              <a:rPr lang="en-US" smtClean="0">
                <a:solidFill>
                  <a:srgbClr val="EAEAEA"/>
                </a:solidFill>
                <a:ea typeface="MS PGothic" pitchFamily="34" charset="-128"/>
              </a:rPr>
              <a:pPr fontAlgn="base">
                <a:spcBef>
                  <a:spcPct val="0"/>
                </a:spcBef>
                <a:spcAft>
                  <a:spcPct val="0"/>
                </a:spcAft>
              </a:pPr>
              <a:t>‹#›</a:t>
            </a:fld>
            <a:endParaRPr lang="en-US" smtClean="0">
              <a:solidFill>
                <a:srgbClr val="EAEAEA"/>
              </a:solidFill>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rgbClr val="FFFFFF"/>
          </a:solidFill>
          <a:latin typeface="Arial"/>
          <a:ea typeface="MS PGothic" pitchFamily="34" charset="-128"/>
          <a:cs typeface="Arial"/>
        </a:defRPr>
      </a:lvl1pPr>
      <a:lvl2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defTabSz="914353" eaLnBrk="0" hangingPunct="0">
              <a:defRPr sz="1400">
                <a:solidFill>
                  <a:srgbClr val="000000"/>
                </a:solidFill>
                <a:latin typeface="Arial" pitchFamily="-112" charset="0"/>
                <a:ea typeface="Osaka"/>
                <a:cs typeface="Osaka"/>
              </a:defRPr>
            </a:lvl1pPr>
          </a:lstStyle>
          <a:p>
            <a:pPr fontAlgn="base">
              <a:spcBef>
                <a:spcPct val="0"/>
              </a:spcBef>
              <a:spcAft>
                <a:spcPct val="0"/>
              </a:spcAft>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defTabSz="914353" eaLnBrk="0" hangingPunct="0">
              <a:defRPr sz="1400">
                <a:solidFill>
                  <a:srgbClr val="000000"/>
                </a:solidFill>
                <a:latin typeface="Arial" pitchFamily="-112" charset="0"/>
                <a:ea typeface="Osaka"/>
                <a:cs typeface="Osaka"/>
              </a:defRPr>
            </a:lvl1pPr>
          </a:lstStyle>
          <a:p>
            <a:pPr fontAlgn="base">
              <a:spcBef>
                <a:spcPct val="0"/>
              </a:spcBef>
              <a:spcAft>
                <a:spcPct val="0"/>
              </a:spcAft>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defTabSz="912813" eaLnBrk="0" hangingPunct="0">
              <a:defRPr sz="1400">
                <a:solidFill>
                  <a:srgbClr val="000000"/>
                </a:solidFill>
                <a:latin typeface="Arial" pitchFamily="34" charset="0"/>
                <a:ea typeface="Osaka" charset="-128"/>
              </a:defRPr>
            </a:lvl1pPr>
          </a:lstStyle>
          <a:p>
            <a:pPr fontAlgn="base">
              <a:spcBef>
                <a:spcPct val="0"/>
              </a:spcBef>
              <a:spcAft>
                <a:spcPct val="0"/>
              </a:spcAft>
            </a:pPr>
            <a:fld id="{5B767DAA-EC47-41CD-9172-A379250910B8}"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35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70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4471" indent="-228588" algn="l" rtl="0" fontAlgn="base">
        <a:spcBef>
          <a:spcPct val="20000"/>
        </a:spcBef>
        <a:spcAft>
          <a:spcPct val="0"/>
        </a:spcAft>
        <a:buChar char="»"/>
        <a:defRPr sz="2000">
          <a:solidFill>
            <a:schemeClr val="tx1"/>
          </a:solidFill>
          <a:latin typeface="+mn-lt"/>
          <a:ea typeface="+mn-ea"/>
          <a:cs typeface="+mn-cs"/>
        </a:defRPr>
      </a:lvl6pPr>
      <a:lvl7pPr marL="2971648" indent="-228588" algn="l" rtl="0" fontAlgn="base">
        <a:spcBef>
          <a:spcPct val="20000"/>
        </a:spcBef>
        <a:spcAft>
          <a:spcPct val="0"/>
        </a:spcAft>
        <a:buChar char="»"/>
        <a:defRPr sz="2000">
          <a:solidFill>
            <a:schemeClr val="tx1"/>
          </a:solidFill>
          <a:latin typeface="+mn-lt"/>
          <a:ea typeface="+mn-ea"/>
          <a:cs typeface="+mn-cs"/>
        </a:defRPr>
      </a:lvl7pPr>
      <a:lvl8pPr marL="3428825" indent="-228588" algn="l" rtl="0" fontAlgn="base">
        <a:spcBef>
          <a:spcPct val="20000"/>
        </a:spcBef>
        <a:spcAft>
          <a:spcPct val="0"/>
        </a:spcAft>
        <a:buChar char="»"/>
        <a:defRPr sz="2000">
          <a:solidFill>
            <a:schemeClr val="tx1"/>
          </a:solidFill>
          <a:latin typeface="+mn-lt"/>
          <a:ea typeface="+mn-ea"/>
          <a:cs typeface="+mn-cs"/>
        </a:defRPr>
      </a:lvl8pPr>
      <a:lvl9pPr marL="3886001" indent="-2285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ransition xmlns:p14="http://schemas.microsoft.com/office/powerpoint/2010/main">
    <p:fade/>
  </p:transition>
  <p:txStyles>
    <p:titleStyle>
      <a:lvl1pPr algn="ctr" rtl="0" eaLnBrk="0" fontAlgn="base" hangingPunct="0">
        <a:spcBef>
          <a:spcPct val="0"/>
        </a:spcBef>
        <a:spcAft>
          <a:spcPct val="0"/>
        </a:spcAft>
        <a:defRPr sz="2000">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2000">
          <a:solidFill>
            <a:schemeClr val="bg1"/>
          </a:solidFill>
          <a:latin typeface="Arial" charset="0"/>
          <a:ea typeface="MS PGothic" pitchFamily="34" charset="-128"/>
          <a:cs typeface="ＭＳ Ｐゴシック" charset="0"/>
        </a:defRPr>
      </a:lvl2pPr>
      <a:lvl3pPr algn="ctr" rtl="0" eaLnBrk="0" fontAlgn="base" hangingPunct="0">
        <a:spcBef>
          <a:spcPct val="0"/>
        </a:spcBef>
        <a:spcAft>
          <a:spcPct val="0"/>
        </a:spcAft>
        <a:defRPr sz="2000">
          <a:solidFill>
            <a:schemeClr val="bg1"/>
          </a:solidFill>
          <a:latin typeface="Arial" charset="0"/>
          <a:ea typeface="MS PGothic" pitchFamily="34" charset="-128"/>
          <a:cs typeface="ＭＳ Ｐゴシック" charset="0"/>
        </a:defRPr>
      </a:lvl3pPr>
      <a:lvl4pPr algn="ctr" rtl="0" eaLnBrk="0" fontAlgn="base" hangingPunct="0">
        <a:spcBef>
          <a:spcPct val="0"/>
        </a:spcBef>
        <a:spcAft>
          <a:spcPct val="0"/>
        </a:spcAft>
        <a:defRPr sz="2000">
          <a:solidFill>
            <a:schemeClr val="bg1"/>
          </a:solidFill>
          <a:latin typeface="Arial" charset="0"/>
          <a:ea typeface="MS PGothic" pitchFamily="34" charset="-128"/>
          <a:cs typeface="ＭＳ Ｐゴシック" charset="0"/>
        </a:defRPr>
      </a:lvl4pPr>
      <a:lvl5pPr algn="ctr" rtl="0" eaLnBrk="0" fontAlgn="base" hangingPunct="0">
        <a:spcBef>
          <a:spcPct val="0"/>
        </a:spcBef>
        <a:spcAft>
          <a:spcPct val="0"/>
        </a:spcAft>
        <a:defRPr sz="2000">
          <a:solidFill>
            <a:schemeClr val="bg1"/>
          </a:solidFill>
          <a:latin typeface="Arial" charset="0"/>
          <a:ea typeface="MS PGothic" pitchFamily="34" charset="-128"/>
          <a:cs typeface="ＭＳ Ｐゴシック" charset="0"/>
        </a:defRPr>
      </a:lvl5pPr>
      <a:lvl6pPr marL="457177" algn="ctr" rtl="0" fontAlgn="base">
        <a:spcBef>
          <a:spcPct val="0"/>
        </a:spcBef>
        <a:spcAft>
          <a:spcPct val="0"/>
        </a:spcAft>
        <a:defRPr sz="2000">
          <a:solidFill>
            <a:schemeClr val="bg1"/>
          </a:solidFill>
          <a:latin typeface="Arial" charset="0"/>
          <a:ea typeface="ＭＳ Ｐゴシック" charset="0"/>
        </a:defRPr>
      </a:lvl6pPr>
      <a:lvl7pPr marL="914353" algn="ctr" rtl="0" fontAlgn="base">
        <a:spcBef>
          <a:spcPct val="0"/>
        </a:spcBef>
        <a:spcAft>
          <a:spcPct val="0"/>
        </a:spcAft>
        <a:defRPr sz="2000">
          <a:solidFill>
            <a:schemeClr val="bg1"/>
          </a:solidFill>
          <a:latin typeface="Arial" charset="0"/>
          <a:ea typeface="ＭＳ Ｐゴシック" charset="0"/>
        </a:defRPr>
      </a:lvl7pPr>
      <a:lvl8pPr marL="1371530" algn="ctr" rtl="0" fontAlgn="base">
        <a:spcBef>
          <a:spcPct val="0"/>
        </a:spcBef>
        <a:spcAft>
          <a:spcPct val="0"/>
        </a:spcAft>
        <a:defRPr sz="2000">
          <a:solidFill>
            <a:schemeClr val="bg1"/>
          </a:solidFill>
          <a:latin typeface="Arial" charset="0"/>
          <a:ea typeface="ＭＳ Ｐゴシック" charset="0"/>
        </a:defRPr>
      </a:lvl8pPr>
      <a:lvl9pPr marL="1828706" algn="ctr" rtl="0" fontAlgn="base">
        <a:spcBef>
          <a:spcPct val="0"/>
        </a:spcBef>
        <a:spcAft>
          <a:spcPct val="0"/>
        </a:spcAft>
        <a:defRPr sz="2000">
          <a:solidFill>
            <a:schemeClr val="bg1"/>
          </a:solidFill>
          <a:latin typeface="Arial" charset="0"/>
          <a:ea typeface="ＭＳ Ｐゴシック" charset="0"/>
        </a:defRPr>
      </a:lvl9pPr>
    </p:titleStyle>
    <p:bodyStyle>
      <a:lvl1pPr marL="341313" indent="-341313" algn="ctr" rtl="0" eaLnBrk="0" fontAlgn="base" hangingPunct="0">
        <a:spcBef>
          <a:spcPct val="20000"/>
        </a:spcBef>
        <a:spcAft>
          <a:spcPct val="0"/>
        </a:spcAft>
        <a:defRPr sz="3200">
          <a:solidFill>
            <a:schemeClr val="bg1"/>
          </a:solidFill>
          <a:latin typeface="+mn-lt"/>
          <a:ea typeface="MS PGothic" pitchFamily="34" charset="-128"/>
          <a:cs typeface="ＭＳ Ｐゴシック" charset="0"/>
        </a:defRPr>
      </a:lvl1pPr>
      <a:lvl2pPr marL="741363" indent="-284163" algn="ctr" rtl="0" eaLnBrk="0" fontAlgn="base" hangingPunct="0">
        <a:spcBef>
          <a:spcPct val="20000"/>
        </a:spcBef>
        <a:spcAft>
          <a:spcPct val="0"/>
        </a:spcAft>
        <a:defRPr sz="2800">
          <a:solidFill>
            <a:schemeClr val="tx1"/>
          </a:solidFill>
          <a:latin typeface="+mn-lt"/>
          <a:ea typeface="MS PGothic" pitchFamily="34" charset="-128"/>
        </a:defRPr>
      </a:lvl2pPr>
      <a:lvl3pPr marL="1141413" indent="-227013" algn="ctr" rtl="0" eaLnBrk="0" fontAlgn="base" hangingPunct="0">
        <a:spcBef>
          <a:spcPct val="20000"/>
        </a:spcBef>
        <a:spcAft>
          <a:spcPct val="0"/>
        </a:spcAft>
        <a:defRPr sz="2400">
          <a:solidFill>
            <a:schemeClr val="tx1"/>
          </a:solidFill>
          <a:latin typeface="+mn-lt"/>
          <a:ea typeface="MS PGothic" pitchFamily="34" charset="-128"/>
        </a:defRPr>
      </a:lvl3pPr>
      <a:lvl4pPr marL="1598613" indent="-227013" algn="ctr" rtl="0" eaLnBrk="0" fontAlgn="base" hangingPunct="0">
        <a:spcBef>
          <a:spcPct val="20000"/>
        </a:spcBef>
        <a:spcAft>
          <a:spcPct val="0"/>
        </a:spcAft>
        <a:defRPr sz="2000">
          <a:solidFill>
            <a:schemeClr val="tx1"/>
          </a:solidFill>
          <a:latin typeface="+mn-lt"/>
          <a:ea typeface="MS PGothic" pitchFamily="34" charset="-128"/>
        </a:defRPr>
      </a:lvl4pPr>
      <a:lvl5pPr marL="2055813" indent="-227013" algn="ctr" rtl="0" eaLnBrk="0" fontAlgn="base" hangingPunct="0">
        <a:spcBef>
          <a:spcPct val="20000"/>
        </a:spcBef>
        <a:spcAft>
          <a:spcPct val="0"/>
        </a:spcAft>
        <a:defRPr sz="2000">
          <a:solidFill>
            <a:schemeClr val="tx1"/>
          </a:solidFill>
          <a:latin typeface="+mn-lt"/>
          <a:ea typeface="MS PGothic" pitchFamily="34" charset="-128"/>
        </a:defRPr>
      </a:lvl5pPr>
      <a:lvl6pPr marL="2514471" indent="-228588" algn="ctr" rtl="0" fontAlgn="base">
        <a:spcBef>
          <a:spcPct val="20000"/>
        </a:spcBef>
        <a:spcAft>
          <a:spcPct val="0"/>
        </a:spcAft>
        <a:defRPr sz="2000">
          <a:solidFill>
            <a:schemeClr val="tx1"/>
          </a:solidFill>
          <a:latin typeface="+mn-lt"/>
          <a:ea typeface="+mn-ea"/>
        </a:defRPr>
      </a:lvl6pPr>
      <a:lvl7pPr marL="2971648" indent="-228588" algn="ctr" rtl="0" fontAlgn="base">
        <a:spcBef>
          <a:spcPct val="20000"/>
        </a:spcBef>
        <a:spcAft>
          <a:spcPct val="0"/>
        </a:spcAft>
        <a:defRPr sz="2000">
          <a:solidFill>
            <a:schemeClr val="tx1"/>
          </a:solidFill>
          <a:latin typeface="+mn-lt"/>
          <a:ea typeface="+mn-ea"/>
        </a:defRPr>
      </a:lvl7pPr>
      <a:lvl8pPr marL="3428825" indent="-228588" algn="ctr" rtl="0" fontAlgn="base">
        <a:spcBef>
          <a:spcPct val="20000"/>
        </a:spcBef>
        <a:spcAft>
          <a:spcPct val="0"/>
        </a:spcAft>
        <a:defRPr sz="2000">
          <a:solidFill>
            <a:schemeClr val="tx1"/>
          </a:solidFill>
          <a:latin typeface="+mn-lt"/>
          <a:ea typeface="+mn-ea"/>
        </a:defRPr>
      </a:lvl8pPr>
      <a:lvl9pPr marL="3886001" indent="-228588"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ea typeface="ＭＳ Ｐゴシック" charset="0"/>
                <a:cs typeface="ＭＳ Ｐゴシック" charset="0"/>
              </a:defRPr>
            </a:lvl1pPr>
          </a:lstStyle>
          <a:p>
            <a:pPr fontAlgn="base">
              <a:spcBef>
                <a:spcPct val="0"/>
              </a:spcBef>
              <a:spcAft>
                <a:spcPct val="0"/>
              </a:spcAft>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eaLnBrk="0" fontAlgn="base" hangingPunct="0">
        <a:spcBef>
          <a:spcPct val="0"/>
        </a:spcBef>
        <a:spcAft>
          <a:spcPct val="0"/>
        </a:spcAft>
        <a:defRPr sz="4000" b="1">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2pPr>
      <a:lvl3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3pPr>
      <a:lvl4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4pPr>
      <a:lvl5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S PGothic" pitchFamily="34"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rgbClr val="FFFFFF"/>
                </a:solidFill>
                <a:latin typeface="Arial" pitchFamily="34" charset="0"/>
              </a:defRPr>
            </a:lvl1pPr>
          </a:lstStyle>
          <a:p>
            <a:pPr fontAlgn="base">
              <a:spcBef>
                <a:spcPct val="0"/>
              </a:spcBef>
              <a:spcAft>
                <a:spcPct val="0"/>
              </a:spcAft>
            </a:pPr>
            <a:fld id="{3AD6561A-5C4F-4BD3-AD37-0F91142B5F62}" type="slidenum">
              <a:rPr lang="en-US" smtClean="0"/>
              <a:pPr fontAlgn="base">
                <a:spcBef>
                  <a:spcPct val="0"/>
                </a:spcBef>
                <a:spcAft>
                  <a:spcPct val="0"/>
                </a:spcAft>
              </a:pPr>
              <a:t>‹#›</a:t>
            </a:fld>
            <a:endParaRPr lang="en-US" smtClean="0"/>
          </a:p>
        </p:txBody>
      </p:sp>
    </p:spTree>
  </p:cSld>
  <p:clrMap bg1="dk2" tx1="lt1" bg2="dk1"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pPr>
            <a:fld id="{0EB1EAEB-7E12-41EF-914C-441961DCEB6D}"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ctr" rtl="0" eaLnBrk="0" fontAlgn="base" hangingPunct="0">
        <a:spcBef>
          <a:spcPct val="0"/>
        </a:spcBef>
        <a:spcAft>
          <a:spcPct val="0"/>
        </a:spcAft>
        <a:defRPr sz="4400" b="1">
          <a:solidFill>
            <a:schemeClr val="tx2"/>
          </a:solidFill>
          <a:latin typeface="+mj-lt"/>
          <a:ea typeface="MS PGothic" pitchFamily="34" charset="-128"/>
          <a:cs typeface="+mj-cs"/>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447800" y="609600"/>
            <a:ext cx="7239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2286000" y="1981200"/>
            <a:ext cx="64008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00"/>
                </a:solidFill>
                <a:latin typeface="Verdana"/>
                <a:ea typeface="Osaka"/>
                <a:cs typeface="Osaka"/>
              </a:defRPr>
            </a:lvl1pPr>
          </a:lstStyle>
          <a:p>
            <a:pPr fontAlgn="base">
              <a:spcBef>
                <a:spcPct val="0"/>
              </a:spcBef>
              <a:spcAft>
                <a:spcPct val="0"/>
              </a:spcAft>
              <a:defRPr/>
            </a:pPr>
            <a:endParaRPr lang="en-US"/>
          </a:p>
        </p:txBody>
      </p:sp>
      <p:sp>
        <p:nvSpPr>
          <p:cNvPr id="3077"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00"/>
                </a:solidFill>
                <a:latin typeface="Verdana"/>
                <a:ea typeface="Osaka"/>
                <a:cs typeface="Osaka"/>
              </a:defRPr>
            </a:lvl1pPr>
          </a:lstStyle>
          <a:p>
            <a:pPr fontAlgn="base">
              <a:spcBef>
                <a:spcPct val="0"/>
              </a:spcBef>
              <a:spcAft>
                <a:spcPct val="0"/>
              </a:spcAft>
              <a:defRPr/>
            </a:pPr>
            <a:endParaRPr lang="en-US"/>
          </a:p>
        </p:txBody>
      </p:sp>
      <p:sp>
        <p:nvSpPr>
          <p:cNvPr id="3078"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00"/>
                </a:solidFill>
                <a:latin typeface="Verdana" pitchFamily="34" charset="0"/>
                <a:ea typeface="Osaka" charset="-128"/>
              </a:defRPr>
            </a:lvl1pPr>
          </a:lstStyle>
          <a:p>
            <a:pPr fontAlgn="base">
              <a:spcBef>
                <a:spcPct val="0"/>
              </a:spcBef>
              <a:spcAft>
                <a:spcPct val="0"/>
              </a:spcAft>
            </a:pPr>
            <a:fld id="{151DFC38-BA65-47CE-9E38-C1CE1638ABC0}" type="slidenum">
              <a:rPr lang="en-US" smtClean="0"/>
              <a:pPr fontAlgn="base">
                <a:spcBef>
                  <a:spcPct val="0"/>
                </a:spcBef>
                <a:spcAft>
                  <a:spcPct val="0"/>
                </a:spcAft>
              </a:pPr>
              <a:t>‹#›</a:t>
            </a:fld>
            <a:endParaRPr lang="en-US" smtClean="0"/>
          </a:p>
        </p:txBody>
      </p:sp>
    </p:spTree>
  </p:cSld>
  <p:clrMap bg1="dk2" tx1="lt1" bg2="dk1"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2"/>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2"/>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2"/>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2"/>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ea typeface="ＭＳ Ｐゴシック" charset="0"/>
              </a:defRPr>
            </a:lvl1pPr>
          </a:lstStyle>
          <a:p>
            <a:pPr fontAlgn="base">
              <a:spcBef>
                <a:spcPct val="0"/>
              </a:spcBef>
              <a:spcAft>
                <a:spcPct val="0"/>
              </a:spcAft>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ea typeface="ＭＳ Ｐゴシック" charset="0"/>
              </a:defRPr>
            </a:lvl1pPr>
          </a:lstStyle>
          <a:p>
            <a:pPr fontAlgn="base">
              <a:spcBef>
                <a:spcPct val="0"/>
              </a:spcBef>
              <a:spcAft>
                <a:spcPct val="0"/>
              </a:spcAft>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pitchFamily="34" charset="0"/>
              </a:defRPr>
            </a:lvl1pPr>
          </a:lstStyle>
          <a:p>
            <a:pPr fontAlgn="base">
              <a:spcBef>
                <a:spcPct val="0"/>
              </a:spcBef>
              <a:spcAft>
                <a:spcPct val="0"/>
              </a:spcAft>
            </a:pPr>
            <a:fld id="{DC0C2129-F667-4035-A1D8-599BB0DA6E03}"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263176" name="Picture 3"/>
            <p:cNvPicPr>
              <a:picLocks noChangeAspect="1" noChangeArrowheads="1"/>
            </p:cNvPicPr>
            <p:nvPr/>
          </p:nvPicPr>
          <p:blipFill>
            <a:blip r:embed="rId13" cstate="print"/>
            <a:srcRect/>
            <a:stretch>
              <a:fillRect/>
            </a:stretch>
          </p:blipFill>
          <p:spPr bwMode="auto">
            <a:xfrm>
              <a:off x="0" y="0"/>
              <a:ext cx="5760" cy="4320"/>
            </a:xfrm>
            <a:prstGeom prst="rect">
              <a:avLst/>
            </a:prstGeom>
            <a:noFill/>
            <a:ln w="9525">
              <a:noFill/>
              <a:miter lim="800000"/>
              <a:headEnd/>
              <a:tailEnd/>
            </a:ln>
          </p:spPr>
        </p:pic>
        <p:sp>
          <p:nvSpPr>
            <p:cNvPr id="57348" name="Rectangle 4"/>
            <p:cNvSpPr>
              <a:spLocks noChangeArrowheads="1"/>
            </p:cNvSpPr>
            <p:nvPr/>
          </p:nvSpPr>
          <p:spPr bwMode="auto">
            <a:xfrm>
              <a:off x="96" y="96"/>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FFFFFF"/>
                </a:solidFill>
                <a:latin typeface="Arial" charset="0"/>
              </a:endParaRPr>
            </a:p>
          </p:txBody>
        </p:sp>
        <p:sp>
          <p:nvSpPr>
            <p:cNvPr id="57349" name="Rectangle 5"/>
            <p:cNvSpPr>
              <a:spLocks noChangeArrowheads="1"/>
            </p:cNvSpPr>
            <p:nvPr/>
          </p:nvSpPr>
          <p:spPr bwMode="auto">
            <a:xfrm>
              <a:off x="240" y="96"/>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FFFFFF"/>
                </a:solidFill>
                <a:latin typeface="Arial" charset="0"/>
              </a:endParaRPr>
            </a:p>
          </p:txBody>
        </p:sp>
        <p:sp>
          <p:nvSpPr>
            <p:cNvPr id="57350" name="Rectangle 6"/>
            <p:cNvSpPr>
              <a:spLocks noChangeArrowheads="1"/>
            </p:cNvSpPr>
            <p:nvPr/>
          </p:nvSpPr>
          <p:spPr bwMode="auto">
            <a:xfrm>
              <a:off x="96" y="240"/>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kumimoji="1" lang="en-US" altLang="ja-JP" sz="2400">
                <a:solidFill>
                  <a:srgbClr val="FFFFFF"/>
                </a:solidFill>
              </a:endParaRPr>
            </a:p>
          </p:txBody>
        </p:sp>
        <p:sp>
          <p:nvSpPr>
            <p:cNvPr id="57351" name="Rectangle 7"/>
            <p:cNvSpPr>
              <a:spLocks noChangeArrowheads="1"/>
            </p:cNvSpPr>
            <p:nvPr/>
          </p:nvSpPr>
          <p:spPr bwMode="auto">
            <a:xfrm>
              <a:off x="96" y="384"/>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kumimoji="1" lang="en-US" altLang="ja-JP" sz="2400">
                <a:solidFill>
                  <a:srgbClr val="FFFFFF"/>
                </a:solidFill>
              </a:endParaRPr>
            </a:p>
          </p:txBody>
        </p:sp>
        <p:sp>
          <p:nvSpPr>
            <p:cNvPr id="57352" name="Rectangle 8"/>
            <p:cNvSpPr>
              <a:spLocks noChangeArrowheads="1"/>
            </p:cNvSpPr>
            <p:nvPr/>
          </p:nvSpPr>
          <p:spPr bwMode="auto">
            <a:xfrm>
              <a:off x="384" y="96"/>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FFFFFF"/>
                </a:solidFill>
                <a:latin typeface="Arial" charset="0"/>
              </a:endParaRPr>
            </a:p>
          </p:txBody>
        </p:sp>
        <p:sp>
          <p:nvSpPr>
            <p:cNvPr id="57353" name="Rectangle 9"/>
            <p:cNvSpPr>
              <a:spLocks noChangeArrowheads="1"/>
            </p:cNvSpPr>
            <p:nvPr/>
          </p:nvSpPr>
          <p:spPr bwMode="auto">
            <a:xfrm>
              <a:off x="240" y="240"/>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FFFFFF"/>
                </a:solidFill>
                <a:latin typeface="Arial" charset="0"/>
              </a:endParaRPr>
            </a:p>
          </p:txBody>
        </p:sp>
        <p:pic>
          <p:nvPicPr>
            <p:cNvPr id="263183" name="Picture 10"/>
            <p:cNvPicPr preferRelativeResize="0">
              <a:picLocks noChangeArrowheads="1"/>
            </p:cNvPicPr>
            <p:nvPr/>
          </p:nvPicPr>
          <p:blipFill>
            <a:blip r:embed="rId14" cstate="print"/>
            <a:srcRect/>
            <a:stretch>
              <a:fillRect/>
            </a:stretch>
          </p:blipFill>
          <p:spPr bwMode="auto">
            <a:xfrm>
              <a:off x="2" y="1152"/>
              <a:ext cx="5758" cy="15"/>
            </a:xfrm>
            <a:prstGeom prst="rect">
              <a:avLst/>
            </a:prstGeom>
            <a:noFill/>
            <a:ln w="9525">
              <a:noFill/>
              <a:miter lim="800000"/>
              <a:headEnd/>
              <a:tailEnd/>
            </a:ln>
          </p:spPr>
        </p:pic>
      </p:grpSp>
      <p:sp>
        <p:nvSpPr>
          <p:cNvPr id="57355" name="Rectangle 11"/>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25399" dir="2700000"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kumimoji="1" sz="1400">
                <a:solidFill>
                  <a:srgbClr val="FFFFFF"/>
                </a:solidFill>
                <a:latin typeface="Helvetica"/>
                <a:ea typeface="ＭＳ Ｐゴシック" charset="0"/>
              </a:defRPr>
            </a:lvl1pPr>
          </a:lstStyle>
          <a:p>
            <a:pPr fontAlgn="base">
              <a:spcBef>
                <a:spcPct val="0"/>
              </a:spcBef>
              <a:spcAft>
                <a:spcPct val="0"/>
              </a:spcAft>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kumimoji="1" sz="1400">
                <a:solidFill>
                  <a:srgbClr val="FFFFFF"/>
                </a:solidFill>
                <a:latin typeface="Helvetica"/>
                <a:ea typeface="ＭＳ Ｐゴシック" charset="0"/>
              </a:defRPr>
            </a:lvl1pPr>
          </a:lstStyle>
          <a:p>
            <a:pPr fontAlgn="base">
              <a:spcBef>
                <a:spcPct val="0"/>
              </a:spcBef>
              <a:spcAft>
                <a:spcPct val="0"/>
              </a:spcAft>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kumimoji="1" sz="1400">
                <a:solidFill>
                  <a:srgbClr val="FFFFFF"/>
                </a:solidFill>
                <a:latin typeface="Helvetica" charset="0"/>
              </a:defRPr>
            </a:lvl1pPr>
          </a:lstStyle>
          <a:p>
            <a:pPr fontAlgn="base">
              <a:spcBef>
                <a:spcPct val="0"/>
              </a:spcBef>
              <a:spcAft>
                <a:spcPct val="0"/>
              </a:spcAft>
            </a:pPr>
            <a:fld id="{002DA2A2-37C1-4831-9A0F-24DCA7A8FCD1}" type="slidenum">
              <a:rPr lang="en-US" smtClean="0"/>
              <a:pPr fontAlgn="base">
                <a:spcBef>
                  <a:spcPct val="0"/>
                </a:spcBef>
                <a:spcAft>
                  <a:spcPct val="0"/>
                </a:spcAft>
              </a:pPr>
              <a:t>‹#›</a:t>
            </a:fld>
            <a:endParaRPr lang="en-US" smtClean="0"/>
          </a:p>
        </p:txBody>
      </p:sp>
    </p:spTree>
  </p:cSld>
  <p:clrMap bg1="dk2" tx1="lt1" bg2="dk1"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mj-cs"/>
        </a:defRPr>
      </a:lvl1pPr>
      <a:lvl2pPr algn="l"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2pPr>
      <a:lvl3pPr algn="l"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3pPr>
      <a:lvl4pPr algn="l"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4pPr>
      <a:lvl5pPr algn="l"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5pPr>
      <a:lvl6pPr marL="4572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4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6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8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pitchFamily="2" charset="2"/>
        <a:buChar char="§"/>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0"/>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0"/>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0"/>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0"/>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0"/>
                <a:cs typeface="ＭＳ Ｐゴシック" charset="0"/>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fontAlgn="base">
              <a:spcBef>
                <a:spcPct val="0"/>
              </a:spcBef>
              <a:spcAft>
                <a:spcPct val="0"/>
              </a:spcAft>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fontAlgn="base">
              <a:spcBef>
                <a:spcPct val="0"/>
              </a:spcBef>
              <a:spcAft>
                <a:spcPct val="0"/>
              </a:spcAft>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pitchFamily="34" charset="0"/>
              </a:defRPr>
            </a:lvl1pPr>
          </a:lstStyle>
          <a:p>
            <a:pPr fontAlgn="base">
              <a:spcBef>
                <a:spcPct val="0"/>
              </a:spcBef>
              <a:spcAft>
                <a:spcPct val="0"/>
              </a:spcAft>
            </a:pPr>
            <a:fld id="{679A7976-7547-4964-8243-05B69CEEDA6B}"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21507"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50000"/>
              </a:spcBef>
              <a:spcAft>
                <a:spcPct val="0"/>
              </a:spcAft>
            </a:pPr>
            <a:r>
              <a:rPr lang="en-US" sz="800" b="1" smtClean="0">
                <a:solidFill>
                  <a:srgbClr val="FFFFFF"/>
                </a:solidFill>
                <a:latin typeface="Arial" pitchFamily="34" charset="0"/>
              </a:rPr>
              <a:t>© </a:t>
            </a:r>
            <a:r>
              <a:rPr lang="en-US" sz="900" b="1" smtClean="0">
                <a:solidFill>
                  <a:srgbClr val="FFFFFF"/>
                </a:solidFill>
                <a:latin typeface="Arial" pitchFamily="34" charset="0"/>
              </a:rPr>
              <a:t>2004</a:t>
            </a:r>
            <a:r>
              <a:rPr lang="en-US" sz="800" b="1" smtClean="0">
                <a:solidFill>
                  <a:srgbClr val="FFFFFF"/>
                </a:solidFill>
                <a:latin typeface="Arial" pitchFamily="34" charset="0"/>
              </a:rPr>
              <a:t> TBBMI</a:t>
            </a:r>
          </a:p>
        </p:txBody>
      </p:sp>
      <p:sp>
        <p:nvSpPr>
          <p:cNvPr id="21508"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fontAlgn="base" hangingPunct="0">
              <a:spcBef>
                <a:spcPct val="0"/>
              </a:spcBef>
              <a:spcAft>
                <a:spcPct val="0"/>
              </a:spcAft>
              <a:defRPr/>
            </a:pPr>
            <a:r>
              <a:rPr lang="en-US" sz="900" b="1">
                <a:solidFill>
                  <a:srgbClr val="FFFFFF"/>
                </a:solidFill>
                <a:latin typeface="Comic Sans MS" charset="0"/>
                <a:cs typeface="ＭＳ Ｐゴシック" charset="0"/>
              </a:rPr>
              <a:t>8.0.08.</a:t>
            </a:r>
          </a:p>
        </p:txBody>
      </p:sp>
      <p:sp>
        <p:nvSpPr>
          <p:cNvPr id="21509"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fontAlgn="base" hangingPunct="0">
              <a:lnSpc>
                <a:spcPct val="125000"/>
              </a:lnSpc>
              <a:spcBef>
                <a:spcPct val="50000"/>
              </a:spcBef>
              <a:spcAft>
                <a:spcPct val="0"/>
              </a:spcAft>
              <a:defRPr/>
            </a:pPr>
            <a:r>
              <a:rPr lang="en-US" sz="2200" b="1">
                <a:solidFill>
                  <a:srgbClr val="FFFF00"/>
                </a:solidFill>
                <a:latin typeface="Helvetica" charset="0"/>
                <a:cs typeface="ＭＳ Ｐゴシック" charset="0"/>
              </a:rPr>
              <a:t>The  New Testament          Comes Together</a:t>
            </a:r>
          </a:p>
        </p:txBody>
      </p:sp>
    </p:spTree>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ransition xmlns:p14="http://schemas.microsoft.com/office/powerpoint/2010/mai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0"/>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0"/>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0"/>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0"/>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0"/>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0"/>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endParaRPr>
          </a:p>
        </p:txBody>
      </p:sp>
      <p:grpSp>
        <p:nvGrpSpPr>
          <p:cNvPr id="2"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pic>
          <p:nvPicPr>
            <p:cNvPr id="1035" name="Picture 5"/>
            <p:cNvPicPr>
              <a:picLocks noChangeArrowheads="1"/>
            </p:cNvPicPr>
            <p:nvPr/>
          </p:nvPicPr>
          <p:blipFill>
            <a:blip r:embed="rId14" cstate="print"/>
            <a:srcRect/>
            <a:stretch>
              <a:fillRect/>
            </a:stretch>
          </p:blipFill>
          <p:spPr bwMode="auto">
            <a:xfrm>
              <a:off x="0" y="312"/>
              <a:ext cx="720" cy="1872"/>
            </a:xfrm>
            <a:prstGeom prst="rect">
              <a:avLst/>
            </a:prstGeom>
            <a:noFill/>
            <a:ln w="9525">
              <a:noFill/>
              <a:miter lim="800000"/>
              <a:headEnd/>
              <a:tailEnd/>
            </a:ln>
          </p:spPr>
        </p:pic>
      </p:grpSp>
      <p:sp>
        <p:nvSpPr>
          <p:cNvPr id="1028" name="Rectangle 6"/>
          <p:cNvSpPr>
            <a:spLocks noGrp="1" noChangeArrowheads="1"/>
          </p:cNvSpPr>
          <p:nvPr>
            <p:ph type="title"/>
          </p:nvPr>
        </p:nvSpPr>
        <p:spPr bwMode="auto">
          <a:xfrm>
            <a:off x="1219200" y="304800"/>
            <a:ext cx="7772400" cy="1206500"/>
          </a:xfrm>
          <a:prstGeom prst="rect">
            <a:avLst/>
          </a:prstGeom>
          <a:noFill/>
          <a:ln w="12700" cap="sq">
            <a:noFill/>
            <a:miter lim="800000"/>
            <a:headEnd type="none" w="sm" len="sm"/>
            <a:tailEnd type="none" w="sm" len="sm"/>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pPr>
            <a:fld id="{4B42F6F6-6C40-4A24-8253-C359F62AF623}" type="slidenum">
              <a:rPr lang="en-US" smtClean="0">
                <a:solidFill>
                  <a:srgbClr val="EAEAEA"/>
                </a:solidFill>
                <a:ea typeface="MS PGothic" pitchFamily="34" charset="-128"/>
              </a:rPr>
              <a:pPr fontAlgn="base">
                <a:spcBef>
                  <a:spcPct val="0"/>
                </a:spcBef>
                <a:spcAft>
                  <a:spcPct val="0"/>
                </a:spcAft>
              </a:pPr>
              <a:t>‹#›</a:t>
            </a:fld>
            <a:endParaRPr lang="en-US" smtClean="0">
              <a:solidFill>
                <a:srgbClr val="EAEAEA"/>
              </a:solidFill>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rgbClr val="FFFFFF"/>
          </a:solidFill>
          <a:latin typeface="Arial"/>
          <a:ea typeface="MS PGothic" pitchFamily="34" charset="-128"/>
          <a:cs typeface="Arial"/>
        </a:defRPr>
      </a:lvl1pPr>
      <a:lvl2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fontAlgn="base">
              <a:spcBef>
                <a:spcPct val="0"/>
              </a:spcBef>
              <a:spcAft>
                <a:spcPct val="0"/>
              </a:spcAft>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fontAlgn="base">
              <a:spcBef>
                <a:spcPct val="0"/>
              </a:spcBef>
              <a:spcAft>
                <a:spcPct val="0"/>
              </a:spcAft>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pPr>
            <a:fld id="{1153AFAA-DF1D-4A1A-A6F6-FF9C28E04E44}" type="slidenum">
              <a:rPr lang="en-GB" smtClean="0"/>
              <a:pPr fontAlgn="base">
                <a:spcBef>
                  <a:spcPct val="0"/>
                </a:spcBef>
                <a:spcAft>
                  <a:spcPct val="0"/>
                </a:spcAft>
              </a:pPr>
              <a:t>‹#›</a:t>
            </a:fld>
            <a:endParaRPr lang="en-GB" smtClean="0"/>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14" cstate="print"/>
          <a:srcRect/>
          <a:stretch>
            <a:fillRect/>
          </a:stretch>
        </p:blipFill>
        <p:spPr bwMode="ltGray">
          <a:xfrm>
            <a:off x="0" y="0"/>
            <a:ext cx="9144000" cy="6858000"/>
          </a:xfrm>
          <a:prstGeom prst="rect">
            <a:avLst/>
          </a:prstGeom>
          <a:noFill/>
          <a:ln w="9525">
            <a:noFill/>
            <a:miter lim="800000"/>
            <a:headEnd/>
            <a:tailEnd/>
          </a:ln>
        </p:spPr>
      </p:pic>
      <p:sp>
        <p:nvSpPr>
          <p:cNvPr id="32771"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2"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defRPr>
            </a:lvl1pPr>
          </a:lstStyle>
          <a:p>
            <a:pPr fontAlgn="base">
              <a:spcBef>
                <a:spcPct val="0"/>
              </a:spcBef>
              <a:spcAft>
                <a:spcPct val="0"/>
              </a:spcAft>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defRPr>
            </a:lvl1pPr>
          </a:lstStyle>
          <a:p>
            <a:pPr fontAlgn="base">
              <a:spcBef>
                <a:spcPct val="0"/>
              </a:spcBef>
              <a:spcAft>
                <a:spcPct val="0"/>
              </a:spcAft>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kumimoji="1" sz="1400">
                <a:solidFill>
                  <a:srgbClr val="BBE0E3"/>
                </a:solidFill>
                <a:latin typeface="Helvetica" charset="0"/>
              </a:defRPr>
            </a:lvl1pPr>
          </a:lstStyle>
          <a:p>
            <a:pPr fontAlgn="base">
              <a:spcBef>
                <a:spcPct val="0"/>
              </a:spcBef>
              <a:spcAft>
                <a:spcPct val="0"/>
              </a:spcAft>
            </a:pPr>
            <a:fld id="{0DF92237-067B-44C0-B1E4-9588529C131E}" type="slidenum">
              <a:rPr lang="en-US" smtClean="0"/>
              <a:pPr fontAlgn="base">
                <a:spcBef>
                  <a:spcPct val="0"/>
                </a:spcBef>
                <a:spcAft>
                  <a:spcPct val="0"/>
                </a:spcAft>
              </a:pPr>
              <a:t>‹#›</a:t>
            </a:fld>
            <a:endParaRPr lang="en-US" smtClean="0"/>
          </a:p>
        </p:txBody>
      </p:sp>
    </p:spTree>
  </p:cSld>
  <p:clrMap bg1="dk2" tx1="lt1" bg2="dk1"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Lst>
  <p:txStyles>
    <p:titleStyle>
      <a:lvl1pPr algn="ctr" rtl="0" eaLnBrk="0" fontAlgn="base" hangingPunct="0">
        <a:spcBef>
          <a:spcPct val="0"/>
        </a:spcBef>
        <a:spcAft>
          <a:spcPct val="0"/>
        </a:spcAft>
        <a:defRPr kumimoji="1" sz="4400" b="1">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S PGothic" pitchFamily="34" charset="-128"/>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kumimoji="1" lang="en-US" sz="2400">
              <a:solidFill>
                <a:srgbClr val="000000"/>
              </a:solidFill>
              <a:cs typeface="ＭＳ Ｐゴシック" charset="0"/>
            </a:endParaRPr>
          </a:p>
        </p:txBody>
      </p:sp>
      <p:sp>
        <p:nvSpPr>
          <p:cNvPr id="2457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kumimoji="1" lang="en-US" sz="2400">
              <a:solidFill>
                <a:srgbClr val="000000"/>
              </a:solidFill>
              <a:cs typeface="ＭＳ Ｐゴシック" charset="0"/>
            </a:endParaRPr>
          </a:p>
        </p:txBody>
      </p:sp>
      <p:sp>
        <p:nvSpPr>
          <p:cNvPr id="2458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kumimoji="1" lang="en-US" sz="2400">
              <a:solidFill>
                <a:srgbClr val="000000"/>
              </a:solidFill>
              <a:cs typeface="ＭＳ Ｐゴシック" charset="0"/>
            </a:endParaRPr>
          </a:p>
        </p:txBody>
      </p:sp>
      <p:sp>
        <p:nvSpPr>
          <p:cNvPr id="2458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kumimoji="1" lang="en-US" sz="2400">
              <a:solidFill>
                <a:srgbClr val="000000"/>
              </a:solidFill>
              <a:cs typeface="ＭＳ Ｐゴシック" charset="0"/>
            </a:endParaRPr>
          </a:p>
        </p:txBody>
      </p:sp>
      <p:sp>
        <p:nvSpPr>
          <p:cNvPr id="2458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kumimoji="1" lang="en-US" sz="2400">
              <a:solidFill>
                <a:srgbClr val="000000"/>
              </a:solidFill>
              <a:cs typeface="ＭＳ Ｐゴシック" charset="0"/>
            </a:endParaRPr>
          </a:p>
        </p:txBody>
      </p:sp>
      <p:sp>
        <p:nvSpPr>
          <p:cNvPr id="24583"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kumimoji="1" lang="en-US" sz="2400">
              <a:solidFill>
                <a:srgbClr val="000000"/>
              </a:solidFill>
              <a:cs typeface="ＭＳ Ｐゴシック" charset="0"/>
            </a:endParaRPr>
          </a:p>
        </p:txBody>
      </p:sp>
      <p:sp>
        <p:nvSpPr>
          <p:cNvPr id="2458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fontAlgn="base">
              <a:spcBef>
                <a:spcPct val="0"/>
              </a:spcBef>
              <a:spcAft>
                <a:spcPct val="0"/>
              </a:spcAft>
              <a:defRPr/>
            </a:pPr>
            <a:endParaRPr kumimoji="1" lang="en-US" sz="2400">
              <a:solidFill>
                <a:srgbClr val="000000"/>
              </a:solidFill>
              <a:cs typeface="ＭＳ Ｐゴシック" charset="0"/>
            </a:endParaRPr>
          </a:p>
        </p:txBody>
      </p:sp>
      <p:sp>
        <p:nvSpPr>
          <p:cNvPr id="2458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8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2458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2458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pPr>
            <a:fld id="{CA66D65D-D0DC-4A27-8A58-3F6AAA21273C}"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3891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386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pPr>
              <a:endParaRPr lang="en-US" sz="2400" smtClean="0">
                <a:solidFill>
                  <a:srgbClr val="FFFFFF"/>
                </a:solidFill>
                <a:latin typeface="Times New Roman" pitchFamily="18" charset="0"/>
              </a:endParaRPr>
            </a:p>
          </p:txBody>
        </p:sp>
      </p:grpSp>
      <p:sp>
        <p:nvSpPr>
          <p:cNvPr id="3891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9"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ea typeface="ＭＳ Ｐゴシック" charset="0"/>
                <a:cs typeface="ＭＳ Ｐゴシック" charset="0"/>
              </a:defRPr>
            </a:lvl1pPr>
          </a:lstStyle>
          <a:p>
            <a:pPr fontAlgn="base">
              <a:spcBef>
                <a:spcPct val="0"/>
              </a:spcBef>
              <a:spcAft>
                <a:spcPct val="0"/>
              </a:spcAft>
              <a:defRPr/>
            </a:pPr>
            <a:endParaRPr lang="en-US"/>
          </a:p>
        </p:txBody>
      </p:sp>
      <p:sp>
        <p:nvSpPr>
          <p:cNvPr id="3892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ea typeface="ＭＳ Ｐゴシック" charset="0"/>
                <a:cs typeface="ＭＳ Ｐゴシック" charset="0"/>
              </a:defRPr>
            </a:lvl1pPr>
          </a:lstStyle>
          <a:p>
            <a:pPr fontAlgn="base">
              <a:spcBef>
                <a:spcPct val="0"/>
              </a:spcBef>
              <a:spcAft>
                <a:spcPct val="0"/>
              </a:spcAft>
              <a:defRPr/>
            </a:pPr>
            <a:endParaRPr lang="en-US"/>
          </a:p>
        </p:txBody>
      </p:sp>
      <p:sp>
        <p:nvSpPr>
          <p:cNvPr id="3892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itchFamily="34" charset="0"/>
              </a:defRPr>
            </a:lvl1pPr>
          </a:lstStyle>
          <a:p>
            <a:pPr fontAlgn="base">
              <a:spcBef>
                <a:spcPct val="0"/>
              </a:spcBef>
              <a:spcAft>
                <a:spcPct val="0"/>
              </a:spcAft>
            </a:pPr>
            <a:fld id="{9663551C-5CC3-42FD-950C-CFD22DF56F3C}" type="slidenum">
              <a:rPr lang="en-US" smtClean="0"/>
              <a:pPr fontAlgn="base">
                <a:spcBef>
                  <a:spcPct val="0"/>
                </a:spcBef>
                <a:spcAft>
                  <a:spcPct val="0"/>
                </a:spcAft>
              </a:pPr>
              <a:t>‹#›</a:t>
            </a:fld>
            <a:endParaRPr lang="en-US" smtClean="0"/>
          </a:p>
        </p:txBody>
      </p:sp>
    </p:spTree>
  </p:cSld>
  <p:clrMap bg1="dk2" tx1="lt1" bg2="dk1" tx2="lt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1447800" y="609600"/>
            <a:ext cx="7239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2286000" y="1981200"/>
            <a:ext cx="64008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00"/>
                </a:solidFill>
                <a:latin typeface="Verdana"/>
                <a:ea typeface="Osaka"/>
                <a:cs typeface="Osaka"/>
              </a:defRPr>
            </a:lvl1pPr>
          </a:lstStyle>
          <a:p>
            <a:pPr fontAlgn="base">
              <a:spcBef>
                <a:spcPct val="0"/>
              </a:spcBef>
              <a:spcAft>
                <a:spcPct val="0"/>
              </a:spcAft>
              <a:defRPr/>
            </a:pPr>
            <a:endParaRPr lang="en-US"/>
          </a:p>
        </p:txBody>
      </p:sp>
      <p:sp>
        <p:nvSpPr>
          <p:cNvPr id="51205"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00"/>
                </a:solidFill>
                <a:latin typeface="Verdana"/>
                <a:ea typeface="Osaka"/>
                <a:cs typeface="Osaka"/>
              </a:defRPr>
            </a:lvl1pPr>
          </a:lstStyle>
          <a:p>
            <a:pPr fontAlgn="base">
              <a:spcBef>
                <a:spcPct val="0"/>
              </a:spcBef>
              <a:spcAft>
                <a:spcPct val="0"/>
              </a:spcAft>
              <a:defRPr/>
            </a:pPr>
            <a:endParaRPr lang="en-US"/>
          </a:p>
        </p:txBody>
      </p:sp>
      <p:sp>
        <p:nvSpPr>
          <p:cNvPr id="51206"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00"/>
                </a:solidFill>
                <a:latin typeface="Verdana" pitchFamily="34" charset="0"/>
                <a:ea typeface="Osaka" charset="-128"/>
              </a:defRPr>
            </a:lvl1pPr>
          </a:lstStyle>
          <a:p>
            <a:pPr fontAlgn="base">
              <a:spcBef>
                <a:spcPct val="0"/>
              </a:spcBef>
              <a:spcAft>
                <a:spcPct val="0"/>
              </a:spcAft>
            </a:pPr>
            <a:fld id="{4FEC28AB-9AD4-4912-99A1-D07ADAAB9E37}" type="slidenum">
              <a:rPr lang="en-US" smtClean="0"/>
              <a:pPr fontAlgn="base">
                <a:spcBef>
                  <a:spcPct val="0"/>
                </a:spcBef>
                <a:spcAft>
                  <a:spcPct val="0"/>
                </a:spcAft>
              </a:pPr>
              <a:t>‹#›</a:t>
            </a:fld>
            <a:endParaRPr lang="en-US" smtClean="0"/>
          </a:p>
        </p:txBody>
      </p:sp>
    </p:spTree>
  </p:cSld>
  <p:clrMap bg1="dk2" tx1="lt1" bg2="dk1" tx2="lt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2"/>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2"/>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2"/>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2"/>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69634" name="Freeform 2"/>
          <p:cNvSpPr>
            <a:spLocks/>
          </p:cNvSpPr>
          <p:nvPr/>
        </p:nvSpPr>
        <p:spPr bwMode="auto">
          <a:xfrm>
            <a:off x="-23813" y="1763713"/>
            <a:ext cx="6899276" cy="171450"/>
          </a:xfrm>
          <a:custGeom>
            <a:avLst/>
            <a:gdLst>
              <a:gd name="T0" fmla="*/ 5519738 w 4346"/>
              <a:gd name="T1" fmla="*/ 15875 h 108"/>
              <a:gd name="T2" fmla="*/ 6440488 w 4346"/>
              <a:gd name="T3" fmla="*/ 26988 h 108"/>
              <a:gd name="T4" fmla="*/ 6815138 w 4346"/>
              <a:gd name="T5" fmla="*/ 47625 h 108"/>
              <a:gd name="T6" fmla="*/ 6815138 w 4346"/>
              <a:gd name="T7" fmla="*/ 79375 h 108"/>
              <a:gd name="T8" fmla="*/ 6872288 w 4346"/>
              <a:gd name="T9" fmla="*/ 115888 h 108"/>
              <a:gd name="T10" fmla="*/ 6834188 w 4346"/>
              <a:gd name="T11" fmla="*/ 141288 h 108"/>
              <a:gd name="T12" fmla="*/ 6480176 w 4346"/>
              <a:gd name="T13" fmla="*/ 157163 h 108"/>
              <a:gd name="T14" fmla="*/ 5834063 w 4346"/>
              <a:gd name="T15" fmla="*/ 157163 h 108"/>
              <a:gd name="T16" fmla="*/ 4967288 w 4346"/>
              <a:gd name="T17" fmla="*/ 149225 h 108"/>
              <a:gd name="T18" fmla="*/ 3811588 w 4346"/>
              <a:gd name="T19" fmla="*/ 149225 h 108"/>
              <a:gd name="T20" fmla="*/ 2751138 w 4346"/>
              <a:gd name="T21" fmla="*/ 155575 h 108"/>
              <a:gd name="T22" fmla="*/ 1042988 w 4346"/>
              <a:gd name="T23" fmla="*/ 161925 h 108"/>
              <a:gd name="T24" fmla="*/ 1588 w 4346"/>
              <a:gd name="T25" fmla="*/ 147638 h 108"/>
              <a:gd name="T26" fmla="*/ 0 w 4346"/>
              <a:gd name="T27" fmla="*/ 20638 h 108"/>
              <a:gd name="T28" fmla="*/ 1042988 w 4346"/>
              <a:gd name="T29" fmla="*/ 19050 h 108"/>
              <a:gd name="T30" fmla="*/ 2141538 w 4346"/>
              <a:gd name="T31" fmla="*/ 11113 h 108"/>
              <a:gd name="T32" fmla="*/ 3595688 w 4346"/>
              <a:gd name="T33" fmla="*/ 14288 h 108"/>
              <a:gd name="T34" fmla="*/ 4498976 w 4346"/>
              <a:gd name="T35" fmla="*/ 12700 h 108"/>
              <a:gd name="T36" fmla="*/ 5519738 w 4346"/>
              <a:gd name="T37" fmla="*/ 15875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p>
            <a:pPr fontAlgn="base">
              <a:spcBef>
                <a:spcPct val="0"/>
              </a:spcBef>
              <a:spcAft>
                <a:spcPct val="0"/>
              </a:spcAft>
            </a:pPr>
            <a:endParaRPr lang="en-US" sz="2400" smtClean="0">
              <a:solidFill>
                <a:srgbClr val="000000"/>
              </a:solidFill>
              <a:latin typeface="Times New Roman" pitchFamily="18" charset="0"/>
            </a:endParaRPr>
          </a:p>
        </p:txBody>
      </p:sp>
      <p:sp>
        <p:nvSpPr>
          <p:cNvPr id="69635" name="Freeform 3"/>
          <p:cNvSpPr>
            <a:spLocks/>
          </p:cNvSpPr>
          <p:nvPr/>
        </p:nvSpPr>
        <p:spPr bwMode="auto">
          <a:xfrm>
            <a:off x="198438" y="152400"/>
            <a:ext cx="715962" cy="6400800"/>
          </a:xfrm>
          <a:custGeom>
            <a:avLst/>
            <a:gdLst>
              <a:gd name="T0" fmla="*/ 69731 w 883"/>
              <a:gd name="T1" fmla="*/ 4979091 h 4115"/>
              <a:gd name="T2" fmla="*/ 64055 w 883"/>
              <a:gd name="T3" fmla="*/ 4246460 h 4115"/>
              <a:gd name="T4" fmla="*/ 51893 w 883"/>
              <a:gd name="T5" fmla="*/ 3280507 h 4115"/>
              <a:gd name="T6" fmla="*/ 81894 w 883"/>
              <a:gd name="T7" fmla="*/ 2745422 h 4115"/>
              <a:gd name="T8" fmla="*/ 64055 w 883"/>
              <a:gd name="T9" fmla="*/ 1768581 h 4115"/>
              <a:gd name="T10" fmla="*/ 27568 w 883"/>
              <a:gd name="T11" fmla="*/ 1012617 h 4115"/>
              <a:gd name="T12" fmla="*/ 15406 w 883"/>
              <a:gd name="T13" fmla="*/ 441756 h 4115"/>
              <a:gd name="T14" fmla="*/ 39731 w 883"/>
              <a:gd name="T15" fmla="*/ 69997 h 4115"/>
              <a:gd name="T16" fmla="*/ 99732 w 883"/>
              <a:gd name="T17" fmla="*/ 23332 h 4115"/>
              <a:gd name="T18" fmla="*/ 197031 w 883"/>
              <a:gd name="T19" fmla="*/ 57553 h 4115"/>
              <a:gd name="T20" fmla="*/ 287844 w 883"/>
              <a:gd name="T21" fmla="*/ 23332 h 4115"/>
              <a:gd name="T22" fmla="*/ 415144 w 883"/>
              <a:gd name="T23" fmla="*/ 10888 h 4115"/>
              <a:gd name="T24" fmla="*/ 573256 w 883"/>
              <a:gd name="T25" fmla="*/ 93329 h 4115"/>
              <a:gd name="T26" fmla="*/ 646231 w 883"/>
              <a:gd name="T27" fmla="*/ 220878 h 4115"/>
              <a:gd name="T28" fmla="*/ 639744 w 883"/>
              <a:gd name="T29" fmla="*/ 499309 h 4115"/>
              <a:gd name="T30" fmla="*/ 651907 w 883"/>
              <a:gd name="T31" fmla="*/ 1023506 h 4115"/>
              <a:gd name="T32" fmla="*/ 688394 w 883"/>
              <a:gd name="T33" fmla="*/ 1628588 h 4115"/>
              <a:gd name="T34" fmla="*/ 676231 w 883"/>
              <a:gd name="T35" fmla="*/ 2466991 h 4115"/>
              <a:gd name="T36" fmla="*/ 658393 w 883"/>
              <a:gd name="T37" fmla="*/ 3420500 h 4115"/>
              <a:gd name="T38" fmla="*/ 712719 w 883"/>
              <a:gd name="T39" fmla="*/ 4374010 h 4115"/>
              <a:gd name="T40" fmla="*/ 676231 w 883"/>
              <a:gd name="T41" fmla="*/ 5178193 h 4115"/>
              <a:gd name="T42" fmla="*/ 682718 w 883"/>
              <a:gd name="T43" fmla="*/ 6155034 h 4115"/>
              <a:gd name="T44" fmla="*/ 646231 w 883"/>
              <a:gd name="T45" fmla="*/ 6305916 h 4115"/>
              <a:gd name="T46" fmla="*/ 506768 w 883"/>
              <a:gd name="T47" fmla="*/ 6352580 h 4115"/>
              <a:gd name="T48" fmla="*/ 348656 w 883"/>
              <a:gd name="T49" fmla="*/ 6282584 h 4115"/>
              <a:gd name="T50" fmla="*/ 203518 w 883"/>
              <a:gd name="T51" fmla="*/ 6329248 h 4115"/>
              <a:gd name="T52" fmla="*/ 99732 w 883"/>
              <a:gd name="T53" fmla="*/ 6399245 h 4115"/>
              <a:gd name="T54" fmla="*/ 15406 w 883"/>
              <a:gd name="T55" fmla="*/ 6318360 h 4115"/>
              <a:gd name="T56" fmla="*/ 8919 w 883"/>
              <a:gd name="T57" fmla="*/ 6027485 h 4115"/>
              <a:gd name="T58" fmla="*/ 51893 w 883"/>
              <a:gd name="T59" fmla="*/ 5596617 h 4115"/>
              <a:gd name="T60" fmla="*/ 69731 w 883"/>
              <a:gd name="T61" fmla="*/ 4979091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w="9525" cap="flat" cmpd="sng">
            <a:noFill/>
            <a:prstDash val="solid"/>
            <a:round/>
            <a:headEnd type="none" w="med" len="med"/>
            <a:tailEnd type="none" w="med" len="med"/>
          </a:ln>
          <a:effectLst/>
        </p:spPr>
        <p:txBody>
          <a:bodyPr wrap="none" anchor="ctr"/>
          <a:lstStyle/>
          <a:p>
            <a:pPr fontAlgn="base">
              <a:spcBef>
                <a:spcPct val="0"/>
              </a:spcBef>
              <a:spcAft>
                <a:spcPct val="0"/>
              </a:spcAft>
            </a:pPr>
            <a:endParaRPr lang="en-US" sz="2400" smtClean="0">
              <a:solidFill>
                <a:srgbClr val="000000"/>
              </a:solidFill>
              <a:latin typeface="Times New Roman" pitchFamily="18" charset="0"/>
            </a:endParaRPr>
          </a:p>
        </p:txBody>
      </p:sp>
      <p:sp>
        <p:nvSpPr>
          <p:cNvPr id="69636" name="Freeform 4"/>
          <p:cNvSpPr>
            <a:spLocks/>
          </p:cNvSpPr>
          <p:nvPr/>
        </p:nvSpPr>
        <p:spPr bwMode="invGray">
          <a:xfrm>
            <a:off x="323850" y="1157288"/>
            <a:ext cx="152400" cy="914400"/>
          </a:xfrm>
          <a:custGeom>
            <a:avLst/>
            <a:gdLst>
              <a:gd name="T0" fmla="*/ 127462 w 110"/>
              <a:gd name="T1" fmla="*/ 0 h 842"/>
              <a:gd name="T2" fmla="*/ 112222 w 110"/>
              <a:gd name="T3" fmla="*/ 184618 h 842"/>
              <a:gd name="T4" fmla="*/ 70658 w 110"/>
              <a:gd name="T5" fmla="*/ 393127 h 842"/>
              <a:gd name="T6" fmla="*/ 102524 w 110"/>
              <a:gd name="T7" fmla="*/ 585346 h 842"/>
              <a:gd name="T8" fmla="*/ 121920 w 110"/>
              <a:gd name="T9" fmla="*/ 769964 h 842"/>
              <a:gd name="T10" fmla="*/ 152400 w 110"/>
              <a:gd name="T11" fmla="*/ 914400 h 842"/>
              <a:gd name="T12" fmla="*/ 112222 w 110"/>
              <a:gd name="T13" fmla="*/ 834037 h 842"/>
              <a:gd name="T14" fmla="*/ 81742 w 110"/>
              <a:gd name="T15" fmla="*/ 777566 h 842"/>
              <a:gd name="T16" fmla="*/ 40178 w 110"/>
              <a:gd name="T17" fmla="*/ 649419 h 842"/>
              <a:gd name="T18" fmla="*/ 0 w 110"/>
              <a:gd name="T19" fmla="*/ 449598 h 842"/>
              <a:gd name="T20" fmla="*/ 30480 w 110"/>
              <a:gd name="T21" fmla="*/ 272582 h 842"/>
              <a:gd name="T22" fmla="*/ 70658 w 110"/>
              <a:gd name="T23" fmla="*/ 87965 h 842"/>
              <a:gd name="T24" fmla="*/ 127462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p>
            <a:pPr fontAlgn="base">
              <a:spcBef>
                <a:spcPct val="0"/>
              </a:spcBef>
              <a:spcAft>
                <a:spcPct val="0"/>
              </a:spcAft>
            </a:pPr>
            <a:endParaRPr lang="en-US" sz="2400" smtClean="0">
              <a:solidFill>
                <a:srgbClr val="000000"/>
              </a:solidFill>
              <a:latin typeface="Times New Roman" pitchFamily="18" charset="0"/>
            </a:endParaRPr>
          </a:p>
        </p:txBody>
      </p:sp>
      <p:sp>
        <p:nvSpPr>
          <p:cNvPr id="69637" name="Rectangle 5"/>
          <p:cNvSpPr>
            <a:spLocks noGrp="1" noChangeArrowheads="1"/>
          </p:cNvSpPr>
          <p:nvPr>
            <p:ph type="title"/>
          </p:nvPr>
        </p:nvSpPr>
        <p:spPr bwMode="auto">
          <a:xfrm>
            <a:off x="519113" y="495300"/>
            <a:ext cx="8594725" cy="85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69638" name="Rectangle 6"/>
          <p:cNvSpPr>
            <a:spLocks noGrp="1" noChangeArrowheads="1"/>
          </p:cNvSpPr>
          <p:nvPr>
            <p:ph type="body" idx="1"/>
          </p:nvPr>
        </p:nvSpPr>
        <p:spPr bwMode="auto">
          <a:xfrm>
            <a:off x="1066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39" name="Rectangle 7"/>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Comic Sans MS"/>
                <a:ea typeface="ＭＳ Ｐゴシック" charset="0"/>
                <a:cs typeface="ＭＳ Ｐゴシック" charset="0"/>
              </a:defRPr>
            </a:lvl1pPr>
          </a:lstStyle>
          <a:p>
            <a:pPr fontAlgn="base">
              <a:spcBef>
                <a:spcPct val="0"/>
              </a:spcBef>
              <a:spcAft>
                <a:spcPct val="0"/>
              </a:spcAft>
              <a:defRPr/>
            </a:pPr>
            <a:endParaRPr lang="en-US"/>
          </a:p>
        </p:txBody>
      </p:sp>
      <p:sp>
        <p:nvSpPr>
          <p:cNvPr id="69640" name="Rectangle 8"/>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Comic Sans MS"/>
                <a:ea typeface="ＭＳ Ｐゴシック" charset="0"/>
                <a:cs typeface="ＭＳ Ｐゴシック" charset="0"/>
              </a:defRPr>
            </a:lvl1pPr>
          </a:lstStyle>
          <a:p>
            <a:pPr fontAlgn="base">
              <a:spcBef>
                <a:spcPct val="0"/>
              </a:spcBef>
              <a:spcAft>
                <a:spcPct val="0"/>
              </a:spcAft>
              <a:defRPr/>
            </a:pPr>
            <a:endParaRPr lang="en-US"/>
          </a:p>
        </p:txBody>
      </p:sp>
      <p:sp>
        <p:nvSpPr>
          <p:cNvPr id="69641" name="Rectangle 9"/>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itchFamily="66" charset="0"/>
              </a:defRPr>
            </a:lvl1pPr>
          </a:lstStyle>
          <a:p>
            <a:pPr fontAlgn="base">
              <a:spcBef>
                <a:spcPct val="0"/>
              </a:spcBef>
              <a:spcAft>
                <a:spcPct val="0"/>
              </a:spcAft>
            </a:pPr>
            <a:fld id="{98EFFBAF-5784-422B-8D55-D6CE8912B5B8}"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xmlns:p14="http://schemas.microsoft.com/office/powerpoint/2010/mai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MS PGothic" pitchFamily="34" charset="-128"/>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MS PGothic" pitchFamily="34" charset="-128"/>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MS PGothic" pitchFamily="34" charset="-128"/>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MS PGothic" pitchFamily="34" charset="-128"/>
          <a:cs typeface="ＭＳ Ｐゴシック" charset="0"/>
        </a:defRPr>
      </a:lvl5pPr>
      <a:lvl6pPr marL="457200" algn="l" rtl="0" fontAlgn="base">
        <a:spcBef>
          <a:spcPct val="0"/>
        </a:spcBef>
        <a:spcAft>
          <a:spcPct val="0"/>
        </a:spcAft>
        <a:defRPr sz="4300">
          <a:solidFill>
            <a:schemeClr val="tx2"/>
          </a:solidFill>
          <a:latin typeface="Comic Sans MS" charset="0"/>
          <a:ea typeface="ＭＳ Ｐゴシック" charset="0"/>
        </a:defRPr>
      </a:lvl6pPr>
      <a:lvl7pPr marL="914400" algn="l" rtl="0" fontAlgn="base">
        <a:spcBef>
          <a:spcPct val="0"/>
        </a:spcBef>
        <a:spcAft>
          <a:spcPct val="0"/>
        </a:spcAft>
        <a:defRPr sz="4300">
          <a:solidFill>
            <a:schemeClr val="tx2"/>
          </a:solidFill>
          <a:latin typeface="Comic Sans MS" charset="0"/>
          <a:ea typeface="ＭＳ Ｐゴシック" charset="0"/>
        </a:defRPr>
      </a:lvl7pPr>
      <a:lvl8pPr marL="1371600" algn="l" rtl="0" fontAlgn="base">
        <a:spcBef>
          <a:spcPct val="0"/>
        </a:spcBef>
        <a:spcAft>
          <a:spcPct val="0"/>
        </a:spcAft>
        <a:defRPr sz="4300">
          <a:solidFill>
            <a:schemeClr val="tx2"/>
          </a:solidFill>
          <a:latin typeface="Comic Sans MS" charset="0"/>
          <a:ea typeface="ＭＳ Ｐゴシック" charset="0"/>
        </a:defRPr>
      </a:lvl8pPr>
      <a:lvl9pPr marL="1828800" algn="l" rtl="0" fontAlgn="base">
        <a:spcBef>
          <a:spcPct val="0"/>
        </a:spcBef>
        <a:spcAft>
          <a:spcPct val="0"/>
        </a:spcAft>
        <a:defRPr sz="4300">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MS PGothic" pitchFamily="34"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mn-ea"/>
        </a:defRPr>
      </a:lvl6pPr>
      <a:lvl7pPr marL="2971800" indent="-228600" algn="l" rtl="0" fontAlgn="base">
        <a:spcBef>
          <a:spcPct val="20000"/>
        </a:spcBef>
        <a:spcAft>
          <a:spcPct val="0"/>
        </a:spcAft>
        <a:buSzPct val="60000"/>
        <a:buBlip>
          <a:blip r:embed="rId15"/>
        </a:buBlip>
        <a:defRPr sz="2000">
          <a:solidFill>
            <a:schemeClr val="tx1"/>
          </a:solidFill>
          <a:latin typeface="+mn-lt"/>
          <a:ea typeface="+mn-ea"/>
        </a:defRPr>
      </a:lvl7pPr>
      <a:lvl8pPr marL="3429000" indent="-228600" algn="l" rtl="0" fontAlgn="base">
        <a:spcBef>
          <a:spcPct val="20000"/>
        </a:spcBef>
        <a:spcAft>
          <a:spcPct val="0"/>
        </a:spcAft>
        <a:buSzPct val="60000"/>
        <a:buBlip>
          <a:blip r:embed="rId15"/>
        </a:buBlip>
        <a:defRPr sz="2000">
          <a:solidFill>
            <a:schemeClr val="tx1"/>
          </a:solidFill>
          <a:latin typeface="+mn-lt"/>
          <a:ea typeface="+mn-ea"/>
        </a:defRPr>
      </a:lvl8pPr>
      <a:lvl9pPr marL="3886200" indent="-228600" algn="l" rtl="0" fontAlgn="base">
        <a:spcBef>
          <a:spcPct val="20000"/>
        </a:spcBef>
        <a:spcAft>
          <a:spcPct val="0"/>
        </a:spcAft>
        <a:buSzPct val="60000"/>
        <a:buBlip>
          <a:blip r:embed="rId1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ea typeface="ＭＳ Ｐゴシック" charset="0"/>
              </a:defRPr>
            </a:lvl1pPr>
          </a:lstStyle>
          <a:p>
            <a:pPr fontAlgn="base">
              <a:spcBef>
                <a:spcPct val="0"/>
              </a:spcBef>
              <a:spcAft>
                <a:spcPct val="0"/>
              </a:spcAft>
              <a:defRPr/>
            </a:pPr>
            <a:endParaRPr lang="en-US"/>
          </a:p>
        </p:txBody>
      </p:sp>
      <p:sp>
        <p:nvSpPr>
          <p:cNvPr id="655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ea typeface="ＭＳ Ｐゴシック" charset="0"/>
              </a:defRPr>
            </a:lvl1pPr>
          </a:lstStyle>
          <a:p>
            <a:pPr fontAlgn="base">
              <a:spcBef>
                <a:spcPct val="0"/>
              </a:spcBef>
              <a:spcAft>
                <a:spcPct val="0"/>
              </a:spcAft>
              <a:defRPr/>
            </a:pPr>
            <a:endParaRPr lang="en-US"/>
          </a:p>
        </p:txBody>
      </p:sp>
      <p:sp>
        <p:nvSpPr>
          <p:cNvPr id="655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pitchFamily="34" charset="0"/>
              </a:defRPr>
            </a:lvl1pPr>
          </a:lstStyle>
          <a:p>
            <a:pPr fontAlgn="base">
              <a:spcBef>
                <a:spcPct val="0"/>
              </a:spcBef>
              <a:spcAft>
                <a:spcPct val="0"/>
              </a:spcAft>
            </a:pPr>
            <a:fld id="{4833B5C2-2CC1-4247-9F07-8F79E22209E3}"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0" hangingPunct="0">
              <a:defRPr sz="1400" b="1">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96259" name="Rectangle 3"/>
          <p:cNvSpPr>
            <a:spLocks noGrp="1" noChangeArrowheads="1"/>
          </p:cNvSpPr>
          <p:nvPr>
            <p:ph type="sldNum" sz="quarter" idx="4"/>
          </p:nvPr>
        </p:nvSpPr>
        <p:spPr bwMode="auto">
          <a:xfrm>
            <a:off x="7097713"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400" b="1">
                <a:solidFill>
                  <a:srgbClr val="000000"/>
                </a:solidFill>
                <a:latin typeface="Arial" pitchFamily="34" charset="0"/>
              </a:defRPr>
            </a:lvl1pPr>
          </a:lstStyle>
          <a:p>
            <a:pPr fontAlgn="base">
              <a:spcBef>
                <a:spcPct val="0"/>
              </a:spcBef>
              <a:spcAft>
                <a:spcPct val="0"/>
              </a:spcAft>
            </a:pPr>
            <a:fld id="{B9B71CD4-EDA3-4FD0-B551-675491857939}" type="slidenum">
              <a:rPr lang="en-US" smtClean="0"/>
              <a:pPr fontAlgn="base">
                <a:spcBef>
                  <a:spcPct val="0"/>
                </a:spcBef>
                <a:spcAft>
                  <a:spcPct val="0"/>
                </a:spcAft>
              </a:pPr>
              <a:t>‹#›</a:t>
            </a:fld>
            <a:endParaRPr lang="en-US" smtClean="0"/>
          </a:p>
        </p:txBody>
      </p:sp>
      <p:sp>
        <p:nvSpPr>
          <p:cNvPr id="96260" name="Rectangle 4"/>
          <p:cNvSpPr>
            <a:spLocks noGrp="1" noChangeArrowheads="1"/>
          </p:cNvSpPr>
          <p:nvPr>
            <p:ph type="body" idx="1"/>
          </p:nvPr>
        </p:nvSpPr>
        <p:spPr bwMode="auto">
          <a:xfrm>
            <a:off x="685800" y="1684338"/>
            <a:ext cx="71628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1" name="Rectangle 5"/>
          <p:cNvSpPr>
            <a:spLocks noGrp="1" noChangeArrowheads="1"/>
          </p:cNvSpPr>
          <p:nvPr>
            <p:ph type="title"/>
          </p:nvPr>
        </p:nvSpPr>
        <p:spPr bwMode="auto">
          <a:xfrm>
            <a:off x="609600" y="444500"/>
            <a:ext cx="79248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2" name="Rectangle 6"/>
          <p:cNvSpPr>
            <a:spLocks noGrp="1" noChangeArrowheads="1"/>
          </p:cNvSpPr>
          <p:nvPr>
            <p:ph type="dt" sz="half" idx="2"/>
          </p:nvPr>
        </p:nvSpPr>
        <p:spPr bwMode="auto">
          <a:xfrm>
            <a:off x="96838"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400" b="1">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Tree>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MS PGothic" pitchFamily="34" charset="-128"/>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MS PGothic" pitchFamily="34" charset="-128"/>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MS PGothic" pitchFamily="34" charset="-128"/>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MS PGothic" pitchFamily="34" charset="-128"/>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MS PGothic" pitchFamily="34" charset="-128"/>
          <a:cs typeface="ＭＳ Ｐゴシック" charset="0"/>
        </a:defRPr>
      </a:lvl5pPr>
      <a:lvl6pPr marL="4572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MS PGothic" pitchFamily="34" charset="-128"/>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MS PGothic" pitchFamily="34" charset="-128"/>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MS PGothic" pitchFamily="34" charset="-128"/>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mn-ea"/>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mn-ea"/>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mn-ea"/>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endParaRPr>
          </a:p>
        </p:txBody>
      </p:sp>
      <p:grpSp>
        <p:nvGrpSpPr>
          <p:cNvPr id="2"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pic>
          <p:nvPicPr>
            <p:cNvPr id="1035" name="Picture 5"/>
            <p:cNvPicPr>
              <a:picLocks noChangeArrowheads="1"/>
            </p:cNvPicPr>
            <p:nvPr/>
          </p:nvPicPr>
          <p:blipFill>
            <a:blip r:embed="rId14" cstate="print"/>
            <a:srcRect/>
            <a:stretch>
              <a:fillRect/>
            </a:stretch>
          </p:blipFill>
          <p:spPr bwMode="auto">
            <a:xfrm>
              <a:off x="0" y="312"/>
              <a:ext cx="720" cy="1872"/>
            </a:xfrm>
            <a:prstGeom prst="rect">
              <a:avLst/>
            </a:prstGeom>
            <a:noFill/>
            <a:ln w="9525">
              <a:noFill/>
              <a:miter lim="800000"/>
              <a:headEnd/>
              <a:tailEnd/>
            </a:ln>
          </p:spPr>
        </p:pic>
      </p:grpSp>
      <p:sp>
        <p:nvSpPr>
          <p:cNvPr id="1028" name="Rectangle 6"/>
          <p:cNvSpPr>
            <a:spLocks noGrp="1" noChangeArrowheads="1"/>
          </p:cNvSpPr>
          <p:nvPr>
            <p:ph type="title"/>
          </p:nvPr>
        </p:nvSpPr>
        <p:spPr bwMode="auto">
          <a:xfrm>
            <a:off x="1219200" y="304800"/>
            <a:ext cx="7772400" cy="1206500"/>
          </a:xfrm>
          <a:prstGeom prst="rect">
            <a:avLst/>
          </a:prstGeom>
          <a:noFill/>
          <a:ln w="12700" cap="sq">
            <a:noFill/>
            <a:miter lim="800000"/>
            <a:headEnd type="none" w="sm" len="sm"/>
            <a:tailEnd type="none" w="sm" len="sm"/>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pPr>
            <a:fld id="{BF87C887-27C2-4424-9B81-22C7E44464E3}" type="slidenum">
              <a:rPr lang="en-US" smtClean="0">
                <a:solidFill>
                  <a:srgbClr val="EAEAEA"/>
                </a:solidFill>
                <a:ea typeface="MS PGothic" pitchFamily="34" charset="-128"/>
              </a:rPr>
              <a:pPr fontAlgn="base">
                <a:spcBef>
                  <a:spcPct val="0"/>
                </a:spcBef>
                <a:spcAft>
                  <a:spcPct val="0"/>
                </a:spcAft>
              </a:pPr>
              <a:t>‹#›</a:t>
            </a:fld>
            <a:endParaRPr lang="en-US" smtClean="0">
              <a:solidFill>
                <a:srgbClr val="EAEAEA"/>
              </a:solidFill>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rgbClr val="FFFFFF"/>
          </a:solidFill>
          <a:latin typeface="Arial"/>
          <a:ea typeface="MS PGothic" pitchFamily="34" charset="-128"/>
          <a:cs typeface="Arial"/>
        </a:defRPr>
      </a:lvl1pPr>
      <a:lvl2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23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pitchFamily="34" charset="0"/>
              </a:defRPr>
            </a:lvl1pPr>
          </a:lstStyle>
          <a:p>
            <a:pPr fontAlgn="base">
              <a:spcBef>
                <a:spcPct val="0"/>
              </a:spcBef>
              <a:spcAft>
                <a:spcPct val="0"/>
              </a:spcAft>
            </a:pPr>
            <a:fld id="{1AC10595-A193-4446-855A-B21AFE92D6C5}"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ctr" rtl="0" eaLnBrk="0" fontAlgn="base" hangingPunct="0">
        <a:spcBef>
          <a:spcPct val="0"/>
        </a:spcBef>
        <a:spcAft>
          <a:spcPct val="0"/>
        </a:spcAft>
        <a:defRPr sz="4400" b="1">
          <a:solidFill>
            <a:schemeClr val="bg1"/>
          </a:solidFill>
          <a:latin typeface="+mj-lt"/>
          <a:ea typeface="MS PGothic" pitchFamily="34" charset="-128"/>
          <a:cs typeface="+mj-cs"/>
        </a:defRPr>
      </a:lvl1pPr>
      <a:lvl2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2400" b="1">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2000" b="1">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2000" b="1">
          <a:solidFill>
            <a:schemeClr val="bg1"/>
          </a:solidFill>
          <a:latin typeface="+mn-lt"/>
          <a:ea typeface="MS PGothic" pitchFamily="34" charset="-128"/>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5334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828800"/>
            <a:ext cx="7772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7062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90117" name="Rectangle 5"/>
          <p:cNvSpPr>
            <a:spLocks noGrp="1" noChangeArrowheads="1"/>
          </p:cNvSpPr>
          <p:nvPr>
            <p:ph type="ftr" sz="quarter" idx="3"/>
          </p:nvPr>
        </p:nvSpPr>
        <p:spPr bwMode="auto">
          <a:xfrm>
            <a:off x="3124200" y="627062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90118" name="Rectangle 6"/>
          <p:cNvSpPr>
            <a:spLocks noGrp="1" noChangeArrowheads="1"/>
          </p:cNvSpPr>
          <p:nvPr>
            <p:ph type="sldNum" sz="quarter" idx="4"/>
          </p:nvPr>
        </p:nvSpPr>
        <p:spPr bwMode="auto">
          <a:xfrm>
            <a:off x="6553200" y="627062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pitchFamily="34" charset="0"/>
              </a:defRPr>
            </a:lvl1pPr>
          </a:lstStyle>
          <a:p>
            <a:pPr fontAlgn="base">
              <a:spcBef>
                <a:spcPct val="0"/>
              </a:spcBef>
              <a:spcAft>
                <a:spcPct val="0"/>
              </a:spcAft>
            </a:pPr>
            <a:fld id="{21B95F56-0CB0-4C0D-A317-73B979FBF3D2}" type="slidenum">
              <a:rPr lang="en-US" smtClean="0"/>
              <a:pPr fontAlgn="base">
                <a:spcBef>
                  <a:spcPct val="0"/>
                </a:spcBef>
                <a:spcAft>
                  <a:spcPct val="0"/>
                </a:spcAft>
              </a:pPr>
              <a:t>‹#›</a:t>
            </a:fld>
            <a:endParaRPr lang="en-US" smtClean="0"/>
          </a:p>
        </p:txBody>
      </p:sp>
    </p:spTree>
  </p:cSld>
  <p:clrMap bg1="dk2" tx1="lt1" bg2="dk1"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MS PGothic" pitchFamily="34" charset="-128"/>
          <a:cs typeface="ＭＳ Ｐゴシック" charset="0"/>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286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grpSp>
          <p:nvGrpSpPr>
            <p:cNvPr id="3" name="Group 6"/>
            <p:cNvGrpSpPr>
              <a:grpSpLocks/>
            </p:cNvGrpSpPr>
            <p:nvPr/>
          </p:nvGrpSpPr>
          <p:grpSpPr bwMode="auto">
            <a:xfrm>
              <a:off x="288" y="0"/>
              <a:ext cx="5098" cy="4316"/>
              <a:chOff x="288" y="0"/>
              <a:chExt cx="5098" cy="4316"/>
            </a:xfrm>
          </p:grpSpPr>
          <p:sp>
            <p:nvSpPr>
              <p:cNvPr id="286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grpSp>
        <p:sp>
          <p:nvSpPr>
            <p:cNvPr id="286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6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336911" name="Freeform 23"/>
            <p:cNvSpPr>
              <a:spLocks/>
            </p:cNvSpPr>
            <p:nvPr/>
          </p:nvSpPr>
          <p:spPr bwMode="hidden">
            <a:xfrm>
              <a:off x="5041" y="0"/>
              <a:ext cx="719" cy="845"/>
            </a:xfrm>
            <a:custGeom>
              <a:avLst/>
              <a:gdLst>
                <a:gd name="T0" fmla="*/ 749 w 717"/>
                <a:gd name="T1" fmla="*/ 845 h 845"/>
                <a:gd name="T2" fmla="*/ 749 w 717"/>
                <a:gd name="T3" fmla="*/ 821 h 845"/>
                <a:gd name="T4" fmla="*/ 606 w 717"/>
                <a:gd name="T5" fmla="*/ 605 h 845"/>
                <a:gd name="T6" fmla="*/ 422 w 717"/>
                <a:gd name="T7" fmla="*/ 396 h 845"/>
                <a:gd name="T8" fmla="*/ 237 w 717"/>
                <a:gd name="T9" fmla="*/ 192 h 845"/>
                <a:gd name="T10" fmla="*/ 17 w 717"/>
                <a:gd name="T11" fmla="*/ 0 h 845"/>
                <a:gd name="T12" fmla="*/ 0 w 717"/>
                <a:gd name="T13" fmla="*/ 0 h 845"/>
                <a:gd name="T14" fmla="*/ 225 w 717"/>
                <a:gd name="T15" fmla="*/ 198 h 845"/>
                <a:gd name="T16" fmla="*/ 416 w 717"/>
                <a:gd name="T17" fmla="*/ 408 h 845"/>
                <a:gd name="T18" fmla="*/ 600 w 717"/>
                <a:gd name="T19" fmla="*/ 623 h 845"/>
                <a:gd name="T20" fmla="*/ 749 w 717"/>
                <a:gd name="T21" fmla="*/ 845 h 845"/>
                <a:gd name="T22" fmla="*/ 74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fontAlgn="base">
                <a:spcBef>
                  <a:spcPct val="0"/>
                </a:spcBef>
                <a:spcAft>
                  <a:spcPct val="0"/>
                </a:spcAft>
              </a:pPr>
              <a:endParaRPr lang="en-US" sz="2400" smtClean="0">
                <a:solidFill>
                  <a:srgbClr val="FFFFFF"/>
                </a:solidFill>
                <a:latin typeface="Times New Roman" pitchFamily="18" charset="0"/>
              </a:endParaRPr>
            </a:p>
          </p:txBody>
        </p:sp>
        <p:sp>
          <p:nvSpPr>
            <p:cNvPr id="336912" name="Freeform 24"/>
            <p:cNvSpPr>
              <a:spLocks/>
            </p:cNvSpPr>
            <p:nvPr/>
          </p:nvSpPr>
          <p:spPr bwMode="hidden">
            <a:xfrm>
              <a:off x="5352" y="0"/>
              <a:ext cx="408" cy="414"/>
            </a:xfrm>
            <a:custGeom>
              <a:avLst/>
              <a:gdLst>
                <a:gd name="T0" fmla="*/ 423 w 407"/>
                <a:gd name="T1" fmla="*/ 414 h 414"/>
                <a:gd name="T2" fmla="*/ 423 w 407"/>
                <a:gd name="T3" fmla="*/ 396 h 414"/>
                <a:gd name="T4" fmla="*/ 238 w 407"/>
                <a:gd name="T5" fmla="*/ 192 h 414"/>
                <a:gd name="T6" fmla="*/ 12 w 407"/>
                <a:gd name="T7" fmla="*/ 0 h 414"/>
                <a:gd name="T8" fmla="*/ 0 w 407"/>
                <a:gd name="T9" fmla="*/ 0 h 414"/>
                <a:gd name="T10" fmla="*/ 108 w 407"/>
                <a:gd name="T11" fmla="*/ 102 h 414"/>
                <a:gd name="T12" fmla="*/ 232 w 407"/>
                <a:gd name="T13" fmla="*/ 204 h 414"/>
                <a:gd name="T14" fmla="*/ 423 w 407"/>
                <a:gd name="T15" fmla="*/ 414 h 414"/>
                <a:gd name="T16" fmla="*/ 42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fontAlgn="base">
                <a:spcBef>
                  <a:spcPct val="0"/>
                </a:spcBef>
                <a:spcAft>
                  <a:spcPct val="0"/>
                </a:spcAft>
              </a:pPr>
              <a:endParaRPr lang="en-US" sz="2400" smtClean="0">
                <a:solidFill>
                  <a:srgbClr val="FFFFFF"/>
                </a:solidFill>
                <a:latin typeface="Times New Roman" pitchFamily="18" charset="0"/>
              </a:endParaRPr>
            </a:p>
          </p:txBody>
        </p:sp>
        <p:sp>
          <p:nvSpPr>
            <p:cNvPr id="286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336914" name="Freeform 26"/>
            <p:cNvSpPr>
              <a:spLocks/>
            </p:cNvSpPr>
            <p:nvPr/>
          </p:nvSpPr>
          <p:spPr bwMode="hidden">
            <a:xfrm>
              <a:off x="6" y="0"/>
              <a:ext cx="588" cy="599"/>
            </a:xfrm>
            <a:custGeom>
              <a:avLst/>
              <a:gdLst>
                <a:gd name="T0" fmla="*/ 618 w 586"/>
                <a:gd name="T1" fmla="*/ 0 h 599"/>
                <a:gd name="T2" fmla="*/ 600 w 586"/>
                <a:gd name="T3" fmla="*/ 0 h 599"/>
                <a:gd name="T4" fmla="*/ 423 w 586"/>
                <a:gd name="T5" fmla="*/ 132 h 599"/>
                <a:gd name="T6" fmla="*/ 273 w 586"/>
                <a:gd name="T7" fmla="*/ 270 h 599"/>
                <a:gd name="T8" fmla="*/ 120 w 586"/>
                <a:gd name="T9" fmla="*/ 420 h 599"/>
                <a:gd name="T10" fmla="*/ 0 w 586"/>
                <a:gd name="T11" fmla="*/ 575 h 599"/>
                <a:gd name="T12" fmla="*/ 0 w 586"/>
                <a:gd name="T13" fmla="*/ 599 h 599"/>
                <a:gd name="T14" fmla="*/ 120 w 586"/>
                <a:gd name="T15" fmla="*/ 432 h 599"/>
                <a:gd name="T16" fmla="*/ 273 w 586"/>
                <a:gd name="T17" fmla="*/ 282 h 599"/>
                <a:gd name="T18" fmla="*/ 429 w 586"/>
                <a:gd name="T19" fmla="*/ 138 h 599"/>
                <a:gd name="T20" fmla="*/ 618 w 586"/>
                <a:gd name="T21" fmla="*/ 0 h 599"/>
                <a:gd name="T22" fmla="*/ 61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fontAlgn="base">
                <a:spcBef>
                  <a:spcPct val="0"/>
                </a:spcBef>
                <a:spcAft>
                  <a:spcPct val="0"/>
                </a:spcAft>
              </a:pPr>
              <a:endParaRPr lang="en-US" sz="2400" smtClean="0">
                <a:solidFill>
                  <a:srgbClr val="FFFFFF"/>
                </a:solidFill>
                <a:latin typeface="Times New Roman" pitchFamily="18" charset="0"/>
              </a:endParaRPr>
            </a:p>
          </p:txBody>
        </p:sp>
        <p:sp>
          <p:nvSpPr>
            <p:cNvPr id="336915" name="Freeform 27"/>
            <p:cNvSpPr>
              <a:spLocks/>
            </p:cNvSpPr>
            <p:nvPr/>
          </p:nvSpPr>
          <p:spPr bwMode="hidden">
            <a:xfrm>
              <a:off x="6" y="0"/>
              <a:ext cx="270" cy="252"/>
            </a:xfrm>
            <a:custGeom>
              <a:avLst/>
              <a:gdLst>
                <a:gd name="T0" fmla="*/ 285 w 269"/>
                <a:gd name="T1" fmla="*/ 0 h 252"/>
                <a:gd name="T2" fmla="*/ 26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5 w 269"/>
                <a:gd name="T15" fmla="*/ 0 h 252"/>
                <a:gd name="T16" fmla="*/ 28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fontAlgn="base">
                <a:spcBef>
                  <a:spcPct val="0"/>
                </a:spcBef>
                <a:spcAft>
                  <a:spcPct val="0"/>
                </a:spcAft>
              </a:pPr>
              <a:endParaRPr lang="en-US" sz="2400" smtClean="0">
                <a:solidFill>
                  <a:srgbClr val="FFFFFF"/>
                </a:solidFill>
                <a:latin typeface="Times New Roman" pitchFamily="18" charset="0"/>
              </a:endParaRPr>
            </a:p>
          </p:txBody>
        </p:sp>
        <p:sp>
          <p:nvSpPr>
            <p:cNvPr id="28700"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701"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702"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grpSp>
          <p:nvGrpSpPr>
            <p:cNvPr id="4" name="Group 31"/>
            <p:cNvGrpSpPr>
              <a:grpSpLocks/>
            </p:cNvGrpSpPr>
            <p:nvPr/>
          </p:nvGrpSpPr>
          <p:grpSpPr bwMode="auto">
            <a:xfrm>
              <a:off x="1" y="392"/>
              <a:ext cx="5758" cy="1571"/>
              <a:chOff x="1" y="392"/>
              <a:chExt cx="5758" cy="1571"/>
            </a:xfrm>
          </p:grpSpPr>
          <p:sp>
            <p:nvSpPr>
              <p:cNvPr id="2870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70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70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70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70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grpSp>
        <p:sp>
          <p:nvSpPr>
            <p:cNvPr id="28709"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28710"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grpSp>
      <p:sp>
        <p:nvSpPr>
          <p:cNvPr id="28711"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8712"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ea typeface="ＭＳ Ｐゴシック" charset="0"/>
                <a:cs typeface="ＭＳ Ｐゴシック" charset="0"/>
              </a:defRPr>
            </a:lvl1pPr>
          </a:lstStyle>
          <a:p>
            <a:pPr fontAlgn="base">
              <a:spcBef>
                <a:spcPct val="0"/>
              </a:spcBef>
              <a:spcAft>
                <a:spcPct val="0"/>
              </a:spcAft>
              <a:defRPr/>
            </a:pPr>
            <a:endParaRPr lang="en-US"/>
          </a:p>
        </p:txBody>
      </p:sp>
      <p:sp>
        <p:nvSpPr>
          <p:cNvPr id="28713"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0"/>
                <a:cs typeface="ＭＳ Ｐゴシック" charset="0"/>
              </a:defRPr>
            </a:lvl1pPr>
          </a:lstStyle>
          <a:p>
            <a:pPr fontAlgn="base">
              <a:spcBef>
                <a:spcPct val="0"/>
              </a:spcBef>
              <a:spcAft>
                <a:spcPct val="0"/>
              </a:spcAft>
              <a:defRPr/>
            </a:pPr>
            <a:endParaRPr lang="en-US"/>
          </a:p>
        </p:txBody>
      </p:sp>
      <p:sp>
        <p:nvSpPr>
          <p:cNvPr id="28714"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pPr fontAlgn="base">
              <a:spcBef>
                <a:spcPct val="0"/>
              </a:spcBef>
              <a:spcAft>
                <a:spcPct val="0"/>
              </a:spcAft>
            </a:pPr>
            <a:fld id="{8E5BCBDA-300F-4DAB-BF72-BA2C3DC3FDD8}" type="slidenum">
              <a:rPr lang="en-US" smtClean="0"/>
              <a:pPr fontAlgn="base">
                <a:spcBef>
                  <a:spcPct val="0"/>
                </a:spcBef>
                <a:spcAft>
                  <a:spcPct val="0"/>
                </a:spcAft>
              </a:pPr>
              <a:t>‹#›</a:t>
            </a:fld>
            <a:endParaRPr lang="en-US" smtClean="0"/>
          </a:p>
        </p:txBody>
      </p:sp>
      <p:sp>
        <p:nvSpPr>
          <p:cNvPr id="28715"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ea typeface="ＭＳ Ｐゴシック" charset="0"/>
              </a:defRPr>
            </a:lvl1pPr>
          </a:lstStyle>
          <a:p>
            <a:pPr fontAlgn="base">
              <a:spcBef>
                <a:spcPct val="0"/>
              </a:spcBef>
              <a:spcAft>
                <a:spcPct val="0"/>
              </a:spcAft>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ea typeface="ＭＳ Ｐゴシック" charset="0"/>
              </a:defRPr>
            </a:lvl1pPr>
          </a:lstStyle>
          <a:p>
            <a:pPr fontAlgn="base">
              <a:spcBef>
                <a:spcPct val="0"/>
              </a:spcBef>
              <a:spcAft>
                <a:spcPct val="0"/>
              </a:spcAft>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itchFamily="34" charset="0"/>
              </a:defRPr>
            </a:lvl1pPr>
          </a:lstStyle>
          <a:p>
            <a:pPr fontAlgn="base">
              <a:spcBef>
                <a:spcPct val="0"/>
              </a:spcBef>
              <a:spcAft>
                <a:spcPct val="0"/>
              </a:spcAft>
            </a:pPr>
            <a:fld id="{27BF871F-0688-4CF4-BEDE-CFA63193BA8D}" type="slidenum">
              <a:rPr lang="en-US" smtClean="0"/>
              <a:pPr fontAlgn="base">
                <a:spcBef>
                  <a:spcPct val="0"/>
                </a:spcBef>
                <a:spcAft>
                  <a:spcPct val="0"/>
                </a:spcAft>
              </a:pPr>
              <a:t>‹#›</a:t>
            </a:fld>
            <a:endParaRPr lang="en-US" smtClean="0"/>
          </a:p>
        </p:txBody>
      </p:sp>
    </p:spTree>
  </p:cSld>
  <p:clrMap bg1="dk2" tx1="lt1" bg2="dk1" tx2="lt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0" eaLnBrk="0" fontAlgn="base" hangingPunct="0">
        <a:spcBef>
          <a:spcPct val="0"/>
        </a:spcBef>
        <a:spcAft>
          <a:spcPct val="0"/>
        </a:spcAft>
        <a:defRPr sz="4400" i="1">
          <a:solidFill>
            <a:schemeClr val="tx2"/>
          </a:solidFill>
          <a:latin typeface="+mj-lt"/>
          <a:ea typeface="MS PGothic" pitchFamily="34" charset="-128"/>
          <a:cs typeface="+mj-cs"/>
        </a:defRPr>
      </a:lvl1pPr>
      <a:lvl2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Times New Roman" pitchFamily="18" charset="0"/>
              </a:defRPr>
            </a:lvl1pPr>
          </a:lstStyle>
          <a:p>
            <a:pPr fontAlgn="base">
              <a:spcBef>
                <a:spcPct val="0"/>
              </a:spcBef>
              <a:spcAft>
                <a:spcPct val="0"/>
              </a:spcAft>
            </a:pPr>
            <a:fld id="{5670690B-F2C4-4DF1-BAD8-69505CA673E8}" type="slidenum">
              <a:rPr lang="en-US" smtClean="0">
                <a:solidFill>
                  <a:srgbClr val="000000"/>
                </a:solidFill>
                <a:ea typeface="MS PGothic" pitchFamily="34" charset="-128"/>
              </a:rPr>
              <a:pPr fontAlgn="base">
                <a:spcBef>
                  <a:spcPct val="0"/>
                </a:spcBef>
                <a:spcAft>
                  <a:spcPct val="0"/>
                </a:spcAft>
              </a:pPr>
              <a:t>‹#›</a:t>
            </a:fld>
            <a:endParaRPr lang="en-US" smtClean="0">
              <a:solidFill>
                <a:srgbClr val="000000"/>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96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000000"/>
              </a:solidFill>
            </a:endParaRPr>
          </a:p>
        </p:txBody>
      </p:sp>
      <p:sp>
        <p:nvSpPr>
          <p:cNvPr id="1996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000000"/>
              </a:solidFill>
            </a:endParaRPr>
          </a:p>
        </p:txBody>
      </p:sp>
      <p:sp>
        <p:nvSpPr>
          <p:cNvPr id="1996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Times New Roman" pitchFamily="18" charset="0"/>
              </a:defRPr>
            </a:lvl1pPr>
          </a:lstStyle>
          <a:p>
            <a:pPr fontAlgn="base">
              <a:spcBef>
                <a:spcPct val="0"/>
              </a:spcBef>
              <a:spcAft>
                <a:spcPct val="0"/>
              </a:spcAft>
            </a:pPr>
            <a:fld id="{0D955F41-3A30-487E-B38B-BE0560D1083D}" type="slidenum">
              <a:rPr lang="en-US" smtClean="0">
                <a:solidFill>
                  <a:srgbClr val="000000"/>
                </a:solidFill>
                <a:ea typeface="MS PGothic" pitchFamily="34" charset="-128"/>
              </a:rPr>
              <a:pPr fontAlgn="base">
                <a:spcBef>
                  <a:spcPct val="0"/>
                </a:spcBef>
                <a:spcAft>
                  <a:spcPct val="0"/>
                </a:spcAft>
              </a:pPr>
              <a:t>‹#›</a:t>
            </a:fld>
            <a:endParaRPr lang="en-US" smtClean="0">
              <a:solidFill>
                <a:srgbClr val="000000"/>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36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pPr>
            <a:fld id="{AA937CBC-D388-4DF8-A14D-785A533F28FC}"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ctr" rtl="0" eaLnBrk="0" fontAlgn="base" hangingPunct="0">
        <a:spcBef>
          <a:spcPct val="0"/>
        </a:spcBef>
        <a:spcAft>
          <a:spcPct val="0"/>
        </a:spcAft>
        <a:defRPr sz="4400">
          <a:solidFill>
            <a:srgbClr val="FFFFFF"/>
          </a:solidFill>
          <a:latin typeface="Arial"/>
          <a:ea typeface="MS PGothic" pitchFamily="34" charset="-128"/>
          <a:cs typeface="Arial"/>
        </a:defRPr>
      </a:lvl1pPr>
      <a:lvl2pPr algn="ctr" rtl="0" eaLnBrk="0" fontAlgn="base" hangingPunct="0">
        <a:spcBef>
          <a:spcPct val="0"/>
        </a:spcBef>
        <a:spcAft>
          <a:spcPct val="0"/>
        </a:spcAft>
        <a:defRPr sz="4400">
          <a:solidFill>
            <a:srgbClr val="FFFFFF"/>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5986" name="Rectangle 1026"/>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25987" name="Rectangle 1027"/>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fontAlgn="base">
              <a:spcAft>
                <a:spcPct val="0"/>
              </a:spcAft>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fontAlgn="base">
              <a:spcAft>
                <a:spcPct val="0"/>
              </a:spcAft>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pPr>
            <a:fld id="{A710EDEE-DED7-47A9-B899-428A8B18D59A}"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416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2286000"/>
            <a:ext cx="9144000" cy="3581400"/>
            <a:chOff x="0" y="1968"/>
            <a:chExt cx="5760" cy="2256"/>
          </a:xfrm>
        </p:grpSpPr>
        <p:sp>
          <p:nvSpPr>
            <p:cNvPr id="522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35"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36"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37"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38"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39"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40"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41"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42"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43"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44"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45"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46"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47"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48"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49"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50"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51"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52"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53"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54"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55"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56"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57"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58"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59"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60"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61"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62"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63"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64"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65"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66"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67"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68"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69"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70"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71"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72"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73"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74"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75"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76"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77"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78"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79"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80"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81"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82"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83"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84"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85"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86"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87"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88"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89"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90"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91"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92"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93"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94"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sp>
          <p:nvSpPr>
            <p:cNvPr id="52295"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latin typeface="Times New Roman" pitchFamily="18" charset="0"/>
                <a:ea typeface="MS PGothic" pitchFamily="34" charset="-128"/>
                <a:cs typeface="Times New Roman" pitchFamily="18" charset="0"/>
              </a:endParaRPr>
            </a:p>
          </p:txBody>
        </p:sp>
      </p:grpSp>
      <p:sp>
        <p:nvSpPr>
          <p:cNvPr id="819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819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2806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latin typeface="Helvetica" pitchFamily="-112" charset="0"/>
                <a:ea typeface="Osaka" pitchFamily="-112" charset="-128"/>
                <a:cs typeface="Osaka" pitchFamily="-112" charset="-128"/>
              </a:defRPr>
            </a:lvl1pPr>
          </a:lstStyle>
          <a:p>
            <a:fld id="{BB06B50D-3900-4CAE-A25A-F295FB7D30BC}" type="datetimeFigureOut">
              <a:rPr lang="en-US" smtClean="0"/>
              <a:pPr/>
              <a:t>23/7/15</a:t>
            </a:fld>
            <a:endParaRPr lang="en-US"/>
          </a:p>
        </p:txBody>
      </p:sp>
      <p:sp>
        <p:nvSpPr>
          <p:cNvPr id="12806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latin typeface="Helvetica" pitchFamily="-112" charset="0"/>
                <a:ea typeface="Osaka" pitchFamily="-112" charset="-128"/>
                <a:cs typeface="Osaka" pitchFamily="-112" charset="-128"/>
              </a:defRPr>
            </a:lvl1pPr>
          </a:lstStyle>
          <a:p>
            <a:endParaRPr lang="en-US"/>
          </a:p>
        </p:txBody>
      </p:sp>
      <p:sp>
        <p:nvSpPr>
          <p:cNvPr id="12807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latin typeface="Helvetica" charset="0"/>
                <a:ea typeface="Osaka" charset="0"/>
                <a:cs typeface="Osaka" charset="0"/>
              </a:defRPr>
            </a:lvl1pPr>
          </a:lstStyle>
          <a:p>
            <a:fld id="{1E8431CC-9DAC-4BA6-9E89-D8B8589B8B2B}" type="slidenum">
              <a:rPr lang="en-US" smtClean="0"/>
              <a:pPr/>
              <a:t>‹#›</a:t>
            </a:fld>
            <a:endParaRPr lang="en-US"/>
          </a:p>
        </p:txBody>
      </p:sp>
      <p:pic>
        <p:nvPicPr>
          <p:cNvPr id="8200" name="Picture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fld id="{BB06B50D-3900-4CAE-A25A-F295FB7D30BC}" type="datetimeFigureOut">
              <a:rPr lang="en-US" smtClean="0"/>
              <a:pPr/>
              <a:t>23/7/15</a:t>
            </a:fld>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fld id="{1E8431CC-9DAC-4BA6-9E89-D8B8589B8B2B}"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fontAlgn="base">
              <a:spcBef>
                <a:spcPct val="0"/>
              </a:spcBef>
              <a:spcAft>
                <a:spcPct val="0"/>
              </a:spcAft>
              <a:defRPr/>
            </a:pPr>
            <a:endParaRPr 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fontAlgn="base">
              <a:spcBef>
                <a:spcPct val="0"/>
              </a:spcBef>
              <a:spcAft>
                <a:spcPct val="0"/>
              </a:spcAft>
              <a:defRPr/>
            </a:pPr>
            <a:endParaRPr 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Times New Roman" pitchFamily="18" charset="0"/>
              </a:defRPr>
            </a:lvl1pPr>
          </a:lstStyle>
          <a:p>
            <a:pPr fontAlgn="base">
              <a:spcBef>
                <a:spcPct val="0"/>
              </a:spcBef>
              <a:spcAft>
                <a:spcPct val="0"/>
              </a:spcAft>
            </a:pPr>
            <a:fld id="{A3AD1507-743D-4156-9466-1C71C99C3F89}"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fld id="{BB06B50D-3900-4CAE-A25A-F295FB7D30BC}" type="datetimeFigureOut">
              <a:rPr lang="en-US" smtClean="0"/>
              <a:pPr/>
              <a:t>23/7/15</a:t>
            </a:fld>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fld id="{1E8431CC-9DAC-4BA6-9E89-D8B8589B8B2B}"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fld id="{BB06B50D-3900-4CAE-A25A-F295FB7D30BC}" type="datetimeFigureOut">
              <a:rPr lang="en-US" smtClean="0"/>
              <a:pPr/>
              <a:t>23/7/15</a:t>
            </a:fld>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fld id="{1E8431CC-9DAC-4BA6-9E89-D8B8589B8B2B}"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fontAlgn="base">
              <a:spcBef>
                <a:spcPct val="0"/>
              </a:spcBef>
              <a:spcAft>
                <a:spcPct val="0"/>
              </a:spcAft>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fontAlgn="base">
              <a:spcBef>
                <a:spcPct val="0"/>
              </a:spcBef>
              <a:spcAft>
                <a:spcPct val="0"/>
              </a:spcAft>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charset="0"/>
                <a:cs typeface="Times New Roman" pitchFamily="18" charset="0"/>
              </a:defRPr>
            </a:lvl1pPr>
          </a:lstStyle>
          <a:p>
            <a:pPr fontAlgn="base">
              <a:spcBef>
                <a:spcPct val="0"/>
              </a:spcBef>
              <a:spcAft>
                <a:spcPct val="0"/>
              </a:spcAft>
            </a:pPr>
            <a:fld id="{9DCFE53D-7D1E-4B58-BCF7-428BFB98EBA4}"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kern="1200">
          <a:solidFill>
            <a:srgbClr val="FFFFFF"/>
          </a:solidFill>
          <a:latin typeface="Arial"/>
          <a:ea typeface="MS PGothic" pitchFamily="34" charset="-128"/>
          <a:cs typeface="Arial"/>
        </a:defRPr>
      </a:lvl1pPr>
      <a:lvl2pPr algn="ctr" rtl="0" eaLnBrk="0" fontAlgn="base" hangingPunct="0">
        <a:spcBef>
          <a:spcPct val="0"/>
        </a:spcBef>
        <a:spcAft>
          <a:spcPct val="0"/>
        </a:spcAft>
        <a:defRPr sz="4400">
          <a:solidFill>
            <a:srgbClr val="FFFFFF"/>
          </a:solidFill>
          <a:latin typeface="Arial" charset="0"/>
          <a:ea typeface="MS PGothic" pitchFamily="34"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Font typeface="Arial" pitchFamily="34" charset="0"/>
        <a:buChar char="–"/>
        <a:defRPr sz="2800" kern="1200">
          <a:solidFill>
            <a:srgbClr val="FFFFFF"/>
          </a:solidFill>
          <a:latin typeface="Arial"/>
          <a:ea typeface="MS PGothic" pitchFamily="34" charset="-128"/>
          <a:cs typeface="Arial"/>
        </a:defRPr>
      </a:lvl2pPr>
      <a:lvl3pPr marL="1143000" indent="-228600" algn="l" rtl="0" eaLnBrk="0" fontAlgn="base" hangingPunct="0">
        <a:spcBef>
          <a:spcPct val="20000"/>
        </a:spcBef>
        <a:spcAft>
          <a:spcPct val="0"/>
        </a:spcAft>
        <a:buFont typeface="Arial" pitchFamily="34" charset="0"/>
        <a:buChar char="•"/>
        <a:defRPr sz="2400" kern="1200">
          <a:solidFill>
            <a:srgbClr val="FFFFFF"/>
          </a:solidFill>
          <a:latin typeface="Arial"/>
          <a:ea typeface="MS PGothic" pitchFamily="34" charset="-128"/>
          <a:cs typeface="Arial"/>
        </a:defRPr>
      </a:lvl3pPr>
      <a:lvl4pPr marL="1600200" indent="-228600" algn="l" rtl="0" eaLnBrk="0" fontAlgn="base" hangingPunct="0">
        <a:spcBef>
          <a:spcPct val="20000"/>
        </a:spcBef>
        <a:spcAft>
          <a:spcPct val="0"/>
        </a:spcAft>
        <a:buFont typeface="Arial" pitchFamily="34" charset="0"/>
        <a:buChar char="–"/>
        <a:defRPr sz="2000" kern="1200">
          <a:solidFill>
            <a:srgbClr val="FFFFFF"/>
          </a:solidFill>
          <a:latin typeface="Arial"/>
          <a:ea typeface="MS PGothic" pitchFamily="34" charset="-128"/>
          <a:cs typeface="Arial"/>
        </a:defRPr>
      </a:lvl4pPr>
      <a:lvl5pPr marL="2057400" indent="-228600" algn="l" rtl="0" eaLnBrk="0" fontAlgn="base" hangingPunct="0">
        <a:spcBef>
          <a:spcPct val="20000"/>
        </a:spcBef>
        <a:spcAft>
          <a:spcPct val="0"/>
        </a:spcAft>
        <a:buFont typeface="Arial" pitchFamily="34" charset="0"/>
        <a:buChar char="»"/>
        <a:defRPr sz="2000" kern="1200">
          <a:solidFill>
            <a:srgbClr val="FFFFFF"/>
          </a:solidFill>
          <a:latin typeface="Arial"/>
          <a:ea typeface="MS PGothic" pitchFamily="34"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endParaRPr>
          </a:p>
        </p:txBody>
      </p:sp>
      <p:grpSp>
        <p:nvGrpSpPr>
          <p:cNvPr id="2"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pPr>
              <a:endParaRPr lang="en-US" sz="2400" smtClean="0">
                <a:solidFill>
                  <a:srgbClr val="EAEAEA"/>
                </a:solidFill>
                <a:ea typeface="MS PGothic" pitchFamily="34" charset="-128"/>
              </a:endParaRPr>
            </a:p>
          </p:txBody>
        </p:sp>
        <p:pic>
          <p:nvPicPr>
            <p:cNvPr id="1035" name="Picture 5"/>
            <p:cNvPicPr>
              <a:picLocks noChangeArrowheads="1"/>
            </p:cNvPicPr>
            <p:nvPr/>
          </p:nvPicPr>
          <p:blipFill>
            <a:blip r:embed="rId14" cstate="print"/>
            <a:srcRect/>
            <a:stretch>
              <a:fillRect/>
            </a:stretch>
          </p:blipFill>
          <p:spPr bwMode="auto">
            <a:xfrm>
              <a:off x="0" y="312"/>
              <a:ext cx="720" cy="1872"/>
            </a:xfrm>
            <a:prstGeom prst="rect">
              <a:avLst/>
            </a:prstGeom>
            <a:noFill/>
            <a:ln w="9525">
              <a:noFill/>
              <a:miter lim="800000"/>
              <a:headEnd/>
              <a:tailEnd/>
            </a:ln>
          </p:spPr>
        </p:pic>
      </p:grpSp>
      <p:sp>
        <p:nvSpPr>
          <p:cNvPr id="1028" name="Rectangle 6"/>
          <p:cNvSpPr>
            <a:spLocks noGrp="1" noChangeArrowheads="1"/>
          </p:cNvSpPr>
          <p:nvPr>
            <p:ph type="title"/>
          </p:nvPr>
        </p:nvSpPr>
        <p:spPr bwMode="auto">
          <a:xfrm>
            <a:off x="1219200" y="304800"/>
            <a:ext cx="7772400" cy="1206500"/>
          </a:xfrm>
          <a:prstGeom prst="rect">
            <a:avLst/>
          </a:prstGeom>
          <a:noFill/>
          <a:ln w="12700" cap="sq">
            <a:noFill/>
            <a:miter lim="800000"/>
            <a:headEnd type="none" w="sm" len="sm"/>
            <a:tailEnd type="none" w="sm" len="sm"/>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pPr>
            <a:fld id="{4B42F6F6-6C40-4A24-8253-C359F62AF623}" type="slidenum">
              <a:rPr lang="en-US" smtClean="0">
                <a:solidFill>
                  <a:srgbClr val="EAEAEA"/>
                </a:solidFill>
                <a:ea typeface="MS PGothic" pitchFamily="34" charset="-128"/>
              </a:rPr>
              <a:pPr fontAlgn="base">
                <a:spcBef>
                  <a:spcPct val="0"/>
                </a:spcBef>
                <a:spcAft>
                  <a:spcPct val="0"/>
                </a:spcAft>
              </a:pPr>
              <a:t>‹#›</a:t>
            </a:fld>
            <a:endParaRPr lang="en-US" smtClean="0">
              <a:solidFill>
                <a:srgbClr val="EAEAEA"/>
              </a:solidFill>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rgbClr val="FFFFFF"/>
          </a:solidFill>
          <a:latin typeface="Arial"/>
          <a:ea typeface="MS PGothic" pitchFamily="34" charset="-128"/>
          <a:cs typeface="Arial"/>
        </a:defRPr>
      </a:lvl1pPr>
      <a:lvl2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MS PGothic" pitchFamily="34" charset="-128"/>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Times New Roman" pitchFamily="18" charset="0"/>
              </a:defRPr>
            </a:lvl1pPr>
          </a:lstStyle>
          <a:p>
            <a:pPr fontAlgn="base">
              <a:spcBef>
                <a:spcPct val="0"/>
              </a:spcBef>
              <a:spcAft>
                <a:spcPct val="0"/>
              </a:spcAft>
            </a:pPr>
            <a:fld id="{5670690B-F2C4-4DF1-BAD8-69505CA673E8}" type="slidenum">
              <a:rPr lang="en-US" smtClean="0">
                <a:solidFill>
                  <a:srgbClr val="000000"/>
                </a:solidFill>
                <a:ea typeface="MS PGothic" pitchFamily="34" charset="-128"/>
              </a:rPr>
              <a:pPr fontAlgn="base">
                <a:spcBef>
                  <a:spcPct val="0"/>
                </a:spcBef>
                <a:spcAft>
                  <a:spcPct val="0"/>
                </a:spcAft>
              </a:pPr>
              <a:t>‹#›</a:t>
            </a:fld>
            <a:endParaRPr lang="en-US" smtClean="0">
              <a:solidFill>
                <a:srgbClr val="000000"/>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fontAlgn="base">
              <a:spcBef>
                <a:spcPct val="0"/>
              </a:spcBef>
              <a:spcAft>
                <a:spcPct val="0"/>
              </a:spcAft>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Times New Roman" pitchFamily="18" charset="0"/>
              </a:defRPr>
            </a:lvl1pPr>
          </a:lstStyle>
          <a:p>
            <a:pPr fontAlgn="base">
              <a:spcBef>
                <a:spcPct val="0"/>
              </a:spcBef>
              <a:spcAft>
                <a:spcPct val="0"/>
              </a:spcAft>
            </a:pPr>
            <a:fld id="{5670690B-F2C4-4DF1-BAD8-69505CA673E8}" type="slidenum">
              <a:rPr lang="en-US" smtClean="0">
                <a:solidFill>
                  <a:srgbClr val="000000"/>
                </a:solidFill>
                <a:ea typeface="MS PGothic" pitchFamily="34" charset="-128"/>
              </a:rPr>
              <a:pPr fontAlgn="base">
                <a:spcBef>
                  <a:spcPct val="0"/>
                </a:spcBef>
                <a:spcAft>
                  <a:spcPct val="0"/>
                </a:spcAft>
              </a:pPr>
              <a:t>‹#›</a:t>
            </a:fld>
            <a:endParaRPr lang="en-US" smtClean="0">
              <a:solidFill>
                <a:srgbClr val="000000"/>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jpeg"/><Relationship Id="rId5" Type="http://schemas.openxmlformats.org/officeDocument/2006/relationships/image" Target="../media/image36.jpeg"/><Relationship Id="rId1" Type="http://schemas.openxmlformats.org/officeDocument/2006/relationships/themeOverride" Target="../theme/themeOverride2.xml"/><Relationship Id="rId2" Type="http://schemas.openxmlformats.org/officeDocument/2006/relationships/slideLayout" Target="../slideLayouts/slideLayout43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3.xml"/><Relationship Id="rId2" Type="http://schemas.openxmlformats.org/officeDocument/2006/relationships/notesSlide" Target="../notesSlides/notesSlide8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75.xml"/><Relationship Id="rId2" Type="http://schemas.openxmlformats.org/officeDocument/2006/relationships/notesSlide" Target="../notesSlides/notesSlide86.xml"/></Relationships>
</file>

<file path=ppt/slides/_rels/slide102.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239.xml"/><Relationship Id="rId2" Type="http://schemas.openxmlformats.org/officeDocument/2006/relationships/notesSlide" Target="../notesSlides/notesSlide8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notesSlide" Target="../notesSlides/notesSlide8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5.xml"/><Relationship Id="rId2" Type="http://schemas.openxmlformats.org/officeDocument/2006/relationships/notesSlide" Target="../notesSlides/notesSlide89.xml"/><Relationship Id="rId3" Type="http://schemas.openxmlformats.org/officeDocument/2006/relationships/image" Target="../media/image10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5.xml"/><Relationship Id="rId2" Type="http://schemas.openxmlformats.org/officeDocument/2006/relationships/notesSlide" Target="../notesSlides/notesSlide90.xml"/><Relationship Id="rId3" Type="http://schemas.openxmlformats.org/officeDocument/2006/relationships/image" Target="../media/image3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96.xml"/><Relationship Id="rId2" Type="http://schemas.openxmlformats.org/officeDocument/2006/relationships/notesSlide" Target="../notesSlides/notesSlide91.xml"/><Relationship Id="rId3" Type="http://schemas.openxmlformats.org/officeDocument/2006/relationships/image" Target="../media/image10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notesSlide" Target="../notesSlides/notesSlide92.xml"/><Relationship Id="rId3" Type="http://schemas.openxmlformats.org/officeDocument/2006/relationships/image" Target="../media/image38.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93.xml"/><Relationship Id="rId3" Type="http://schemas.openxmlformats.org/officeDocument/2006/relationships/image" Target="../media/image104.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19.xml"/><Relationship Id="rId2" Type="http://schemas.openxmlformats.org/officeDocument/2006/relationships/notesSlide" Target="../notesSlides/notesSlide94.xml"/><Relationship Id="rId3" Type="http://schemas.openxmlformats.org/officeDocument/2006/relationships/image" Target="../media/image10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7.jpeg"/></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335.xml"/><Relationship Id="rId2" Type="http://schemas.openxmlformats.org/officeDocument/2006/relationships/notesSlide" Target="../notesSlides/notesSlide9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35.xml"/><Relationship Id="rId2" Type="http://schemas.openxmlformats.org/officeDocument/2006/relationships/notesSlide" Target="../notesSlides/notesSlide96.xml"/><Relationship Id="rId3"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34.xml"/><Relationship Id="rId2" Type="http://schemas.openxmlformats.org/officeDocument/2006/relationships/notesSlide" Target="../notesSlides/notesSlide97.xml"/><Relationship Id="rId3" Type="http://schemas.openxmlformats.org/officeDocument/2006/relationships/image" Target="../media/image8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1" Type="http://schemas.openxmlformats.org/officeDocument/2006/relationships/slideLayout" Target="../slideLayouts/slideLayout335.xml"/><Relationship Id="rId2" Type="http://schemas.openxmlformats.org/officeDocument/2006/relationships/notesSlide" Target="../notesSlides/notesSlide9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35.xml"/><Relationship Id="rId2" Type="http://schemas.openxmlformats.org/officeDocument/2006/relationships/notesSlide" Target="../notesSlides/notesSlide99.xml"/><Relationship Id="rId3" Type="http://schemas.openxmlformats.org/officeDocument/2006/relationships/image" Target="../media/image11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29.xml"/><Relationship Id="rId2" Type="http://schemas.openxmlformats.org/officeDocument/2006/relationships/notesSlide" Target="../notesSlides/notesSlide100.xml"/><Relationship Id="rId3" Type="http://schemas.openxmlformats.org/officeDocument/2006/relationships/image" Target="../media/image112.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30.xml"/><Relationship Id="rId2" Type="http://schemas.openxmlformats.org/officeDocument/2006/relationships/notesSlide" Target="../notesSlides/notesSlide10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275.xml"/><Relationship Id="rId2" Type="http://schemas.openxmlformats.org/officeDocument/2006/relationships/notesSlide" Target="../notesSlides/notesSlide10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notesSlide" Target="../notesSlides/notesSlide10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5.xml"/><Relationship Id="rId2" Type="http://schemas.openxmlformats.org/officeDocument/2006/relationships/notesSlide" Target="../notesSlides/notesSlide104.xml"/><Relationship Id="rId3" Type="http://schemas.openxmlformats.org/officeDocument/2006/relationships/image" Target="../media/image115.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30.xml"/><Relationship Id="rId2" Type="http://schemas.openxmlformats.org/officeDocument/2006/relationships/notesSlide" Target="../notesSlides/notesSlide105.xml"/><Relationship Id="rId3" Type="http://schemas.openxmlformats.org/officeDocument/2006/relationships/image" Target="../media/image116.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46.xml"/><Relationship Id="rId2" Type="http://schemas.openxmlformats.org/officeDocument/2006/relationships/notesSlide" Target="../notesSlides/notesSlide10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6.xml"/><Relationship Id="rId2" Type="http://schemas.openxmlformats.org/officeDocument/2006/relationships/notesSlide" Target="../notesSlides/notesSlide107.xml"/><Relationship Id="rId3" Type="http://schemas.openxmlformats.org/officeDocument/2006/relationships/image" Target="../media/image117.gi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5.xml"/><Relationship Id="rId2" Type="http://schemas.openxmlformats.org/officeDocument/2006/relationships/notesSlide" Target="../notesSlides/notesSlide108.xml"/><Relationship Id="rId3" Type="http://schemas.openxmlformats.org/officeDocument/2006/relationships/image" Target="../media/image118.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75.xml"/><Relationship Id="rId2" Type="http://schemas.openxmlformats.org/officeDocument/2006/relationships/notesSlide" Target="../notesSlides/notesSlide109.xml"/><Relationship Id="rId3" Type="http://schemas.openxmlformats.org/officeDocument/2006/relationships/image" Target="../media/image113.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62.xml"/><Relationship Id="rId2" Type="http://schemas.openxmlformats.org/officeDocument/2006/relationships/notesSlide" Target="../notesSlides/notesSlide1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75.xml"/><Relationship Id="rId2" Type="http://schemas.openxmlformats.org/officeDocument/2006/relationships/notesSlide" Target="../notesSlides/notesSlide11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112.xml"/><Relationship Id="rId3" Type="http://schemas.openxmlformats.org/officeDocument/2006/relationships/image" Target="../media/image119.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gif"/><Relationship Id="rId1" Type="http://schemas.openxmlformats.org/officeDocument/2006/relationships/slideLayout" Target="../slideLayouts/slideLayout352.xml"/><Relationship Id="rId2" Type="http://schemas.openxmlformats.org/officeDocument/2006/relationships/notesSlide" Target="../notesSlides/notesSlide1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2.gif"/><Relationship Id="rId1" Type="http://schemas.openxmlformats.org/officeDocument/2006/relationships/slideLayout" Target="../slideLayouts/slideLayout352.xml"/><Relationship Id="rId2" Type="http://schemas.openxmlformats.org/officeDocument/2006/relationships/notesSlide" Target="../notesSlides/notesSlide1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52.xml"/><Relationship Id="rId2" Type="http://schemas.openxmlformats.org/officeDocument/2006/relationships/notesSlide" Target="../notesSlides/notesSlide115.xml"/><Relationship Id="rId3" Type="http://schemas.openxmlformats.org/officeDocument/2006/relationships/image" Target="../media/image120.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116.xml"/><Relationship Id="rId3" Type="http://schemas.openxmlformats.org/officeDocument/2006/relationships/image" Target="../media/image119.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17.xml"/><Relationship Id="rId3" Type="http://schemas.openxmlformats.org/officeDocument/2006/relationships/image" Target="../media/image123.gif"/></Relationships>
</file>

<file path=ppt/slides/_rels/slide134.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4.jpeg"/><Relationship Id="rId5" Type="http://schemas.openxmlformats.org/officeDocument/2006/relationships/image" Target="../media/image125.jpeg"/><Relationship Id="rId1" Type="http://schemas.openxmlformats.org/officeDocument/2006/relationships/slideLayout" Target="../slideLayouts/slideLayout275.xml"/><Relationship Id="rId2" Type="http://schemas.openxmlformats.org/officeDocument/2006/relationships/notesSlide" Target="../notesSlides/notesSlide1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119.xml"/><Relationship Id="rId3" Type="http://schemas.openxmlformats.org/officeDocument/2006/relationships/image" Target="../media/image126.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20.xml"/><Relationship Id="rId3" Type="http://schemas.openxmlformats.org/officeDocument/2006/relationships/image" Target="../media/image127.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notesSlide" Target="../notesSlides/notesSlide12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35.xml"/><Relationship Id="rId2" Type="http://schemas.openxmlformats.org/officeDocument/2006/relationships/notesSlide" Target="../notesSlides/notesSlide122.xml"/><Relationship Id="rId3" Type="http://schemas.openxmlformats.org/officeDocument/2006/relationships/image" Target="../media/image12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notesSlide" Target="../notesSlides/notesSlide1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74.xml"/><Relationship Id="rId2" Type="http://schemas.openxmlformats.org/officeDocument/2006/relationships/notesSlide" Target="../notesSlides/notesSlide12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87.xml"/><Relationship Id="rId2" Type="http://schemas.openxmlformats.org/officeDocument/2006/relationships/image" Target="../media/image129.jpeg"/></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384.xml"/><Relationship Id="rId4" Type="http://schemas.openxmlformats.org/officeDocument/2006/relationships/notesSlide" Target="../notesSlides/notesSlide125.xml"/><Relationship Id="rId5" Type="http://schemas.openxmlformats.org/officeDocument/2006/relationships/image" Target="../media/image77.jpeg"/><Relationship Id="rId6" Type="http://schemas.openxmlformats.org/officeDocument/2006/relationships/image" Target="../media/image99.jpeg"/><Relationship Id="rId7" Type="http://schemas.openxmlformats.org/officeDocument/2006/relationships/image" Target="../media/image57.png"/><Relationship Id="rId1" Type="http://schemas.microsoft.com/office/2007/relationships/media" Target="file:///C:\Documents%20and%20Settings\Augustin\My%20Documents\Powerpoint\2005%20NT%20Survey%20Ephesians%20Presentation\Music\Transition.mp3" TargetMode="External"/><Relationship Id="rId2" Type="http://schemas.openxmlformats.org/officeDocument/2006/relationships/audio" Target="file:///C:\Documents%20and%20Settings\Augustin\My%20Documents\Powerpoint\2005%20NT%20Survey%20Ephesians%20Presentation\Music\Transition.mp3"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126.xml"/><Relationship Id="rId3" Type="http://schemas.openxmlformats.org/officeDocument/2006/relationships/image" Target="../media/image77.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127.xml"/><Relationship Id="rId3" Type="http://schemas.openxmlformats.org/officeDocument/2006/relationships/image" Target="../media/image77.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128.xml"/><Relationship Id="rId3" Type="http://schemas.openxmlformats.org/officeDocument/2006/relationships/image" Target="../media/image77.jpeg"/></Relationships>
</file>

<file path=ppt/slides/_rels/slide146.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jpeg"/><Relationship Id="rId5" Type="http://schemas.openxmlformats.org/officeDocument/2006/relationships/image" Target="../media/image132.jpeg"/><Relationship Id="rId6" Type="http://schemas.openxmlformats.org/officeDocument/2006/relationships/image" Target="../media/image133.jpeg"/><Relationship Id="rId1" Type="http://schemas.openxmlformats.org/officeDocument/2006/relationships/slideLayout" Target="../slideLayouts/slideLayout379.xml"/><Relationship Id="rId2" Type="http://schemas.openxmlformats.org/officeDocument/2006/relationships/notesSlide" Target="../notesSlides/notesSlide129.xml"/></Relationships>
</file>

<file path=ppt/slides/_rels/slide147.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1" Type="http://schemas.openxmlformats.org/officeDocument/2006/relationships/slideLayout" Target="../slideLayouts/slideLayout379.xml"/><Relationship Id="rId2" Type="http://schemas.openxmlformats.org/officeDocument/2006/relationships/notesSlide" Target="../notesSlides/notesSlide13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131.xml"/><Relationship Id="rId3" Type="http://schemas.openxmlformats.org/officeDocument/2006/relationships/image" Target="../media/image77.jpe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384.xml"/><Relationship Id="rId4" Type="http://schemas.openxmlformats.org/officeDocument/2006/relationships/notesSlide" Target="../notesSlides/notesSlide132.xml"/><Relationship Id="rId5" Type="http://schemas.openxmlformats.org/officeDocument/2006/relationships/image" Target="../media/image77.jpeg"/><Relationship Id="rId6" Type="http://schemas.openxmlformats.org/officeDocument/2006/relationships/image" Target="../media/image136.png"/><Relationship Id="rId7" Type="http://schemas.openxmlformats.org/officeDocument/2006/relationships/image" Target="../media/image57.png"/><Relationship Id="rId1" Type="http://schemas.microsoft.com/office/2007/relationships/media" Target="file:///C:\Documents%20and%20Settings\Augustin\My%20Documents\Powerpoint\2005%20NT%20Survey%20Ephesians%20Presentation\Music\Transition.mp3" TargetMode="External"/><Relationship Id="rId2" Type="http://schemas.openxmlformats.org/officeDocument/2006/relationships/audio" Target="file:///C:\Documents%20and%20Settings\Augustin\My%20Documents\Powerpoint\2005%20NT%20Survey%20Ephesians%20Presentation\Music\Transition.mp3"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0.png"/><Relationship Id="rId1" Type="http://schemas.openxmlformats.org/officeDocument/2006/relationships/themeOverride" Target="../theme/themeOverride3.xml"/><Relationship Id="rId2" Type="http://schemas.openxmlformats.org/officeDocument/2006/relationships/slideLayout" Target="../slideLayouts/slideLayout40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133.xml"/><Relationship Id="rId3" Type="http://schemas.openxmlformats.org/officeDocument/2006/relationships/image" Target="../media/image77.jpe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384.xml"/><Relationship Id="rId4" Type="http://schemas.openxmlformats.org/officeDocument/2006/relationships/notesSlide" Target="../notesSlides/notesSlide134.xml"/><Relationship Id="rId5" Type="http://schemas.openxmlformats.org/officeDocument/2006/relationships/image" Target="../media/image77.jpeg"/><Relationship Id="rId6" Type="http://schemas.openxmlformats.org/officeDocument/2006/relationships/image" Target="../media/image137.png"/><Relationship Id="rId7" Type="http://schemas.openxmlformats.org/officeDocument/2006/relationships/image" Target="../media/image57.png"/><Relationship Id="rId1" Type="http://schemas.microsoft.com/office/2007/relationships/media" Target="file:///C:\Documents%20and%20Settings\Augustin\My%20Documents\Powerpoint\2005%20NT%20Survey%20Ephesians%20Presentation\Music\Armor%20of%20God.mp3" TargetMode="External"/><Relationship Id="rId2" Type="http://schemas.openxmlformats.org/officeDocument/2006/relationships/audio" Target="file:///C:\Documents%20and%20Settings\Augustin\My%20Documents\Powerpoint\2005%20NT%20Survey%20Ephesians%20Presentation\Music\Armor%20of%20God.mp3"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135.xml"/><Relationship Id="rId3" Type="http://schemas.openxmlformats.org/officeDocument/2006/relationships/image" Target="../media/image138.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34.xml"/><Relationship Id="rId2" Type="http://schemas.openxmlformats.org/officeDocument/2006/relationships/notesSlide" Target="../notesSlides/notesSlide136.xml"/><Relationship Id="rId3" Type="http://schemas.openxmlformats.org/officeDocument/2006/relationships/image" Target="../media/image139.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137.xml"/><Relationship Id="rId3" Type="http://schemas.openxmlformats.org/officeDocument/2006/relationships/image" Target="../media/image138.png"/></Relationships>
</file>

<file path=ppt/slides/_rels/slide155.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5" Type="http://schemas.openxmlformats.org/officeDocument/2006/relationships/image" Target="../media/image142.jpeg"/><Relationship Id="rId1" Type="http://schemas.openxmlformats.org/officeDocument/2006/relationships/slideLayout" Target="../slideLayouts/slideLayout234.xml"/><Relationship Id="rId2" Type="http://schemas.openxmlformats.org/officeDocument/2006/relationships/notesSlide" Target="../notesSlides/notesSlide13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74.xml"/><Relationship Id="rId2" Type="http://schemas.openxmlformats.org/officeDocument/2006/relationships/notesSlide" Target="../notesSlides/notesSlide13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74.xml"/><Relationship Id="rId2" Type="http://schemas.openxmlformats.org/officeDocument/2006/relationships/notesSlide" Target="../notesSlides/notesSlide140.xml"/><Relationship Id="rId3" Type="http://schemas.openxmlformats.org/officeDocument/2006/relationships/image" Target="../media/image143.jpeg"/></Relationships>
</file>

<file path=ppt/slides/_rels/slide158.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jpeg"/><Relationship Id="rId5" Type="http://schemas.openxmlformats.org/officeDocument/2006/relationships/image" Target="../media/image146.jpeg"/><Relationship Id="rId6" Type="http://schemas.openxmlformats.org/officeDocument/2006/relationships/image" Target="../media/image147.jpeg"/><Relationship Id="rId7" Type="http://schemas.openxmlformats.org/officeDocument/2006/relationships/image" Target="../media/image148.jpeg"/><Relationship Id="rId1" Type="http://schemas.openxmlformats.org/officeDocument/2006/relationships/slideLayout" Target="../slideLayouts/slideLayout385.xml"/><Relationship Id="rId2" Type="http://schemas.openxmlformats.org/officeDocument/2006/relationships/notesSlide" Target="../notesSlides/notesSlide141.xml"/></Relationships>
</file>

<file path=ppt/slides/_rels/slide159.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5" Type="http://schemas.openxmlformats.org/officeDocument/2006/relationships/image" Target="../media/image151.jpeg"/><Relationship Id="rId6" Type="http://schemas.openxmlformats.org/officeDocument/2006/relationships/image" Target="../media/image152.jpeg"/><Relationship Id="rId7" Type="http://schemas.openxmlformats.org/officeDocument/2006/relationships/image" Target="../media/image153.jpeg"/><Relationship Id="rId1" Type="http://schemas.openxmlformats.org/officeDocument/2006/relationships/slideLayout" Target="../slideLayouts/slideLayout385.xml"/><Relationship Id="rId2" Type="http://schemas.openxmlformats.org/officeDocument/2006/relationships/notesSlide" Target="../notesSlides/notesSlide1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97.xml"/><Relationship Id="rId2" Type="http://schemas.openxmlformats.org/officeDocument/2006/relationships/notesSlide" Target="../notesSlides/notesSlide143.xml"/><Relationship Id="rId3" Type="http://schemas.openxmlformats.org/officeDocument/2006/relationships/image" Target="../media/image15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1.jpeg"/><Relationship Id="rId5" Type="http://schemas.openxmlformats.org/officeDocument/2006/relationships/image" Target="../media/image46.png"/><Relationship Id="rId1" Type="http://schemas.openxmlformats.org/officeDocument/2006/relationships/themeOverride" Target="../theme/themeOverride4.xml"/><Relationship Id="rId2" Type="http://schemas.openxmlformats.org/officeDocument/2006/relationships/slideLayout" Target="../slideLayouts/slideLayout4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1.jpeg"/><Relationship Id="rId1" Type="http://schemas.openxmlformats.org/officeDocument/2006/relationships/themeOverride" Target="../theme/themeOverride5.xml"/><Relationship Id="rId2" Type="http://schemas.openxmlformats.org/officeDocument/2006/relationships/slideLayout" Target="../slideLayouts/slideLayout4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6.xml"/><Relationship Id="rId4" Type="http://schemas.openxmlformats.org/officeDocument/2006/relationships/notesSlide" Target="../notesSlides/notesSlide34.xml"/><Relationship Id="rId5" Type="http://schemas.openxmlformats.org/officeDocument/2006/relationships/image" Target="../media/image57.png"/><Relationship Id="rId1" Type="http://schemas.microsoft.com/office/2007/relationships/media" Target="file:///C:\Documents%20and%20Settings\Augustin\My%20Documents\Powerpoint\2005%20NT%20Survey%20Ephesians%20Presentation\Music\Photo%20Album.mp3" TargetMode="External"/><Relationship Id="rId2" Type="http://schemas.openxmlformats.org/officeDocument/2006/relationships/audio" Target="file:///C:\Documents%20and%20Settings\Augustin\My%20Documents\Powerpoint\2005%20NT%20Survey%20Ephesians%20Presentation\Music\Photo%20Album.mp3"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5.xml"/><Relationship Id="rId3" Type="http://schemas.openxmlformats.org/officeDocument/2006/relationships/image" Target="../media/image5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6.xml"/><Relationship Id="rId3" Type="http://schemas.openxmlformats.org/officeDocument/2006/relationships/image" Target="../media/image5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7.xml"/><Relationship Id="rId3"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61.jpeg"/><Relationship Id="rId1" Type="http://schemas.openxmlformats.org/officeDocument/2006/relationships/themeOverride" Target="../theme/themeOverride6.xml"/><Relationship Id="rId2"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9.xml"/><Relationship Id="rId3"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54.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1.xml"/><Relationship Id="rId3" Type="http://schemas.openxmlformats.org/officeDocument/2006/relationships/image" Target="../media/image6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2.xml"/><Relationship Id="rId3"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3.xml"/><Relationship Id="rId3" Type="http://schemas.openxmlformats.org/officeDocument/2006/relationships/image" Target="../media/image6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4.xml"/><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5.xml"/><Relationship Id="rId3" Type="http://schemas.openxmlformats.org/officeDocument/2006/relationships/image" Target="../media/image6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6.xml"/><Relationship Id="rId3"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38.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73.jpeg"/><Relationship Id="rId1" Type="http://schemas.openxmlformats.org/officeDocument/2006/relationships/themeOverride" Target="../theme/themeOverride7.x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1.jpeg"/><Relationship Id="rId1" Type="http://schemas.openxmlformats.org/officeDocument/2006/relationships/themeOverride" Target="../theme/themeOverride8.xml"/><Relationship Id="rId2" Type="http://schemas.openxmlformats.org/officeDocument/2006/relationships/slideLayout" Target="../slideLayouts/slideLayout426.xml"/></Relationships>
</file>

<file path=ppt/slides/_rels/slide58.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426.xml"/><Relationship Id="rId3" Type="http://schemas.openxmlformats.org/officeDocument/2006/relationships/image" Target="../media/image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3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1.jpeg"/><Relationship Id="rId1" Type="http://schemas.openxmlformats.org/officeDocument/2006/relationships/themeOverride" Target="../theme/themeOverride10.xml"/><Relationship Id="rId2" Type="http://schemas.openxmlformats.org/officeDocument/2006/relationships/slideLayout" Target="../slideLayouts/slideLayout4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45.jpeg"/><Relationship Id="rId5" Type="http://schemas.openxmlformats.org/officeDocument/2006/relationships/oleObject" Target="../embeddings/oleObject1.bin"/><Relationship Id="rId6" Type="http://schemas.openxmlformats.org/officeDocument/2006/relationships/oleObject" Target="../embeddings/Microsoft_Word_97_-_2004_Document1.doc"/><Relationship Id="rId7" Type="http://schemas.openxmlformats.org/officeDocument/2006/relationships/image" Target="../media/image74.emf"/><Relationship Id="rId1" Type="http://schemas.openxmlformats.org/officeDocument/2006/relationships/vmlDrawing" Target="../drawings/vmlDrawing1.vml"/><Relationship Id="rId2" Type="http://schemas.openxmlformats.org/officeDocument/2006/relationships/slideLayout" Target="../slideLayouts/slideLayout1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1.jpeg"/><Relationship Id="rId1" Type="http://schemas.openxmlformats.org/officeDocument/2006/relationships/themeOverride" Target="../theme/themeOverride11.xml"/><Relationship Id="rId2" Type="http://schemas.openxmlformats.org/officeDocument/2006/relationships/slideLayout" Target="../slideLayouts/slideLayout1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3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38.xml"/><Relationship Id="rId2"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6.xml"/><Relationship Id="rId4" Type="http://schemas.openxmlformats.org/officeDocument/2006/relationships/notesSlide" Target="../notesSlides/notesSlide65.xml"/><Relationship Id="rId5" Type="http://schemas.openxmlformats.org/officeDocument/2006/relationships/image" Target="../media/image77.jpeg"/><Relationship Id="rId6" Type="http://schemas.openxmlformats.org/officeDocument/2006/relationships/image" Target="../media/image57.png"/><Relationship Id="rId7" Type="http://schemas.openxmlformats.org/officeDocument/2006/relationships/image" Target="../media/image78.jpeg"/><Relationship Id="rId1" Type="http://schemas.microsoft.com/office/2007/relationships/media" Target="file:///C:\Documents%20and%20Settings\Augustin\My%20Documents\Powerpoint\2005%20NT%20Survey%20Ephesians%20Presentation\Music\Transition.mp3" TargetMode="External"/><Relationship Id="rId2" Type="http://schemas.openxmlformats.org/officeDocument/2006/relationships/audio" Target="file:///C:\Documents%20and%20Settings\Augustin\My%20Documents\Powerpoint\2005%20NT%20Survey%20Ephesians%20Presentation\Music\Transition.mp3"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6.xml"/><Relationship Id="rId3" Type="http://schemas.openxmlformats.org/officeDocument/2006/relationships/image" Target="../media/image7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67.xml"/><Relationship Id="rId3" Type="http://schemas.openxmlformats.org/officeDocument/2006/relationships/image" Target="../media/image79.jpeg"/></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79.jpeg"/><Relationship Id="rId1" Type="http://schemas.openxmlformats.org/officeDocument/2006/relationships/slideLayout" Target="../slideLayouts/slideLayout134.xml"/><Relationship Id="rId2" Type="http://schemas.openxmlformats.org/officeDocument/2006/relationships/notesSlide" Target="../notesSlides/notesSlide6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8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70.xml"/><Relationship Id="rId3" Type="http://schemas.openxmlformats.org/officeDocument/2006/relationships/image" Target="../media/image8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71.xml"/><Relationship Id="rId3" Type="http://schemas.openxmlformats.org/officeDocument/2006/relationships/image" Target="../media/image82.jpeg"/></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png"/><Relationship Id="rId1" Type="http://schemas.openxmlformats.org/officeDocument/2006/relationships/slideLayout" Target="../slideLayouts/slideLayout156.xml"/><Relationship Id="rId2" Type="http://schemas.openxmlformats.org/officeDocument/2006/relationships/notesSlide" Target="../notesSlides/notesSlide7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image" Target="../media/image82.jpeg"/><Relationship Id="rId5" Type="http://schemas.openxmlformats.org/officeDocument/2006/relationships/image" Target="../media/image84.png"/><Relationship Id="rId1" Type="http://schemas.openxmlformats.org/officeDocument/2006/relationships/themeOverride" Target="../theme/themeOverride12.xml"/><Relationship Id="rId2" Type="http://schemas.openxmlformats.org/officeDocument/2006/relationships/slideLayout" Target="../slideLayouts/slideLayout15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8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4.xml"/><Relationship Id="rId2" Type="http://schemas.openxmlformats.org/officeDocument/2006/relationships/image" Target="../media/image86.png"/></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1" Type="http://schemas.openxmlformats.org/officeDocument/2006/relationships/slideLayout" Target="../slideLayouts/slideLayout174.xml"/><Relationship Id="rId2" Type="http://schemas.openxmlformats.org/officeDocument/2006/relationships/image" Target="../media/image8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74.xml"/><Relationship Id="rId3"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jpeg"/><Relationship Id="rId5" Type="http://schemas.openxmlformats.org/officeDocument/2006/relationships/image" Target="../media/image35.jpeg"/><Relationship Id="rId1" Type="http://schemas.openxmlformats.org/officeDocument/2006/relationships/themeOverride" Target="../theme/themeOverride1.xml"/><Relationship Id="rId2" Type="http://schemas.openxmlformats.org/officeDocument/2006/relationships/slideLayout" Target="../slideLayouts/slideLayout42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75.xml"/><Relationship Id="rId3" Type="http://schemas.openxmlformats.org/officeDocument/2006/relationships/image" Target="../media/image91.jpeg"/></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163.xml"/><Relationship Id="rId2" Type="http://schemas.openxmlformats.org/officeDocument/2006/relationships/notesSlide" Target="../notesSlides/notesSlide7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77.xml"/><Relationship Id="rId3" Type="http://schemas.openxmlformats.org/officeDocument/2006/relationships/image" Target="../media/image9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78.xml"/><Relationship Id="rId3" Type="http://schemas.openxmlformats.org/officeDocument/2006/relationships/image" Target="../media/image3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79.xml"/><Relationship Id="rId3" Type="http://schemas.openxmlformats.org/officeDocument/2006/relationships/image" Target="../media/image95.png"/></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223.xml"/><Relationship Id="rId2" Type="http://schemas.openxmlformats.org/officeDocument/2006/relationships/notesSlide" Target="../notesSlides/notesSlide8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81.xml"/><Relationship Id="rId3" Type="http://schemas.openxmlformats.org/officeDocument/2006/relationships/image" Target="../media/image96.jpe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34.xml"/><Relationship Id="rId4" Type="http://schemas.openxmlformats.org/officeDocument/2006/relationships/notesSlide" Target="../notesSlides/notesSlide82.xml"/><Relationship Id="rId5" Type="http://schemas.openxmlformats.org/officeDocument/2006/relationships/image" Target="../media/image1.jpeg"/><Relationship Id="rId6" Type="http://schemas.openxmlformats.org/officeDocument/2006/relationships/oleObject" Target="../embeddings/oleObject2.bin"/><Relationship Id="rId7" Type="http://schemas.openxmlformats.org/officeDocument/2006/relationships/oleObject" Target="../embeddings/Microsoft_Word_97_-_2004_Document2.doc"/><Relationship Id="rId8" Type="http://schemas.openxmlformats.org/officeDocument/2006/relationships/image" Target="../media/image98.emf"/><Relationship Id="rId1" Type="http://schemas.openxmlformats.org/officeDocument/2006/relationships/themeOverride" Target="../theme/themeOverride13.xml"/><Relationship Id="rId2" Type="http://schemas.openxmlformats.org/officeDocument/2006/relationships/vmlDrawing" Target="../drawings/vmlDrawing2.vml"/></Relationships>
</file>

<file path=ppt/slides/_rels/slide98.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99.jpeg"/><Relationship Id="rId1" Type="http://schemas.openxmlformats.org/officeDocument/2006/relationships/slideLayout" Target="../slideLayouts/slideLayout250.xml"/><Relationship Id="rId2" Type="http://schemas.openxmlformats.org/officeDocument/2006/relationships/notesSlide" Target="../notesSlides/notesSlide8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2.xml"/><Relationship Id="rId2" Type="http://schemas.openxmlformats.org/officeDocument/2006/relationships/notesSlide" Target="../notesSlides/notesSlide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jesuswalk.com/ephesians/images/ephesus_map.gif"/>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5" name="Rectangle 4"/>
          <p:cNvSpPr/>
          <p:nvPr/>
        </p:nvSpPr>
        <p:spPr>
          <a:xfrm>
            <a:off x="1219200" y="4724400"/>
            <a:ext cx="4724400" cy="1676400"/>
          </a:xfrm>
          <a:prstGeom prst="rect">
            <a:avLst/>
          </a:prstGeom>
          <a:noFill/>
        </p:spPr>
        <p:txBody>
          <a:bodyPr wrap="none" lIns="91440" tIns="45720" rIns="91440" bIns="45720">
            <a:prstTxWarp prst="textWave2">
              <a:avLst/>
            </a:prstTxWarp>
            <a:spAutoFit/>
          </a:bodyPr>
          <a:lstStyle/>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Ê-</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phê</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sô</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Bent Arrow 5"/>
          <p:cNvSpPr/>
          <p:nvPr/>
        </p:nvSpPr>
        <p:spPr>
          <a:xfrm>
            <a:off x="4495800" y="2743200"/>
            <a:ext cx="813816" cy="868680"/>
          </a:xfrm>
          <a:prstGeom prst="bentArrow">
            <a:avLst/>
          </a:prstGeom>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5638800" y="2743200"/>
            <a:ext cx="1447800" cy="523220"/>
          </a:xfrm>
          <a:prstGeom prst="rect">
            <a:avLst/>
          </a:prstGeom>
          <a:solidFill>
            <a:schemeClr val="tx1"/>
          </a:solidFill>
        </p:spPr>
        <p:txBody>
          <a:bodyPr wrap="square" rtlCol="0">
            <a:spAutoFit/>
          </a:bodyPr>
          <a:lstStyle/>
          <a:p>
            <a:pPr algn="ctr"/>
            <a:r>
              <a:rPr lang="en-US" sz="2800" dirty="0" err="1" smtClean="0">
                <a:solidFill>
                  <a:schemeClr val="bg1"/>
                </a:solidFill>
              </a:rPr>
              <a:t>Êphêsô</a:t>
            </a:r>
            <a:endParaRPr lang="en-US" sz="2800" dirty="0">
              <a:solidFill>
                <a:schemeClr val="bg1"/>
              </a:solidFill>
            </a:endParaRPr>
          </a:p>
        </p:txBody>
      </p:sp>
      <p:sp>
        <p:nvSpPr>
          <p:cNvPr id="8" name="Text Box 6"/>
          <p:cNvSpPr txBox="1">
            <a:spLocks noChangeArrowheads="1"/>
          </p:cNvSpPr>
          <p:nvPr/>
        </p:nvSpPr>
        <p:spPr bwMode="auto">
          <a:xfrm>
            <a:off x="4499993" y="6309320"/>
            <a:ext cx="4644008" cy="548680"/>
          </a:xfrm>
          <a:prstGeom prst="rect">
            <a:avLst/>
          </a:prstGeom>
          <a:solidFill>
            <a:srgbClr val="000000"/>
          </a:solidFill>
          <a:ln w="9525">
            <a:noFill/>
            <a:miter lim="800000"/>
            <a:headEnd/>
            <a:tailEnd/>
          </a:ln>
          <a:effectLst/>
        </p:spPr>
        <p:txBody>
          <a:bodyPr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Singapore Bible </a:t>
            </a:r>
            <a:r>
              <a:rPr kumimoji="0" lang="en-US" sz="16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ea typeface="ＭＳ Ｐゴシック" charset="0"/>
                <a:cs typeface="Arial"/>
              </a:rPr>
              <a:t>College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ea typeface="ＭＳ Ｐゴシック" charset="0"/>
                <a:cs typeface="Arial"/>
              </a:rPr>
              <a:t>www.biblestudydownloads.com</a:t>
            </a:r>
            <a:endParaRPr kumimoji="0" lang="en-US" sz="1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0 0  L 0.25 -0.33302  E" pathEditMode="relative" ptsTypes="">
                                      <p:cBhvr>
                                        <p:cTn id="10" dur="2000" fill="hold"/>
                                        <p:tgtEl>
                                          <p:spTgt spid="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026" name="Picture 2" descr="C:\Users\user\Desktop\Picture1.jpg"/>
          <p:cNvPicPr>
            <a:picLocks noChangeAspect="1" noChangeArrowheads="1"/>
          </p:cNvPicPr>
          <p:nvPr/>
        </p:nvPicPr>
        <p:blipFill>
          <a:blip r:embed="rId5" cstate="print"/>
          <a:srcRect/>
          <a:stretch>
            <a:fillRect/>
          </a:stretch>
        </p:blipFill>
        <p:spPr bwMode="auto">
          <a:xfrm>
            <a:off x="0" y="0"/>
            <a:ext cx="5002213" cy="6877050"/>
          </a:xfrm>
          <a:prstGeom prst="rect">
            <a:avLst/>
          </a:prstGeom>
          <a:noFill/>
        </p:spPr>
      </p:pic>
      <p:sp>
        <p:nvSpPr>
          <p:cNvPr id="88066" name="Rectangle 2"/>
          <p:cNvSpPr>
            <a:spLocks noGrp="1" noChangeArrowheads="1"/>
          </p:cNvSpPr>
          <p:nvPr>
            <p:ph type="title"/>
          </p:nvPr>
        </p:nvSpPr>
        <p:spPr>
          <a:xfrm>
            <a:off x="5181600" y="73025"/>
            <a:ext cx="3962400" cy="1298575"/>
          </a:xfrm>
        </p:spPr>
        <p:txBody>
          <a:bodyPr>
            <a:normAutofit fontScale="90000"/>
          </a:bodyPr>
          <a:lstStyle/>
          <a:p>
            <a:pPr eaLnBrk="1" hangingPunct="1">
              <a:defRPr/>
            </a:pPr>
            <a:r>
              <a:rPr lang="en-US" sz="3200" b="1" dirty="0" err="1" smtClean="0">
                <a:solidFill>
                  <a:srgbClr val="FFFF00"/>
                </a:solidFill>
                <a:latin typeface="Arial" pitchFamily="34" charset="0"/>
                <a:cs typeface="Arial" pitchFamily="34" charset="0"/>
              </a:rPr>
              <a:t>Đôi</a:t>
            </a:r>
            <a:r>
              <a:rPr lang="en-US" sz="3200" b="1" dirty="0" smtClean="0">
                <a:solidFill>
                  <a:srgbClr val="FFFF00"/>
                </a:solidFill>
                <a:latin typeface="Arial" pitchFamily="34" charset="0"/>
                <a:cs typeface="Arial" pitchFamily="34" charset="0"/>
              </a:rPr>
              <a:t> </a:t>
            </a:r>
            <a:r>
              <a:rPr lang="en-US" sz="3200" b="1" dirty="0" err="1" smtClean="0">
                <a:solidFill>
                  <a:srgbClr val="FFFF00"/>
                </a:solidFill>
                <a:latin typeface="Arial" pitchFamily="34" charset="0"/>
                <a:cs typeface="Arial" pitchFamily="34" charset="0"/>
              </a:rPr>
              <a:t>khi</a:t>
            </a:r>
            <a:r>
              <a:rPr lang="en-US" sz="3200" b="1" dirty="0" smtClean="0">
                <a:solidFill>
                  <a:srgbClr val="FFFF00"/>
                </a:solidFill>
                <a:latin typeface="Arial" pitchFamily="34" charset="0"/>
                <a:cs typeface="Arial" pitchFamily="34" charset="0"/>
              </a:rPr>
              <a:t> </a:t>
            </a:r>
            <a:r>
              <a:rPr lang="vi-VN" sz="3200" b="1" dirty="0" smtClean="0">
                <a:solidFill>
                  <a:srgbClr val="FFFF00"/>
                </a:solidFill>
                <a:latin typeface="Arial" pitchFamily="34" charset="0"/>
                <a:cs typeface="Arial" pitchFamily="34" charset="0"/>
              </a:rPr>
              <a:t>Cơ-đốc-nhâ</a:t>
            </a:r>
            <a:r>
              <a:rPr lang="en-US" sz="3200" b="1" dirty="0" smtClean="0">
                <a:solidFill>
                  <a:srgbClr val="FFFF00"/>
                </a:solidFill>
                <a:latin typeface="Arial" pitchFamily="34" charset="0"/>
                <a:cs typeface="Arial" pitchFamily="34" charset="0"/>
              </a:rPr>
              <a:t>n </a:t>
            </a:r>
            <a:r>
              <a:rPr lang="en-US" sz="3200" b="1" dirty="0" err="1" smtClean="0">
                <a:solidFill>
                  <a:srgbClr val="FFFF00"/>
                </a:solidFill>
                <a:latin typeface="Arial" pitchFamily="34" charset="0"/>
                <a:cs typeface="Arial" pitchFamily="34" charset="0"/>
              </a:rPr>
              <a:t>bị</a:t>
            </a:r>
            <a:r>
              <a:rPr lang="en-US" sz="3200" b="1" dirty="0" smtClean="0">
                <a:solidFill>
                  <a:srgbClr val="FFFF00"/>
                </a:solidFill>
                <a:latin typeface="Arial" pitchFamily="34" charset="0"/>
                <a:cs typeface="Arial" pitchFamily="34" charset="0"/>
              </a:rPr>
              <a:t> </a:t>
            </a:r>
            <a:r>
              <a:rPr lang="en-US" sz="3200" b="1" dirty="0" err="1" smtClean="0">
                <a:solidFill>
                  <a:srgbClr val="FFFF00"/>
                </a:solidFill>
                <a:latin typeface="Arial" pitchFamily="34" charset="0"/>
                <a:cs typeface="Arial" pitchFamily="34" charset="0"/>
              </a:rPr>
              <a:t>đối</a:t>
            </a:r>
            <a:r>
              <a:rPr lang="en-US" sz="3200" b="1" dirty="0" smtClean="0">
                <a:solidFill>
                  <a:srgbClr val="FFFF00"/>
                </a:solidFill>
                <a:latin typeface="Arial" pitchFamily="34" charset="0"/>
                <a:cs typeface="Arial" pitchFamily="34" charset="0"/>
              </a:rPr>
              <a:t> </a:t>
            </a:r>
            <a:r>
              <a:rPr lang="en-US" sz="3200" b="1" dirty="0" err="1" smtClean="0">
                <a:solidFill>
                  <a:srgbClr val="FFFF00"/>
                </a:solidFill>
                <a:latin typeface="Arial" pitchFamily="34" charset="0"/>
                <a:cs typeface="Arial" pitchFamily="34" charset="0"/>
              </a:rPr>
              <a:t>xử</a:t>
            </a:r>
            <a:r>
              <a:rPr lang="en-US" sz="3200" b="1" dirty="0" smtClean="0">
                <a:solidFill>
                  <a:srgbClr val="FFFF00"/>
                </a:solidFill>
                <a:latin typeface="Arial" pitchFamily="34" charset="0"/>
                <a:cs typeface="Arial" pitchFamily="34" charset="0"/>
              </a:rPr>
              <a:t> </a:t>
            </a:r>
            <a:r>
              <a:rPr lang="en-US" sz="3200" b="1" dirty="0" err="1" smtClean="0">
                <a:solidFill>
                  <a:srgbClr val="FFFF00"/>
                </a:solidFill>
                <a:latin typeface="Arial" pitchFamily="34" charset="0"/>
                <a:cs typeface="Arial" pitchFamily="34" charset="0"/>
              </a:rPr>
              <a:t>bất</a:t>
            </a:r>
            <a:r>
              <a:rPr lang="en-US" sz="3200" b="1" dirty="0" smtClean="0">
                <a:solidFill>
                  <a:srgbClr val="FFFF00"/>
                </a:solidFill>
                <a:latin typeface="Arial" pitchFamily="34" charset="0"/>
                <a:cs typeface="Arial" pitchFamily="34" charset="0"/>
              </a:rPr>
              <a:t> </a:t>
            </a:r>
            <a:r>
              <a:rPr lang="en-US" sz="3200" b="1" dirty="0" err="1" smtClean="0">
                <a:solidFill>
                  <a:srgbClr val="FFFF00"/>
                </a:solidFill>
                <a:latin typeface="Arial" pitchFamily="34" charset="0"/>
                <a:cs typeface="Arial" pitchFamily="34" charset="0"/>
              </a:rPr>
              <a:t>công</a:t>
            </a:r>
            <a:endParaRPr lang="en-US" sz="3200" b="1" dirty="0" smtClean="0">
              <a:solidFill>
                <a:srgbClr val="FFFF00"/>
              </a:solidFill>
              <a:latin typeface="Arial" pitchFamily="34" charset="0"/>
              <a:cs typeface="Arial" pitchFamily="34" charset="0"/>
            </a:endParaRPr>
          </a:p>
        </p:txBody>
      </p:sp>
      <p:sp>
        <p:nvSpPr>
          <p:cNvPr id="88067" name="Rectangle 3"/>
          <p:cNvSpPr>
            <a:spLocks noGrp="1" noChangeArrowheads="1"/>
          </p:cNvSpPr>
          <p:nvPr>
            <p:ph idx="1"/>
          </p:nvPr>
        </p:nvSpPr>
        <p:spPr>
          <a:xfrm>
            <a:off x="4953000" y="1600200"/>
            <a:ext cx="4191000" cy="5068888"/>
          </a:xfrm>
        </p:spPr>
        <p:txBody>
          <a:bodyPr/>
          <a:lstStyle/>
          <a:p>
            <a:pPr marL="609600" indent="-609600" eaLnBrk="1" hangingPunct="1">
              <a:lnSpc>
                <a:spcPct val="80000"/>
              </a:lnSpc>
              <a:buFont typeface="Arial" pitchFamily="34" charset="0"/>
              <a:buAutoNum type="arabicPeriod"/>
              <a:defRPr/>
            </a:pPr>
            <a:r>
              <a:rPr lang="en-US" sz="3600" b="1" dirty="0" err="1" smtClean="0">
                <a:solidFill>
                  <a:schemeClr val="tx1"/>
                </a:solidFill>
                <a:latin typeface="Arial" pitchFamily="34" charset="0"/>
                <a:cs typeface="Arial" pitchFamily="34" charset="0"/>
              </a:rPr>
              <a:t>Phao-lô</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bị</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giam</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lỏng</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tại</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Rôma</a:t>
            </a:r>
            <a:endParaRPr lang="en-US" sz="3600" b="1" dirty="0" smtClean="0">
              <a:solidFill>
                <a:schemeClr val="tx1"/>
              </a:solidFill>
              <a:latin typeface="Arial" pitchFamily="34" charset="0"/>
              <a:cs typeface="Arial" pitchFamily="34" charset="0"/>
            </a:endParaRPr>
          </a:p>
          <a:p>
            <a:pPr marL="609600" indent="-609600" eaLnBrk="1" hangingPunct="1">
              <a:lnSpc>
                <a:spcPct val="80000"/>
              </a:lnSpc>
              <a:buFont typeface="Arial" pitchFamily="34" charset="0"/>
              <a:buAutoNum type="arabicPeriod"/>
              <a:defRPr/>
            </a:pPr>
            <a:r>
              <a:rPr lang="en-US" sz="3600" b="1" dirty="0" err="1" smtClean="0">
                <a:solidFill>
                  <a:schemeClr val="tx1"/>
                </a:solidFill>
                <a:latin typeface="Arial" pitchFamily="34" charset="0"/>
                <a:cs typeface="Arial" pitchFamily="34" charset="0"/>
              </a:rPr>
              <a:t>Lưu</a:t>
            </a:r>
            <a:r>
              <a:rPr lang="en-US" sz="3600" b="1" dirty="0" smtClean="0">
                <a:solidFill>
                  <a:schemeClr val="tx1"/>
                </a:solidFill>
                <a:latin typeface="Arial" pitchFamily="34" charset="0"/>
                <a:cs typeface="Arial" pitchFamily="34" charset="0"/>
              </a:rPr>
              <a:t> ý </a:t>
            </a:r>
            <a:r>
              <a:rPr lang="en-US" sz="3600" b="1" dirty="0" err="1" smtClean="0">
                <a:solidFill>
                  <a:schemeClr val="tx1"/>
                </a:solidFill>
                <a:latin typeface="Arial" pitchFamily="34" charset="0"/>
                <a:cs typeface="Arial" pitchFamily="34" charset="0"/>
              </a:rPr>
              <a:t>có</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những</a:t>
            </a:r>
            <a:r>
              <a:rPr lang="en-US" sz="3600" b="1" dirty="0" smtClean="0">
                <a:solidFill>
                  <a:schemeClr val="tx1"/>
                </a:solidFill>
                <a:latin typeface="Arial" pitchFamily="34" charset="0"/>
                <a:cs typeface="Arial" pitchFamily="34" charset="0"/>
              </a:rPr>
              <a:t> MS,TĐ, CS </a:t>
            </a:r>
            <a:r>
              <a:rPr lang="en-US" sz="3600" b="1" dirty="0" err="1" smtClean="0">
                <a:solidFill>
                  <a:schemeClr val="tx1"/>
                </a:solidFill>
                <a:latin typeface="Arial" pitchFamily="34" charset="0"/>
                <a:cs typeface="Arial" pitchFamily="34" charset="0"/>
              </a:rPr>
              <a:t>cũng</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phải</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ngồi</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tù</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chung</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với</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tội</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phạm</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hình</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sự</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và</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kẻ</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trốn</a:t>
            </a:r>
            <a:r>
              <a:rPr lang="en-US" sz="3600" b="1" dirty="0" smtClean="0">
                <a:solidFill>
                  <a:schemeClr val="tx1"/>
                </a:solidFill>
                <a:latin typeface="Arial" pitchFamily="34" charset="0"/>
                <a:cs typeface="Arial" pitchFamily="34" charset="0"/>
              </a:rPr>
              <a:t> </a:t>
            </a:r>
            <a:r>
              <a:rPr lang="en-US" sz="3600" b="1" dirty="0" err="1" smtClean="0">
                <a:solidFill>
                  <a:schemeClr val="tx1"/>
                </a:solidFill>
                <a:latin typeface="Arial" pitchFamily="34" charset="0"/>
                <a:cs typeface="Arial" pitchFamily="34" charset="0"/>
              </a:rPr>
              <a:t>thuế</a:t>
            </a:r>
            <a:r>
              <a:rPr lang="en-US" sz="3600" b="1" dirty="0" smtClean="0">
                <a:solidFill>
                  <a:schemeClr val="tx1"/>
                </a:solidFill>
                <a:latin typeface="Arial" pitchFamily="34" charset="0"/>
                <a:cs typeface="Arial" pitchFamily="34" charset="0"/>
              </a:rPr>
              <a:t>.</a:t>
            </a:r>
          </a:p>
        </p:txBody>
      </p:sp>
      <p:sp>
        <p:nvSpPr>
          <p:cNvPr id="232453" name="Rounded Rectangle 6"/>
          <p:cNvSpPr>
            <a:spLocks noChangeArrowheads="1"/>
          </p:cNvSpPr>
          <p:nvPr/>
        </p:nvSpPr>
        <p:spPr bwMode="auto">
          <a:xfrm>
            <a:off x="0" y="1"/>
            <a:ext cx="4953000" cy="1066800"/>
          </a:xfrm>
          <a:prstGeom prst="roundRect">
            <a:avLst>
              <a:gd name="adj" fmla="val 16667"/>
            </a:avLst>
          </a:prstGeom>
          <a:noFill/>
          <a:ln w="0" cap="sq" algn="ctr">
            <a:noFill/>
            <a:round/>
            <a:headEnd type="none" w="sm" len="sm"/>
            <a:tailEnd type="none" w="sm" len="sm"/>
          </a:ln>
        </p:spPr>
        <p:txBody>
          <a:bodyPr wrap="none"/>
          <a:lstStyle/>
          <a:p>
            <a:r>
              <a:rPr lang="en-US" sz="8800" b="1" dirty="0" err="1">
                <a:solidFill>
                  <a:schemeClr val="tx1">
                    <a:lumMod val="10000"/>
                  </a:schemeClr>
                </a:solidFill>
                <a:effectLst/>
              </a:rPr>
              <a:t>Bị</a:t>
            </a:r>
            <a:r>
              <a:rPr lang="en-US" sz="8800" b="1" dirty="0">
                <a:solidFill>
                  <a:schemeClr val="tx1">
                    <a:lumMod val="10000"/>
                  </a:schemeClr>
                </a:solidFill>
                <a:effectLst/>
              </a:rPr>
              <a:t> </a:t>
            </a:r>
            <a:r>
              <a:rPr lang="en-US" sz="8800" b="1" dirty="0" err="1">
                <a:solidFill>
                  <a:schemeClr val="tx1">
                    <a:lumMod val="10000"/>
                  </a:schemeClr>
                </a:solidFill>
                <a:effectLst/>
              </a:rPr>
              <a:t>Vô</a:t>
            </a:r>
            <a:r>
              <a:rPr lang="en-US" sz="8800" b="1" dirty="0">
                <a:solidFill>
                  <a:schemeClr val="tx1">
                    <a:lumMod val="10000"/>
                  </a:schemeClr>
                </a:solidFill>
                <a:effectLst/>
              </a:rPr>
              <a:t> </a:t>
            </a:r>
            <a:r>
              <a:rPr lang="en-US" sz="8800" b="1" dirty="0" err="1">
                <a:solidFill>
                  <a:schemeClr val="tx1">
                    <a:lumMod val="10000"/>
                  </a:schemeClr>
                </a:solidFill>
                <a:effectLst/>
              </a:rPr>
              <a:t>Tù</a:t>
            </a:r>
            <a:endParaRPr lang="en-US" sz="8800" b="1" dirty="0">
              <a:solidFill>
                <a:schemeClr val="tx1">
                  <a:lumMod val="10000"/>
                </a:schemeClr>
              </a:solidFill>
              <a:effectLst/>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0" y="533400"/>
            <a:ext cx="9144000" cy="990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r>
              <a:rPr lang="en-US" sz="4800" b="1" u="sng" smtClean="0">
                <a:ea typeface="+mj-ea"/>
                <a:cs typeface="+mj-cs"/>
              </a:rPr>
              <a:t>What are our roles?</a:t>
            </a:r>
            <a:endParaRPr lang="en-US" b="1" smtClean="0">
              <a:ea typeface="+mj-ea"/>
              <a:cs typeface="+mj-cs"/>
            </a:endParaRPr>
          </a:p>
        </p:txBody>
      </p:sp>
      <p:sp>
        <p:nvSpPr>
          <p:cNvPr id="26627" name="Rectangle 3"/>
          <p:cNvSpPr>
            <a:spLocks noGrp="1" noChangeArrowheads="1"/>
          </p:cNvSpPr>
          <p:nvPr>
            <p:ph type="subTitle" idx="1"/>
          </p:nvPr>
        </p:nvSpPr>
        <p:spPr>
          <a:xfrm>
            <a:off x="608013" y="1905000"/>
            <a:ext cx="8383587" cy="3200400"/>
          </a:xfrm>
          <a:extLst>
            <a:ext uri="{AF507438-7753-43e0-B8FC-AC1667EBCBE1}">
              <a14:hiddenEffects xmlns:a14="http://schemas.microsoft.com/office/drawing/2010/main">
                <a:effectLst>
                  <a:outerShdw blurRad="63500" dist="30468" dir="3897794" algn="ctr" rotWithShape="0">
                    <a:schemeClr val="bg2">
                      <a:alpha val="74998"/>
                    </a:schemeClr>
                  </a:outerShdw>
                </a:effectLst>
              </a14:hiddenEffects>
            </a:ext>
          </a:extLst>
        </p:spPr>
        <p:txBody>
          <a:bodyPr/>
          <a:lstStyle/>
          <a:p>
            <a:pPr marL="609600" indent="-609600" algn="l" eaLnBrk="1" hangingPunct="1">
              <a:buFont typeface="Arial" charset="0"/>
              <a:buAutoNum type="arabicPeriod"/>
              <a:defRPr/>
            </a:pPr>
            <a:r>
              <a:rPr lang="en-US" sz="4400" smtClean="0">
                <a:latin typeface="Arial Rounded MT Bold" charset="0"/>
                <a:ea typeface="+mn-ea"/>
                <a:cs typeface="+mn-cs"/>
              </a:rPr>
              <a:t>What is the </a:t>
            </a:r>
            <a:r>
              <a:rPr lang="en-US" sz="4400" u="sng" smtClean="0">
                <a:latin typeface="Arial Rounded MT Bold" charset="0"/>
                <a:ea typeface="+mn-ea"/>
                <a:cs typeface="+mn-cs"/>
              </a:rPr>
              <a:t>pastor-teacher</a:t>
            </a:r>
            <a:r>
              <a:rPr lang="en-US" sz="4400" smtClean="0">
                <a:latin typeface="Arial Rounded MT Bold" charset="0"/>
                <a:ea typeface="+mn-ea"/>
                <a:cs typeface="+mn-cs"/>
              </a:rPr>
              <a:t> supposed to do?</a:t>
            </a:r>
          </a:p>
          <a:p>
            <a:pPr marL="609600" indent="-609600" algn="l" eaLnBrk="1" hangingPunct="1">
              <a:buFont typeface="Arial" charset="0"/>
              <a:buAutoNum type="arabicPeriod"/>
              <a:defRPr/>
            </a:pPr>
            <a:r>
              <a:rPr lang="en-US" sz="4400" smtClean="0">
                <a:latin typeface="Arial Rounded MT Bold" charset="0"/>
                <a:ea typeface="+mn-ea"/>
                <a:cs typeface="+mn-cs"/>
              </a:rPr>
              <a:t>What are the </a:t>
            </a:r>
            <a:r>
              <a:rPr lang="en-US" sz="4400" u="sng" smtClean="0">
                <a:latin typeface="Arial Rounded MT Bold" charset="0"/>
                <a:ea typeface="+mn-ea"/>
                <a:cs typeface="+mn-cs"/>
              </a:rPr>
              <a:t>people</a:t>
            </a:r>
            <a:r>
              <a:rPr lang="en-US" sz="4400" smtClean="0">
                <a:latin typeface="Arial Rounded MT Bold" charset="0"/>
                <a:ea typeface="+mn-ea"/>
                <a:cs typeface="+mn-cs"/>
              </a:rPr>
              <a:t> supposed to do?</a:t>
            </a:r>
          </a:p>
        </p:txBody>
      </p:sp>
      <p:sp>
        <p:nvSpPr>
          <p:cNvPr id="616451" name="WordArt 5"/>
          <p:cNvSpPr>
            <a:spLocks noChangeArrowheads="1" noChangeShapeType="1" noTextEdit="1"/>
          </p:cNvSpPr>
          <p:nvPr/>
        </p:nvSpPr>
        <p:spPr bwMode="auto">
          <a:xfrm>
            <a:off x="3276600" y="4953000"/>
            <a:ext cx="5486400" cy="17526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The issue in Eph. 4:11-13</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62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66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6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6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6627">
                                            <p:txEl>
                                              <p:pRg st="1" end="1"/>
                                            </p:txEl>
                                          </p:spTgt>
                                        </p:tgtEl>
                                        <p:attrNameLst>
                                          <p:attrName>style.visibility</p:attrName>
                                        </p:attrNameLst>
                                      </p:cBhvr>
                                      <p:to>
                                        <p:strVal val="visible"/>
                                      </p:to>
                                    </p:set>
                                    <p:anim calcmode="lin" valueType="num">
                                      <p:cBhvr>
                                        <p:cTn id="16" dur="500" fill="hold"/>
                                        <p:tgtEl>
                                          <p:spTgt spid="266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6627">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266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66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4051" name="Rectangle 3"/>
          <p:cNvSpPr>
            <a:spLocks noChangeArrowheads="1"/>
          </p:cNvSpPr>
          <p:nvPr/>
        </p:nvSpPr>
        <p:spPr bwMode="auto">
          <a:xfrm>
            <a:off x="76200" y="1219200"/>
            <a:ext cx="4419600" cy="56388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pPr>
            <a:r>
              <a:rPr lang="en-US" sz="4800" b="1" smtClean="0">
                <a:solidFill>
                  <a:srgbClr val="FFFFCC"/>
                </a:solidFill>
                <a:effectLst>
                  <a:outerShdw blurRad="38100" dist="38100" dir="2700000" algn="tl">
                    <a:srgbClr val="000000"/>
                  </a:outerShdw>
                </a:effectLst>
                <a:latin typeface="Arial" pitchFamily="34" charset="0"/>
                <a:cs typeface="Arial" pitchFamily="34" charset="0"/>
              </a:rPr>
              <a:t>Christ called pastor-teachers to </a:t>
            </a:r>
            <a:r>
              <a:rPr lang="en-US" sz="4800" b="1" smtClean="0">
                <a:solidFill>
                  <a:srgbClr val="FFFF43"/>
                </a:solidFill>
                <a:effectLst>
                  <a:outerShdw blurRad="38100" dist="38100" dir="2700000" algn="tl">
                    <a:srgbClr val="000000"/>
                  </a:outerShdw>
                </a:effectLst>
                <a:latin typeface="Arial" pitchFamily="34" charset="0"/>
                <a:cs typeface="Arial" pitchFamily="34" charset="0"/>
              </a:rPr>
              <a:t>equip</a:t>
            </a:r>
            <a:r>
              <a:rPr lang="en-US" sz="4800" b="1" smtClean="0">
                <a:solidFill>
                  <a:srgbClr val="FFFFCC"/>
                </a:solidFill>
                <a:effectLst>
                  <a:outerShdw blurRad="38100" dist="38100" dir="2700000" algn="tl">
                    <a:srgbClr val="000000"/>
                  </a:outerShdw>
                </a:effectLst>
                <a:latin typeface="Arial" pitchFamily="34" charset="0"/>
                <a:cs typeface="Arial" pitchFamily="34" charset="0"/>
              </a:rPr>
              <a:t> you for your ministries</a:t>
            </a:r>
            <a:br>
              <a:rPr lang="en-US" sz="4800" b="1" smtClean="0">
                <a:solidFill>
                  <a:srgbClr val="FFFFCC"/>
                </a:solidFill>
                <a:effectLst>
                  <a:outerShdw blurRad="38100" dist="38100" dir="2700000" algn="tl">
                    <a:srgbClr val="000000"/>
                  </a:outerShdw>
                </a:effectLst>
                <a:latin typeface="Arial" pitchFamily="34" charset="0"/>
                <a:cs typeface="Arial" pitchFamily="34" charset="0"/>
              </a:rPr>
            </a:br>
            <a:r>
              <a:rPr lang="en-US" sz="4800" b="1" smtClean="0">
                <a:solidFill>
                  <a:srgbClr val="FFFFCC"/>
                </a:solidFill>
                <a:effectLst>
                  <a:outerShdw blurRad="38100" dist="38100" dir="2700000" algn="tl">
                    <a:srgbClr val="000000"/>
                  </a:outerShdw>
                </a:effectLst>
                <a:latin typeface="Arial" pitchFamily="34" charset="0"/>
                <a:cs typeface="Arial" pitchFamily="34" charset="0"/>
              </a:rPr>
              <a:t>(11-12a)</a:t>
            </a:r>
          </a:p>
        </p:txBody>
      </p:sp>
      <p:sp>
        <p:nvSpPr>
          <p:cNvPr id="514052" name="WordArt 4"/>
          <p:cNvSpPr>
            <a:spLocks noChangeArrowheads="1" noChangeShapeType="1" noTextEdit="1"/>
          </p:cNvSpPr>
          <p:nvPr/>
        </p:nvSpPr>
        <p:spPr bwMode="auto">
          <a:xfrm rot="642911">
            <a:off x="0" y="0"/>
            <a:ext cx="2590800" cy="1465263"/>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smtClean="0">
                <a:ln w="9525">
                  <a:round/>
                  <a:headEnd/>
                  <a:tailEnd/>
                </a:ln>
                <a:gradFill rotWithShape="1">
                  <a:gsLst>
                    <a:gs pos="0">
                      <a:srgbClr val="FFE701"/>
                    </a:gs>
                    <a:gs pos="100000">
                      <a:srgbClr val="FE3E02"/>
                    </a:gs>
                  </a:gsLst>
                  <a:lin ang="4740000" scaled="1"/>
                </a:gradFill>
                <a:latin typeface="Impact"/>
              </a:rPr>
              <a:t>The What</a:t>
            </a:r>
          </a:p>
        </p:txBody>
      </p:sp>
      <p:sp>
        <p:nvSpPr>
          <p:cNvPr id="514054" name="Rectangle 6"/>
          <p:cNvSpPr>
            <a:spLocks noGrp="1" noChangeArrowheads="1"/>
          </p:cNvSpPr>
          <p:nvPr>
            <p:ph type="title"/>
          </p:nvPr>
        </p:nvSpPr>
        <p:spPr>
          <a:xfrm>
            <a:off x="533400" y="304800"/>
            <a:ext cx="8229600" cy="1143000"/>
          </a:xfrm>
        </p:spPr>
        <p:txBody>
          <a:bodyPr/>
          <a:lstStyle/>
          <a:p>
            <a:pPr eaLnBrk="1" hangingPunct="1">
              <a:defRPr/>
            </a:pPr>
            <a:r>
              <a:rPr lang="en-US" b="1" smtClean="0">
                <a:ea typeface="+mj-ea"/>
                <a:cs typeface="+mj-cs"/>
              </a:rPr>
              <a:t>Main Point #1</a:t>
            </a:r>
            <a:endParaRPr lang="en-US" smtClean="0">
              <a:ea typeface="+mj-ea"/>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4052"/>
                                        </p:tgtEl>
                                        <p:attrNameLst>
                                          <p:attrName>style.visibility</p:attrName>
                                        </p:attrNameLst>
                                      </p:cBhvr>
                                      <p:to>
                                        <p:strVal val="visible"/>
                                      </p:to>
                                    </p:set>
                                    <p:animEffect transition="in" filter="blinds(horizontal)">
                                      <p:cBhvr>
                                        <p:cTn id="7" dur="500"/>
                                        <p:tgtEl>
                                          <p:spTgt spid="514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4051"/>
                                        </p:tgtEl>
                                        <p:attrNameLst>
                                          <p:attrName>style.visibility</p:attrName>
                                        </p:attrNameLst>
                                      </p:cBhvr>
                                      <p:to>
                                        <p:strVal val="visible"/>
                                      </p:to>
                                    </p:set>
                                    <p:animEffect transition="in" filter="blinds(horizontal)">
                                      <p:cBhvr>
                                        <p:cTn id="12" dur="500"/>
                                        <p:tgtEl>
                                          <p:spTgt spid="514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animBg="1"/>
      <p:bldP spid="514052"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pic>
        <p:nvPicPr>
          <p:cNvPr id="620546" name="Picture 2" descr="Africa"/>
          <p:cNvPicPr>
            <a:picLocks noChangeAspect="1" noChangeArrowheads="1"/>
          </p:cNvPicPr>
          <p:nvPr/>
        </p:nvPicPr>
        <p:blipFill>
          <a:blip r:embed="rId5" cstate="print"/>
          <a:srcRect/>
          <a:stretch>
            <a:fillRect/>
          </a:stretch>
        </p:blipFill>
        <p:spPr bwMode="auto">
          <a:xfrm>
            <a:off x="990600" y="609600"/>
            <a:ext cx="1404938" cy="1524000"/>
          </a:xfrm>
          <a:prstGeom prst="rect">
            <a:avLst/>
          </a:prstGeom>
          <a:noFill/>
          <a:ln w="9525">
            <a:noFill/>
            <a:miter lim="800000"/>
            <a:headEnd/>
            <a:tailEnd/>
          </a:ln>
        </p:spPr>
      </p:pic>
      <p:grpSp>
        <p:nvGrpSpPr>
          <p:cNvPr id="2" name="Group 14"/>
          <p:cNvGrpSpPr>
            <a:grpSpLocks/>
          </p:cNvGrpSpPr>
          <p:nvPr/>
        </p:nvGrpSpPr>
        <p:grpSpPr bwMode="auto">
          <a:xfrm>
            <a:off x="609600" y="152400"/>
            <a:ext cx="2514600" cy="6553200"/>
            <a:chOff x="384" y="96"/>
            <a:chExt cx="1584" cy="4128"/>
          </a:xfrm>
        </p:grpSpPr>
        <p:sp>
          <p:nvSpPr>
            <p:cNvPr id="47112" name="Rectangle 8"/>
            <p:cNvSpPr>
              <a:spLocks noChangeArrowheads="1"/>
            </p:cNvSpPr>
            <p:nvPr/>
          </p:nvSpPr>
          <p:spPr bwMode="auto">
            <a:xfrm>
              <a:off x="576" y="192"/>
              <a:ext cx="1392" cy="4032"/>
            </a:xfrm>
            <a:prstGeom prst="rect">
              <a:avLst/>
            </a:prstGeom>
            <a:solidFill>
              <a:srgbClr val="6601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fontAlgn="base" hangingPunct="0">
                <a:spcBef>
                  <a:spcPct val="0"/>
                </a:spcBef>
                <a:spcAft>
                  <a:spcPct val="0"/>
                </a:spcAft>
                <a:defRPr/>
              </a:pPr>
              <a:endParaRPr lang="en-US" sz="2400">
                <a:solidFill>
                  <a:srgbClr val="000000"/>
                </a:solidFill>
                <a:effectLst>
                  <a:outerShdw blurRad="38100" dist="38100" dir="2700000" algn="tl">
                    <a:srgbClr val="000000">
                      <a:alpha val="43137"/>
                    </a:srgbClr>
                  </a:outerShdw>
                </a:effectLst>
                <a:cs typeface="ＭＳ Ｐゴシック" charset="0"/>
              </a:endParaRPr>
            </a:p>
          </p:txBody>
        </p:sp>
        <p:sp>
          <p:nvSpPr>
            <p:cNvPr id="47114" name="Oval 10"/>
            <p:cNvSpPr>
              <a:spLocks noChangeArrowheads="1"/>
            </p:cNvSpPr>
            <p:nvPr/>
          </p:nvSpPr>
          <p:spPr bwMode="auto">
            <a:xfrm>
              <a:off x="384" y="3456"/>
              <a:ext cx="480" cy="768"/>
            </a:xfrm>
            <a:prstGeom prst="ellipse">
              <a:avLst/>
            </a:prstGeom>
            <a:solidFill>
              <a:srgbClr val="6601FF"/>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000000"/>
                </a:solidFill>
                <a:effectLst>
                  <a:outerShdw blurRad="38100" dist="38100" dir="2700000" algn="tl">
                    <a:srgbClr val="000000">
                      <a:alpha val="43137"/>
                    </a:srgbClr>
                  </a:outerShdw>
                </a:effectLst>
                <a:cs typeface="ＭＳ Ｐゴシック" charset="0"/>
              </a:endParaRPr>
            </a:p>
          </p:txBody>
        </p:sp>
        <p:sp>
          <p:nvSpPr>
            <p:cNvPr id="47115" name="Oval 11"/>
            <p:cNvSpPr>
              <a:spLocks noChangeArrowheads="1"/>
            </p:cNvSpPr>
            <p:nvPr/>
          </p:nvSpPr>
          <p:spPr bwMode="auto">
            <a:xfrm>
              <a:off x="480" y="96"/>
              <a:ext cx="480" cy="768"/>
            </a:xfrm>
            <a:prstGeom prst="ellipse">
              <a:avLst/>
            </a:prstGeom>
            <a:solidFill>
              <a:srgbClr val="6601FF"/>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000000"/>
                </a:solidFill>
                <a:effectLst>
                  <a:outerShdw blurRad="38100" dist="38100" dir="2700000" algn="tl">
                    <a:srgbClr val="000000">
                      <a:alpha val="43137"/>
                    </a:srgbClr>
                  </a:outerShdw>
                </a:effectLst>
                <a:cs typeface="ＭＳ Ｐゴシック" charset="0"/>
              </a:endParaRPr>
            </a:p>
          </p:txBody>
        </p:sp>
        <p:sp>
          <p:nvSpPr>
            <p:cNvPr id="47117" name="Oval 13"/>
            <p:cNvSpPr>
              <a:spLocks noChangeArrowheads="1"/>
            </p:cNvSpPr>
            <p:nvPr/>
          </p:nvSpPr>
          <p:spPr bwMode="auto">
            <a:xfrm>
              <a:off x="1344" y="96"/>
              <a:ext cx="480" cy="768"/>
            </a:xfrm>
            <a:prstGeom prst="ellipse">
              <a:avLst/>
            </a:prstGeom>
            <a:solidFill>
              <a:srgbClr val="6601FF"/>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000000"/>
                </a:solidFill>
                <a:effectLst>
                  <a:outerShdw blurRad="38100" dist="38100" dir="2700000" algn="tl">
                    <a:srgbClr val="000000">
                      <a:alpha val="43137"/>
                    </a:srgbClr>
                  </a:outerShdw>
                </a:effectLst>
                <a:cs typeface="ＭＳ Ｐゴシック" charset="0"/>
              </a:endParaRPr>
            </a:p>
          </p:txBody>
        </p:sp>
      </p:grpSp>
      <p:sp>
        <p:nvSpPr>
          <p:cNvPr id="47110" name="Rectangle 6"/>
          <p:cNvSpPr>
            <a:spLocks noGrp="1" noChangeArrowheads="1"/>
          </p:cNvSpPr>
          <p:nvPr>
            <p:ph type="ctrTitle"/>
          </p:nvPr>
        </p:nvSpPr>
        <p:spPr>
          <a:xfrm rot="16200000">
            <a:off x="-1943100" y="2324100"/>
            <a:ext cx="6400800" cy="2209800"/>
          </a:xfrm>
          <a:effectLst>
            <a:outerShdw dist="35921" dir="2700000" algn="ctr" rotWithShape="0">
              <a:schemeClr val="tx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altLang="ja-JP" sz="60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a typeface="+mj-ea"/>
              </a:rPr>
              <a:t>"</a:t>
            </a:r>
            <a:r>
              <a:rPr lang="en-US" sz="60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a typeface="+mj-ea"/>
              </a:rPr>
              <a:t>The Professionals</a:t>
            </a:r>
            <a:r>
              <a:rPr lang="en-US" altLang="ja-JP" sz="60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a typeface="+mj-ea"/>
              </a:rPr>
              <a:t>"</a:t>
            </a:r>
            <a:endParaRPr lang="en-US" sz="60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a typeface="+mj-ea"/>
            </a:endParaRPr>
          </a:p>
        </p:txBody>
      </p:sp>
      <p:sp>
        <p:nvSpPr>
          <p:cNvPr id="47120" name="Text Box 16"/>
          <p:cNvSpPr txBox="1">
            <a:spLocks noChangeArrowheads="1"/>
          </p:cNvSpPr>
          <p:nvPr/>
        </p:nvSpPr>
        <p:spPr bwMode="auto">
          <a:xfrm rot="-1790011">
            <a:off x="2057400" y="685800"/>
            <a:ext cx="27590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4800" b="1" smtClean="0">
                <a:solidFill>
                  <a:srgbClr val="FFFFFF"/>
                </a:solidFill>
                <a:effectLst>
                  <a:outerShdw blurRad="38100" dist="38100" dir="2700000" algn="tl">
                    <a:srgbClr val="C0C0C0"/>
                  </a:outerShdw>
                </a:effectLst>
              </a:rPr>
              <a:t>Apostles</a:t>
            </a:r>
          </a:p>
        </p:txBody>
      </p:sp>
      <p:sp>
        <p:nvSpPr>
          <p:cNvPr id="47121" name="Text Box 17"/>
          <p:cNvSpPr txBox="1">
            <a:spLocks noChangeArrowheads="1"/>
          </p:cNvSpPr>
          <p:nvPr/>
        </p:nvSpPr>
        <p:spPr bwMode="auto">
          <a:xfrm rot="-1790011">
            <a:off x="3157538" y="669925"/>
            <a:ext cx="28257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4800" b="1" smtClean="0">
                <a:solidFill>
                  <a:srgbClr val="FFFFFF"/>
                </a:solidFill>
                <a:effectLst>
                  <a:outerShdw blurRad="38100" dist="38100" dir="2700000" algn="tl">
                    <a:srgbClr val="C0C0C0"/>
                  </a:outerShdw>
                </a:effectLst>
              </a:rPr>
              <a:t>Prophets</a:t>
            </a:r>
          </a:p>
        </p:txBody>
      </p:sp>
      <p:sp>
        <p:nvSpPr>
          <p:cNvPr id="47122" name="Text Box 18"/>
          <p:cNvSpPr txBox="1">
            <a:spLocks noChangeArrowheads="1"/>
          </p:cNvSpPr>
          <p:nvPr/>
        </p:nvSpPr>
        <p:spPr bwMode="auto">
          <a:xfrm rot="-1790011">
            <a:off x="4213225" y="482600"/>
            <a:ext cx="35718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4800" b="1" smtClean="0">
                <a:solidFill>
                  <a:srgbClr val="FFFFFF"/>
                </a:solidFill>
                <a:effectLst>
                  <a:outerShdw blurRad="38100" dist="38100" dir="2700000" algn="tl">
                    <a:srgbClr val="C0C0C0"/>
                  </a:outerShdw>
                </a:effectLst>
              </a:rPr>
              <a:t>Evangelists</a:t>
            </a:r>
          </a:p>
        </p:txBody>
      </p:sp>
      <p:sp>
        <p:nvSpPr>
          <p:cNvPr id="47123" name="Text Box 19"/>
          <p:cNvSpPr txBox="1">
            <a:spLocks noChangeArrowheads="1"/>
          </p:cNvSpPr>
          <p:nvPr/>
        </p:nvSpPr>
        <p:spPr bwMode="auto">
          <a:xfrm rot="-1790011">
            <a:off x="5403850" y="803275"/>
            <a:ext cx="22844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4800" b="1" smtClean="0">
                <a:solidFill>
                  <a:srgbClr val="FFFFFF"/>
                </a:solidFill>
                <a:effectLst>
                  <a:outerShdw blurRad="38100" dist="38100" dir="2700000" algn="tl">
                    <a:srgbClr val="C0C0C0"/>
                  </a:outerShdw>
                </a:effectLst>
              </a:rPr>
              <a:t>Pastor-</a:t>
            </a:r>
          </a:p>
        </p:txBody>
      </p:sp>
      <p:sp>
        <p:nvSpPr>
          <p:cNvPr id="47124" name="Text Box 20"/>
          <p:cNvSpPr txBox="1">
            <a:spLocks noChangeArrowheads="1"/>
          </p:cNvSpPr>
          <p:nvPr/>
        </p:nvSpPr>
        <p:spPr bwMode="auto">
          <a:xfrm rot="-1790011">
            <a:off x="6470650" y="660400"/>
            <a:ext cx="28606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4800" b="1" smtClean="0">
                <a:solidFill>
                  <a:srgbClr val="FFFFFF"/>
                </a:solidFill>
                <a:effectLst>
                  <a:outerShdw blurRad="38100" dist="38100" dir="2700000" algn="tl">
                    <a:srgbClr val="C0C0C0"/>
                  </a:outerShdw>
                </a:effectLst>
              </a:rPr>
              <a:t>Teachers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20">
                                            <p:txEl>
                                              <p:pRg st="0" end="0"/>
                                            </p:txEl>
                                          </p:spTgt>
                                        </p:tgtEl>
                                        <p:attrNameLst>
                                          <p:attrName>style.visibility</p:attrName>
                                        </p:attrNameLst>
                                      </p:cBhvr>
                                      <p:to>
                                        <p:strVal val="visible"/>
                                      </p:to>
                                    </p:set>
                                    <p:anim calcmode="lin" valueType="num">
                                      <p:cBhvr additive="base">
                                        <p:cTn id="7" dur="500" fill="hold"/>
                                        <p:tgtEl>
                                          <p:spTgt spid="471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2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7121">
                                            <p:txEl>
                                              <p:pRg st="0" end="0"/>
                                            </p:txEl>
                                          </p:spTgt>
                                        </p:tgtEl>
                                        <p:attrNameLst>
                                          <p:attrName>style.visibility</p:attrName>
                                        </p:attrNameLst>
                                      </p:cBhvr>
                                      <p:to>
                                        <p:strVal val="visible"/>
                                      </p:to>
                                    </p:set>
                                    <p:anim calcmode="lin" valueType="num">
                                      <p:cBhvr additive="base">
                                        <p:cTn id="12" dur="500" fill="hold"/>
                                        <p:tgtEl>
                                          <p:spTgt spid="4712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712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7122">
                                            <p:txEl>
                                              <p:pRg st="0" end="0"/>
                                            </p:txEl>
                                          </p:spTgt>
                                        </p:tgtEl>
                                        <p:attrNameLst>
                                          <p:attrName>style.visibility</p:attrName>
                                        </p:attrNameLst>
                                      </p:cBhvr>
                                      <p:to>
                                        <p:strVal val="visible"/>
                                      </p:to>
                                    </p:set>
                                    <p:anim calcmode="lin" valueType="num">
                                      <p:cBhvr additive="base">
                                        <p:cTn id="17" dur="500" fill="hold"/>
                                        <p:tgtEl>
                                          <p:spTgt spid="47122">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12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7123">
                                            <p:txEl>
                                              <p:pRg st="0" end="0"/>
                                            </p:txEl>
                                          </p:spTgt>
                                        </p:tgtEl>
                                        <p:attrNameLst>
                                          <p:attrName>style.visibility</p:attrName>
                                        </p:attrNameLst>
                                      </p:cBhvr>
                                      <p:to>
                                        <p:strVal val="visible"/>
                                      </p:to>
                                    </p:set>
                                    <p:anim calcmode="lin" valueType="num">
                                      <p:cBhvr additive="base">
                                        <p:cTn id="22" dur="500" fill="hold"/>
                                        <p:tgtEl>
                                          <p:spTgt spid="4712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71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
                                        </p:tgtEl>
                                      </p:cMediaNode>
                                    </p:audio>
                                  </p:sub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7124">
                                            <p:txEl>
                                              <p:pRg st="0" end="0"/>
                                            </p:txEl>
                                          </p:spTgt>
                                        </p:tgtEl>
                                        <p:attrNameLst>
                                          <p:attrName>style.visibility</p:attrName>
                                        </p:attrNameLst>
                                      </p:cBhvr>
                                      <p:to>
                                        <p:strVal val="visible"/>
                                      </p:to>
                                    </p:set>
                                    <p:anim calcmode="lin" valueType="num">
                                      <p:cBhvr additive="base">
                                        <p:cTn id="27" dur="500" fill="hold"/>
                                        <p:tgtEl>
                                          <p:spTgt spid="47124">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712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0" grpId="0" build="p" autoUpdateAnimBg="0"/>
      <p:bldP spid="47121" grpId="0" build="p" autoUpdateAnimBg="0"/>
      <p:bldP spid="47122" grpId="0" build="p" autoUpdateAnimBg="0"/>
      <p:bldP spid="47123" grpId="0" build="p" autoUpdateAnimBg="0"/>
      <p:bldP spid="47124"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4787900" y="457200"/>
            <a:ext cx="4138613" cy="3581400"/>
          </a:xfrm>
        </p:spPr>
        <p:txBody>
          <a:bodyPr/>
          <a:lstStyle/>
          <a:p>
            <a:pPr eaLnBrk="1" hangingPunct="1">
              <a:defRPr/>
            </a:pPr>
            <a:r>
              <a:rPr lang="en-US" sz="5400" b="1" dirty="0" smtClean="0"/>
              <a:t>The Gift of Prophecy</a:t>
            </a:r>
            <a:endParaRPr lang="en-US" sz="5400" dirty="0" smtClean="0"/>
          </a:p>
        </p:txBody>
      </p:sp>
      <p:sp>
        <p:nvSpPr>
          <p:cNvPr id="622594" name="Text Box 3"/>
          <p:cNvSpPr txBox="1">
            <a:spLocks noChangeArrowheads="1"/>
          </p:cNvSpPr>
          <p:nvPr/>
        </p:nvSpPr>
        <p:spPr bwMode="auto">
          <a:xfrm>
            <a:off x="4114800" y="5029200"/>
            <a:ext cx="4811713" cy="1431925"/>
          </a:xfrm>
          <a:prstGeom prst="rect">
            <a:avLst/>
          </a:prstGeom>
          <a:noFill/>
          <a:ln w="9525">
            <a:noFill/>
            <a:miter lim="800000"/>
            <a:headEnd/>
            <a:tailEnd/>
          </a:ln>
        </p:spPr>
        <p:txBody>
          <a:bodyPr wrap="none">
            <a:spAutoFit/>
          </a:bodyPr>
          <a:lstStyle/>
          <a:p>
            <a:pPr marL="342900" indent="-342900" eaLnBrk="0" fontAlgn="base" hangingPunct="0">
              <a:spcBef>
                <a:spcPct val="0"/>
              </a:spcBef>
              <a:spcAft>
                <a:spcPct val="0"/>
              </a:spcAft>
              <a:buFontTx/>
              <a:buChar char="•"/>
            </a:pPr>
            <a:r>
              <a:rPr lang="en-US" sz="4400" b="1" smtClean="0">
                <a:solidFill>
                  <a:srgbClr val="FFFF00"/>
                </a:solidFill>
                <a:latin typeface="Arial" pitchFamily="34" charset="0"/>
                <a:ea typeface="MS PGothic" pitchFamily="34" charset="-128"/>
              </a:rPr>
              <a:t>What is it?</a:t>
            </a:r>
          </a:p>
          <a:p>
            <a:pPr marL="342900" indent="-342900" eaLnBrk="0" fontAlgn="base" hangingPunct="0">
              <a:spcBef>
                <a:spcPct val="0"/>
              </a:spcBef>
              <a:spcAft>
                <a:spcPct val="0"/>
              </a:spcAft>
              <a:buFontTx/>
              <a:buChar char="•"/>
            </a:pPr>
            <a:r>
              <a:rPr lang="en-US" sz="4400" b="1" smtClean="0">
                <a:solidFill>
                  <a:srgbClr val="FFFF00"/>
                </a:solidFill>
                <a:latin typeface="Arial" pitchFamily="34" charset="0"/>
                <a:ea typeface="MS PGothic" pitchFamily="34" charset="-128"/>
              </a:rPr>
              <a:t>Is it here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41" name="Picture 2" descr="Shard"/>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3731" name="Text Box 3"/>
          <p:cNvSpPr txBox="1">
            <a:spLocks noChangeArrowheads="1"/>
          </p:cNvSpPr>
          <p:nvPr/>
        </p:nvSpPr>
        <p:spPr bwMode="auto">
          <a:xfrm>
            <a:off x="0" y="1295400"/>
            <a:ext cx="34290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7338" indent="-287338">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buClr>
                <a:srgbClr val="FFFFFF"/>
              </a:buClr>
              <a:defRPr/>
            </a:pPr>
            <a:r>
              <a:rPr lang="en-US" sz="3600" dirty="0" smtClean="0">
                <a:solidFill>
                  <a:srgbClr val="FFFFFF"/>
                </a:solidFill>
              </a:rPr>
              <a:t>Hebrew: </a:t>
            </a:r>
            <a:r>
              <a:rPr lang="en-US" sz="3600" i="1" dirty="0" err="1" smtClean="0">
                <a:solidFill>
                  <a:srgbClr val="FFFFFF"/>
                </a:solidFill>
              </a:rPr>
              <a:t>nabi</a:t>
            </a:r>
            <a:endParaRPr lang="en-US" sz="3600" dirty="0" smtClean="0">
              <a:solidFill>
                <a:srgbClr val="FFFFFF"/>
              </a:solidFill>
            </a:endParaRPr>
          </a:p>
          <a:p>
            <a:pPr fontAlgn="base">
              <a:spcBef>
                <a:spcPct val="0"/>
              </a:spcBef>
              <a:spcAft>
                <a:spcPct val="0"/>
              </a:spcAft>
              <a:buClr>
                <a:srgbClr val="FFFFFF"/>
              </a:buClr>
              <a:buFontTx/>
              <a:buChar char="•"/>
              <a:defRPr/>
            </a:pPr>
            <a:r>
              <a:rPr lang="en-US" sz="3600" dirty="0" smtClean="0">
                <a:solidFill>
                  <a:srgbClr val="FFFFFF"/>
                </a:solidFill>
              </a:rPr>
              <a:t>a mouthpiece for God</a:t>
            </a:r>
          </a:p>
          <a:p>
            <a:pPr fontAlgn="base">
              <a:spcBef>
                <a:spcPct val="0"/>
              </a:spcBef>
              <a:spcAft>
                <a:spcPct val="0"/>
              </a:spcAft>
              <a:buClr>
                <a:srgbClr val="FFFFFF"/>
              </a:buClr>
              <a:buFontTx/>
              <a:buChar char="•"/>
              <a:defRPr/>
            </a:pPr>
            <a:r>
              <a:rPr lang="en-US" altLang="ja-JP" sz="3600" dirty="0" smtClean="0">
                <a:solidFill>
                  <a:srgbClr val="FFFFFF"/>
                </a:solidFill>
                <a:latin typeface="Arial"/>
              </a:rPr>
              <a:t>"</a:t>
            </a:r>
            <a:r>
              <a:rPr lang="en-US" sz="3600" dirty="0" smtClean="0">
                <a:solidFill>
                  <a:srgbClr val="FFFFFF"/>
                </a:solidFill>
              </a:rPr>
              <a:t>spokesman, speaker, prophet</a:t>
            </a:r>
            <a:r>
              <a:rPr lang="en-US" altLang="ja-JP" sz="3600" dirty="0" smtClean="0">
                <a:solidFill>
                  <a:srgbClr val="FFFFFF"/>
                </a:solidFill>
                <a:latin typeface="Arial"/>
              </a:rPr>
              <a:t>"</a:t>
            </a:r>
            <a:endParaRPr lang="en-US" sz="3600" dirty="0" smtClean="0">
              <a:solidFill>
                <a:srgbClr val="FFFFFF"/>
              </a:solidFill>
            </a:endParaRPr>
          </a:p>
        </p:txBody>
      </p:sp>
      <p:sp>
        <p:nvSpPr>
          <p:cNvPr id="73732" name="Text Box 4"/>
          <p:cNvSpPr txBox="1">
            <a:spLocks noChangeArrowheads="1"/>
          </p:cNvSpPr>
          <p:nvPr/>
        </p:nvSpPr>
        <p:spPr bwMode="auto">
          <a:xfrm>
            <a:off x="5410200" y="1828800"/>
            <a:ext cx="3733800" cy="4524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7338" indent="-287338">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algn="r" fontAlgn="base">
              <a:spcBef>
                <a:spcPct val="0"/>
              </a:spcBef>
              <a:spcAft>
                <a:spcPct val="0"/>
              </a:spcAft>
              <a:buClr>
                <a:srgbClr val="FFFFFF"/>
              </a:buClr>
              <a:defRPr/>
            </a:pPr>
            <a:r>
              <a:rPr lang="en-US" sz="3600" dirty="0" smtClean="0">
                <a:solidFill>
                  <a:srgbClr val="FFFFFF"/>
                </a:solidFill>
              </a:rPr>
              <a:t>Greek: </a:t>
            </a:r>
          </a:p>
          <a:p>
            <a:pPr algn="r" fontAlgn="base">
              <a:spcBef>
                <a:spcPct val="0"/>
              </a:spcBef>
              <a:spcAft>
                <a:spcPct val="0"/>
              </a:spcAft>
              <a:buClr>
                <a:srgbClr val="FFFFFF"/>
              </a:buClr>
              <a:defRPr/>
            </a:pPr>
            <a:r>
              <a:rPr lang="en-US" sz="3600" i="1" dirty="0" err="1" smtClean="0">
                <a:solidFill>
                  <a:srgbClr val="FFFFFF"/>
                </a:solidFill>
              </a:rPr>
              <a:t>prophetes</a:t>
            </a:r>
            <a:endParaRPr lang="en-US" sz="3600" dirty="0" smtClean="0">
              <a:solidFill>
                <a:srgbClr val="FFFFFF"/>
              </a:solidFill>
            </a:endParaRPr>
          </a:p>
          <a:p>
            <a:pPr algn="r" fontAlgn="base">
              <a:spcBef>
                <a:spcPct val="0"/>
              </a:spcBef>
              <a:spcAft>
                <a:spcPct val="0"/>
              </a:spcAft>
              <a:buClr>
                <a:srgbClr val="FFFFFF"/>
              </a:buClr>
              <a:buFontTx/>
              <a:buChar char="•"/>
              <a:defRPr/>
            </a:pPr>
            <a:r>
              <a:rPr lang="en-US" altLang="ja-JP" sz="3600" dirty="0" smtClean="0">
                <a:solidFill>
                  <a:srgbClr val="FFFFFF"/>
                </a:solidFill>
                <a:latin typeface="Arial"/>
              </a:rPr>
              <a:t>"</a:t>
            </a:r>
            <a:r>
              <a:rPr lang="en-US" sz="3600" dirty="0" smtClean="0">
                <a:solidFill>
                  <a:srgbClr val="FFFFFF"/>
                </a:solidFill>
              </a:rPr>
              <a:t>one who speaks for God, proclaiming what God wants to make known</a:t>
            </a:r>
            <a:r>
              <a:rPr lang="en-US" altLang="ja-JP" sz="3600" dirty="0" smtClean="0">
                <a:solidFill>
                  <a:srgbClr val="FFFFFF"/>
                </a:solidFill>
                <a:latin typeface="Arial"/>
              </a:rPr>
              <a:t>"</a:t>
            </a:r>
            <a:endParaRPr lang="en-US" sz="3600" dirty="0" smtClean="0">
              <a:solidFill>
                <a:srgbClr val="FFFFFF"/>
              </a:solidFill>
            </a:endParaRPr>
          </a:p>
        </p:txBody>
      </p:sp>
      <p:sp>
        <p:nvSpPr>
          <p:cNvPr id="73734" name="Rectangle 6"/>
          <p:cNvSpPr>
            <a:spLocks noGrp="1" noChangeArrowheads="1"/>
          </p:cNvSpPr>
          <p:nvPr>
            <p:ph type="title" idx="4294967295"/>
          </p:nvPr>
        </p:nvSpPr>
        <p:spPr>
          <a:xfrm>
            <a:off x="228600" y="274638"/>
            <a:ext cx="4495800" cy="762000"/>
          </a:xfrm>
          <a:effectLst>
            <a:outerShdw blurRad="63500" dist="107763" dir="18900000" algn="ctr" rotWithShape="0">
              <a:srgbClr val="FF0000">
                <a:alpha val="74998"/>
              </a:srgb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pPr>
            <a:r>
              <a:rPr lang="en-US" b="1" smtClean="0">
                <a:solidFill>
                  <a:schemeClr val="bg1"/>
                </a:solidFill>
                <a:effectLst>
                  <a:outerShdw blurRad="38100" dist="38100" dir="2700000" algn="tl">
                    <a:srgbClr val="C0C0C0"/>
                  </a:outerShdw>
                </a:effectLst>
                <a:latin typeface="Times New Roman" pitchFamily="18" charset="0"/>
              </a:rPr>
              <a:t>Prophets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dissolve">
                                      <p:cBhvr>
                                        <p:cTn id="7" dur="500"/>
                                        <p:tgtEl>
                                          <p:spTgt spid="7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dissolve">
                                      <p:cBhvr>
                                        <p:cTn id="12" dur="500"/>
                                        <p:tgtEl>
                                          <p:spTgt spid="7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3731">
                                            <p:txEl>
                                              <p:pRg st="2" end="2"/>
                                            </p:txEl>
                                          </p:spTgt>
                                        </p:tgtEl>
                                        <p:attrNameLst>
                                          <p:attrName>style.visibility</p:attrName>
                                        </p:attrNameLst>
                                      </p:cBhvr>
                                      <p:to>
                                        <p:strVal val="visible"/>
                                      </p:to>
                                    </p:set>
                                    <p:animEffect transition="in" filter="dissolve">
                                      <p:cBhvr>
                                        <p:cTn id="17" dur="500"/>
                                        <p:tgtEl>
                                          <p:spTgt spid="7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3732">
                                            <p:txEl>
                                              <p:pRg st="0" end="0"/>
                                            </p:txEl>
                                          </p:spTgt>
                                        </p:tgtEl>
                                        <p:attrNameLst>
                                          <p:attrName>style.visibility</p:attrName>
                                        </p:attrNameLst>
                                      </p:cBhvr>
                                      <p:to>
                                        <p:strVal val="visible"/>
                                      </p:to>
                                    </p:set>
                                    <p:animEffect transition="in" filter="dissolve">
                                      <p:cBhvr>
                                        <p:cTn id="22" dur="500"/>
                                        <p:tgtEl>
                                          <p:spTgt spid="7373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3732">
                                            <p:txEl>
                                              <p:pRg st="1" end="1"/>
                                            </p:txEl>
                                          </p:spTgt>
                                        </p:tgtEl>
                                        <p:attrNameLst>
                                          <p:attrName>style.visibility</p:attrName>
                                        </p:attrNameLst>
                                      </p:cBhvr>
                                      <p:to>
                                        <p:strVal val="visible"/>
                                      </p:to>
                                    </p:set>
                                    <p:animEffect transition="in" filter="dissolve">
                                      <p:cBhvr>
                                        <p:cTn id="27" dur="500"/>
                                        <p:tgtEl>
                                          <p:spTgt spid="73732">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73732">
                                            <p:txEl>
                                              <p:pRg st="2" end="2"/>
                                            </p:txEl>
                                          </p:spTgt>
                                        </p:tgtEl>
                                        <p:attrNameLst>
                                          <p:attrName>style.visibility</p:attrName>
                                        </p:attrNameLst>
                                      </p:cBhvr>
                                      <p:to>
                                        <p:strVal val="visible"/>
                                      </p:to>
                                    </p:set>
                                    <p:animEffect transition="in" filter="dissolve">
                                      <p:cBhvr>
                                        <p:cTn id="32" dur="500"/>
                                        <p:tgtEl>
                                          <p:spTgt spid="737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000">
              <a:solidFill>
                <a:srgbClr val="000000"/>
              </a:solidFill>
            </a:endParaRPr>
          </a:p>
        </p:txBody>
      </p:sp>
      <p:sp>
        <p:nvSpPr>
          <p:cNvPr id="75779" name="Text Box 3"/>
          <p:cNvSpPr txBox="1">
            <a:spLocks noChangeArrowheads="1"/>
          </p:cNvSpPr>
          <p:nvPr/>
        </p:nvSpPr>
        <p:spPr bwMode="auto">
          <a:xfrm>
            <a:off x="571500" y="1554163"/>
            <a:ext cx="8001000" cy="39703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spcAft>
                <a:spcPct val="0"/>
              </a:spcAft>
              <a:defRPr/>
            </a:pPr>
            <a:r>
              <a:rPr lang="en-US" altLang="ja-JP" sz="3600" b="1" i="1" dirty="0">
                <a:solidFill>
                  <a:srgbClr val="FFFFFF"/>
                </a:solidFill>
              </a:rPr>
              <a:t>"</a:t>
            </a:r>
            <a:r>
              <a:rPr lang="en-US" sz="3600" b="1" i="1" dirty="0">
                <a:solidFill>
                  <a:srgbClr val="FFFFFF"/>
                </a:solidFill>
              </a:rPr>
              <a:t>knowing this first of all, that </a:t>
            </a:r>
            <a:r>
              <a:rPr lang="en-US" sz="3600" b="1" i="1" dirty="0">
                <a:solidFill>
                  <a:srgbClr val="FFFF00"/>
                </a:solidFill>
              </a:rPr>
              <a:t>no prophecy of Scripture comes from someone</a:t>
            </a:r>
            <a:r>
              <a:rPr lang="fr-FR" sz="3600" b="1" i="1" dirty="0">
                <a:solidFill>
                  <a:srgbClr val="FFFF00"/>
                </a:solidFill>
              </a:rPr>
              <a:t>'</a:t>
            </a:r>
            <a:r>
              <a:rPr lang="en-US" sz="3600" b="1" i="1" dirty="0">
                <a:solidFill>
                  <a:srgbClr val="FFFF00"/>
                </a:solidFill>
              </a:rPr>
              <a:t>s own interpretation</a:t>
            </a:r>
            <a:r>
              <a:rPr lang="en-US" sz="3600" b="1" i="1" dirty="0">
                <a:solidFill>
                  <a:srgbClr val="FFFFFF"/>
                </a:solidFill>
              </a:rPr>
              <a:t>.  For no prophecy was ever produced by the will of man, but men spoke from God as they were carried along by the Holy Spirit</a:t>
            </a:r>
            <a:r>
              <a:rPr lang="en-US" altLang="ja-JP" sz="3600" b="1" i="1" dirty="0">
                <a:solidFill>
                  <a:srgbClr val="FFFFFF"/>
                </a:solidFill>
              </a:rPr>
              <a:t>"</a:t>
            </a:r>
            <a:endParaRPr lang="en-US" sz="3600" b="1" i="1" dirty="0">
              <a:solidFill>
                <a:srgbClr val="FFFFFF"/>
              </a:solidFill>
            </a:endParaRPr>
          </a:p>
        </p:txBody>
      </p:sp>
      <p:sp>
        <p:nvSpPr>
          <p:cNvPr id="75780" name="Text Box 4"/>
          <p:cNvSpPr txBox="1">
            <a:spLocks noChangeArrowheads="1"/>
          </p:cNvSpPr>
          <p:nvPr/>
        </p:nvSpPr>
        <p:spPr bwMode="auto">
          <a:xfrm>
            <a:off x="4419600" y="5943600"/>
            <a:ext cx="4572000" cy="523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spcAft>
                <a:spcPct val="0"/>
              </a:spcAft>
              <a:defRPr/>
            </a:pPr>
            <a:r>
              <a:rPr lang="en-US" sz="2800" b="1">
                <a:solidFill>
                  <a:srgbClr val="FFFFFF"/>
                </a:solidFill>
              </a:rPr>
              <a:t>2 Peter 1:20-21 (ESV)</a:t>
            </a:r>
          </a:p>
        </p:txBody>
      </p:sp>
      <p:sp>
        <p:nvSpPr>
          <p:cNvPr id="75781" name="Rectangle 5"/>
          <p:cNvSpPr>
            <a:spLocks noGrp="1" noChangeArrowheads="1"/>
          </p:cNvSpPr>
          <p:nvPr>
            <p:ph type="title" idx="4294967295"/>
          </p:nvPr>
        </p:nvSpPr>
        <p:spPr>
          <a:xfrm>
            <a:off x="457200" y="274638"/>
            <a:ext cx="8229600" cy="70802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spcBef>
                <a:spcPct val="50000"/>
              </a:spcBef>
            </a:pPr>
            <a:r>
              <a:rPr lang="en-US" sz="4000" b="1" smtClean="0">
                <a:solidFill>
                  <a:schemeClr val="bg1"/>
                </a:solidFill>
                <a:effectLst>
                  <a:outerShdw blurRad="38100" dist="38100" dir="2700000" algn="tl">
                    <a:srgbClr val="000000"/>
                  </a:outerShdw>
                </a:effectLst>
              </a:rPr>
              <a:t>What is Prophecy?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304800"/>
            <a:ext cx="4514850" cy="4572000"/>
            <a:chOff x="96" y="192"/>
            <a:chExt cx="2844" cy="2880"/>
          </a:xfrm>
        </p:grpSpPr>
        <p:pic>
          <p:nvPicPr>
            <p:cNvPr id="716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684" name="Rectangle 4"/>
            <p:cNvSpPr>
              <a:spLocks noChangeArrowheads="1"/>
            </p:cNvSpPr>
            <p:nvPr/>
          </p:nvSpPr>
          <p:spPr bwMode="auto">
            <a:xfrm>
              <a:off x="336" y="912"/>
              <a:ext cx="576" cy="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grpSp>
      <p:sp>
        <p:nvSpPr>
          <p:cNvPr id="71685" name="Rectangle 5"/>
          <p:cNvSpPr>
            <a:spLocks noGrp="1" noChangeArrowheads="1"/>
          </p:cNvSpPr>
          <p:nvPr>
            <p:ph type="ctrTitle"/>
          </p:nvPr>
        </p:nvSpPr>
        <p:spPr>
          <a:xfrm>
            <a:off x="3048000" y="304800"/>
            <a:ext cx="5943600" cy="13335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r>
              <a:rPr lang="en-US" sz="3500" b="1" smtClean="0">
                <a:ea typeface="+mj-ea"/>
                <a:cs typeface="+mj-cs"/>
              </a:rPr>
              <a:t>Tests of a True Prophet (Deut. 18:18-20)</a:t>
            </a:r>
            <a:endParaRPr lang="en-US" sz="3500" smtClean="0">
              <a:ea typeface="+mj-ea"/>
              <a:cs typeface="+mj-cs"/>
            </a:endParaRPr>
          </a:p>
        </p:txBody>
      </p:sp>
      <p:sp>
        <p:nvSpPr>
          <p:cNvPr id="71686" name="Text Box 6"/>
          <p:cNvSpPr txBox="1">
            <a:spLocks noChangeArrowheads="1"/>
          </p:cNvSpPr>
          <p:nvPr/>
        </p:nvSpPr>
        <p:spPr bwMode="auto">
          <a:xfrm>
            <a:off x="5165725" y="1981200"/>
            <a:ext cx="359727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517525" indent="-517525">
              <a:defRPr sz="2400">
                <a:solidFill>
                  <a:schemeClr val="tx1"/>
                </a:solidFill>
                <a:latin typeface="Arial" charset="0"/>
                <a:ea typeface="ＭＳ Ｐゴシック" charset="0"/>
                <a:cs typeface="ＭＳ Ｐゴシック" charset="0"/>
              </a:defRPr>
            </a:lvl1pPr>
            <a:lvl2pPr marL="974725" indent="-342900">
              <a:defRPr sz="2400">
                <a:solidFill>
                  <a:schemeClr val="tx1"/>
                </a:solidFill>
                <a:latin typeface="Arial" charset="0"/>
                <a:ea typeface="ＭＳ Ｐゴシック" charset="0"/>
              </a:defRPr>
            </a:lvl2pPr>
            <a:lvl3pPr marL="1431925" indent="-342900">
              <a:defRPr sz="2400">
                <a:solidFill>
                  <a:schemeClr val="tx1"/>
                </a:solidFill>
                <a:latin typeface="Arial" charset="0"/>
                <a:ea typeface="ＭＳ Ｐゴシック" charset="0"/>
              </a:defRPr>
            </a:lvl3pPr>
            <a:lvl4pPr marL="1889125" indent="-342900">
              <a:defRPr sz="2400">
                <a:solidFill>
                  <a:schemeClr val="tx1"/>
                </a:solidFill>
                <a:latin typeface="Arial" charset="0"/>
                <a:ea typeface="ＭＳ Ｐゴシック" charset="0"/>
              </a:defRPr>
            </a:lvl4pPr>
            <a:lvl5pPr marL="2346325" indent="-342900">
              <a:defRPr sz="2400">
                <a:solidFill>
                  <a:schemeClr val="tx1"/>
                </a:solidFill>
                <a:latin typeface="Arial" charset="0"/>
                <a:ea typeface="ＭＳ Ｐゴシック" charset="0"/>
              </a:defRPr>
            </a:lvl5pPr>
            <a:lvl6pPr marL="2803525" indent="-342900" eaLnBrk="0" fontAlgn="base" hangingPunct="0">
              <a:spcBef>
                <a:spcPct val="0"/>
              </a:spcBef>
              <a:spcAft>
                <a:spcPct val="0"/>
              </a:spcAft>
              <a:defRPr sz="2400">
                <a:solidFill>
                  <a:schemeClr val="tx1"/>
                </a:solidFill>
                <a:latin typeface="Arial" charset="0"/>
                <a:ea typeface="ＭＳ Ｐゴシック" charset="0"/>
              </a:defRPr>
            </a:lvl6pPr>
            <a:lvl7pPr marL="3260725" indent="-342900" eaLnBrk="0" fontAlgn="base" hangingPunct="0">
              <a:spcBef>
                <a:spcPct val="0"/>
              </a:spcBef>
              <a:spcAft>
                <a:spcPct val="0"/>
              </a:spcAft>
              <a:defRPr sz="2400">
                <a:solidFill>
                  <a:schemeClr val="tx1"/>
                </a:solidFill>
                <a:latin typeface="Arial" charset="0"/>
                <a:ea typeface="ＭＳ Ｐゴシック" charset="0"/>
              </a:defRPr>
            </a:lvl7pPr>
            <a:lvl8pPr marL="3717925" indent="-342900" eaLnBrk="0" fontAlgn="base" hangingPunct="0">
              <a:spcBef>
                <a:spcPct val="0"/>
              </a:spcBef>
              <a:spcAft>
                <a:spcPct val="0"/>
              </a:spcAft>
              <a:defRPr sz="2400">
                <a:solidFill>
                  <a:schemeClr val="tx1"/>
                </a:solidFill>
                <a:latin typeface="Arial" charset="0"/>
                <a:ea typeface="ＭＳ Ｐゴシック" charset="0"/>
              </a:defRPr>
            </a:lvl8pPr>
            <a:lvl9pPr marL="4175125" indent="-3429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buFont typeface="Arial" charset="0"/>
              <a:buAutoNum type="arabicPeriod"/>
              <a:defRPr/>
            </a:pPr>
            <a:r>
              <a:rPr lang="en-US" sz="3600" smtClean="0">
                <a:solidFill>
                  <a:srgbClr val="660066"/>
                </a:solidFill>
              </a:rPr>
              <a:t>Predictions 100% true</a:t>
            </a:r>
          </a:p>
          <a:p>
            <a:pPr fontAlgn="base">
              <a:spcBef>
                <a:spcPct val="0"/>
              </a:spcBef>
              <a:spcAft>
                <a:spcPct val="0"/>
              </a:spcAft>
              <a:buFont typeface="Arial" charset="0"/>
              <a:buAutoNum type="arabicPeriod"/>
              <a:defRPr/>
            </a:pPr>
            <a:endParaRPr lang="en-US" sz="3600" smtClean="0">
              <a:solidFill>
                <a:srgbClr val="660066"/>
              </a:solidFill>
            </a:endParaRPr>
          </a:p>
          <a:p>
            <a:pPr fontAlgn="base">
              <a:spcBef>
                <a:spcPct val="0"/>
              </a:spcBef>
              <a:spcAft>
                <a:spcPct val="0"/>
              </a:spcAft>
              <a:buFont typeface="Arial" charset="0"/>
              <a:buAutoNum type="arabicPeriod"/>
              <a:defRPr/>
            </a:pPr>
            <a:r>
              <a:rPr lang="en-US" sz="3600" smtClean="0">
                <a:solidFill>
                  <a:srgbClr val="660066"/>
                </a:solidFill>
              </a:rPr>
              <a:t>Worships the L</a:t>
            </a:r>
            <a:r>
              <a:rPr lang="en-US" sz="3200" smtClean="0">
                <a:solidFill>
                  <a:srgbClr val="660066"/>
                </a:solidFill>
              </a:rPr>
              <a:t>ORD</a:t>
            </a:r>
            <a:endParaRPr lang="en-US" sz="3600" smtClean="0">
              <a:solidFill>
                <a:srgbClr val="660066"/>
              </a:solidFil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71686">
                                            <p:txEl>
                                              <p:pRg st="0" end="0"/>
                                            </p:txEl>
                                          </p:spTgt>
                                        </p:tgtEl>
                                        <p:attrNameLst>
                                          <p:attrName>style.visibility</p:attrName>
                                        </p:attrNameLst>
                                      </p:cBhvr>
                                      <p:to>
                                        <p:strVal val="visible"/>
                                      </p:to>
                                    </p:set>
                                    <p:anim calcmode="lin" valueType="num">
                                      <p:cBhvr>
                                        <p:cTn id="7" dur="1000" fill="hold"/>
                                        <p:tgtEl>
                                          <p:spTgt spid="7168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168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71686">
                                            <p:txEl>
                                              <p:pRg st="2" end="2"/>
                                            </p:txEl>
                                          </p:spTgt>
                                        </p:tgtEl>
                                        <p:attrNameLst>
                                          <p:attrName>style.visibility</p:attrName>
                                        </p:attrNameLst>
                                      </p:cBhvr>
                                      <p:to>
                                        <p:strVal val="visible"/>
                                      </p:to>
                                    </p:set>
                                    <p:anim calcmode="lin" valueType="num">
                                      <p:cBhvr>
                                        <p:cTn id="15" dur="1000" fill="hold"/>
                                        <p:tgtEl>
                                          <p:spTgt spid="71686">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71686">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71686">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716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build="allAtOnce"/>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0" y="0"/>
            <a:ext cx="4038600" cy="838200"/>
          </a:xfrm>
        </p:spPr>
        <p:txBody>
          <a:bodyPr/>
          <a:lstStyle/>
          <a:p>
            <a:pPr algn="l" eaLnBrk="1" hangingPunct="1">
              <a:defRPr/>
            </a:pPr>
            <a:r>
              <a:rPr lang="en-US" sz="4000" dirty="0" smtClean="0">
                <a:ea typeface="+mj-ea"/>
              </a:rPr>
              <a:t>God</a:t>
            </a:r>
            <a:r>
              <a:rPr lang="fr-FR" altLang="ja-JP" sz="4000" dirty="0" smtClean="0">
                <a:ea typeface="+mj-ea"/>
              </a:rPr>
              <a:t>'</a:t>
            </a:r>
            <a:r>
              <a:rPr lang="en-US" sz="4000" dirty="0" smtClean="0">
                <a:ea typeface="+mj-ea"/>
              </a:rPr>
              <a:t>s Household</a:t>
            </a:r>
          </a:p>
        </p:txBody>
      </p:sp>
      <p:sp>
        <p:nvSpPr>
          <p:cNvPr id="67589" name="Rectangle 5"/>
          <p:cNvSpPr>
            <a:spLocks noChangeArrowheads="1"/>
          </p:cNvSpPr>
          <p:nvPr/>
        </p:nvSpPr>
        <p:spPr bwMode="auto">
          <a:xfrm>
            <a:off x="457200" y="5181600"/>
            <a:ext cx="8229600" cy="609600"/>
          </a:xfrm>
          <a:prstGeom prst="rect">
            <a:avLst/>
          </a:prstGeom>
          <a:solidFill>
            <a:schemeClr val="tx2"/>
          </a:solidFill>
          <a:ln w="9525">
            <a:noFill/>
            <a:miter lim="800000"/>
            <a:headEnd/>
            <a:tailEnd/>
          </a:ln>
          <a:effectLst/>
        </p:spPr>
        <p:txBody>
          <a:bodyPr/>
          <a:lstStyle/>
          <a:p>
            <a:pPr algn="ctr" fontAlgn="base">
              <a:spcBef>
                <a:spcPct val="20000"/>
              </a:spcBef>
              <a:spcAft>
                <a:spcPct val="0"/>
              </a:spcAft>
              <a:buClr>
                <a:srgbClr val="800040"/>
              </a:buClr>
              <a:buFont typeface="Wingdings" charset="0"/>
              <a:buNone/>
              <a:defRPr/>
            </a:pPr>
            <a:r>
              <a:rPr lang="en-US" sz="2800" b="1">
                <a:solidFill>
                  <a:srgbClr val="FFFFFF"/>
                </a:solidFill>
              </a:rPr>
              <a:t>Foundation: Apostles &amp; Prophets (Eph 2:20)</a:t>
            </a:r>
          </a:p>
        </p:txBody>
      </p:sp>
      <p:sp>
        <p:nvSpPr>
          <p:cNvPr id="67590" name="Rectangle 6"/>
          <p:cNvSpPr>
            <a:spLocks noChangeArrowheads="1"/>
          </p:cNvSpPr>
          <p:nvPr/>
        </p:nvSpPr>
        <p:spPr bwMode="auto">
          <a:xfrm rot="-5400000">
            <a:off x="685800" y="3276600"/>
            <a:ext cx="3352800" cy="609600"/>
          </a:xfrm>
          <a:prstGeom prst="rect">
            <a:avLst/>
          </a:prstGeom>
          <a:solidFill>
            <a:schemeClr val="tx2"/>
          </a:solidFill>
          <a:ln w="9525">
            <a:noFill/>
            <a:miter lim="800000"/>
            <a:headEnd/>
            <a:tailEnd/>
          </a:ln>
          <a:effectLst/>
        </p:spPr>
        <p:txBody>
          <a:bodyPr/>
          <a:lstStyle/>
          <a:p>
            <a:pPr algn="ctr" fontAlgn="base">
              <a:spcBef>
                <a:spcPct val="20000"/>
              </a:spcBef>
              <a:spcAft>
                <a:spcPct val="0"/>
              </a:spcAft>
              <a:buClr>
                <a:srgbClr val="800040"/>
              </a:buClr>
              <a:buFont typeface="Wingdings" charset="0"/>
              <a:buNone/>
              <a:defRPr/>
            </a:pPr>
            <a:r>
              <a:rPr lang="en-US" sz="2800" b="1">
                <a:solidFill>
                  <a:srgbClr val="FFFFFF"/>
                </a:solidFill>
              </a:rPr>
              <a:t>Evangelists</a:t>
            </a:r>
          </a:p>
        </p:txBody>
      </p:sp>
      <p:sp>
        <p:nvSpPr>
          <p:cNvPr id="67591" name="Rectangle 7"/>
          <p:cNvSpPr>
            <a:spLocks noChangeArrowheads="1"/>
          </p:cNvSpPr>
          <p:nvPr/>
        </p:nvSpPr>
        <p:spPr bwMode="auto">
          <a:xfrm rot="-5400000">
            <a:off x="4648200" y="3276600"/>
            <a:ext cx="3352800" cy="609600"/>
          </a:xfrm>
          <a:prstGeom prst="rect">
            <a:avLst/>
          </a:prstGeom>
          <a:solidFill>
            <a:schemeClr val="tx2"/>
          </a:solidFill>
          <a:ln w="9525">
            <a:noFill/>
            <a:miter lim="800000"/>
            <a:headEnd/>
            <a:tailEnd/>
          </a:ln>
          <a:effectLst/>
        </p:spPr>
        <p:txBody>
          <a:bodyPr/>
          <a:lstStyle/>
          <a:p>
            <a:pPr algn="ctr" fontAlgn="base">
              <a:spcBef>
                <a:spcPct val="20000"/>
              </a:spcBef>
              <a:spcAft>
                <a:spcPct val="0"/>
              </a:spcAft>
              <a:buClr>
                <a:srgbClr val="800040"/>
              </a:buClr>
              <a:buFont typeface="Wingdings" charset="0"/>
              <a:buNone/>
              <a:defRPr/>
            </a:pPr>
            <a:r>
              <a:rPr lang="en-US" sz="2800" b="1">
                <a:solidFill>
                  <a:srgbClr val="FFFFFF"/>
                </a:solidFill>
              </a:rPr>
              <a:t>Teachers</a:t>
            </a:r>
          </a:p>
        </p:txBody>
      </p:sp>
      <p:sp>
        <p:nvSpPr>
          <p:cNvPr id="67592" name="Rectangle 8"/>
          <p:cNvSpPr>
            <a:spLocks noChangeArrowheads="1"/>
          </p:cNvSpPr>
          <p:nvPr/>
        </p:nvSpPr>
        <p:spPr bwMode="auto">
          <a:xfrm rot="-5400000">
            <a:off x="2209800" y="2971800"/>
            <a:ext cx="3962400" cy="609600"/>
          </a:xfrm>
          <a:prstGeom prst="rect">
            <a:avLst/>
          </a:prstGeom>
          <a:solidFill>
            <a:schemeClr val="tx2"/>
          </a:solidFill>
          <a:ln w="9525">
            <a:noFill/>
            <a:miter lim="800000"/>
            <a:headEnd/>
            <a:tailEnd/>
          </a:ln>
          <a:effectLst/>
        </p:spPr>
        <p:txBody>
          <a:bodyPr/>
          <a:lstStyle/>
          <a:p>
            <a:pPr algn="ctr" fontAlgn="base">
              <a:spcBef>
                <a:spcPct val="20000"/>
              </a:spcBef>
              <a:spcAft>
                <a:spcPct val="0"/>
              </a:spcAft>
              <a:buClr>
                <a:srgbClr val="800040"/>
              </a:buClr>
              <a:buFont typeface="Wingdings" charset="0"/>
              <a:buNone/>
              <a:defRPr/>
            </a:pPr>
            <a:r>
              <a:rPr lang="en-US" sz="2800" b="1">
                <a:solidFill>
                  <a:srgbClr val="FFFFFF"/>
                </a:solidFill>
              </a:rPr>
              <a:t>Pastor-Teachers</a:t>
            </a:r>
          </a:p>
        </p:txBody>
      </p:sp>
      <p:grpSp>
        <p:nvGrpSpPr>
          <p:cNvPr id="2" name="Group 9"/>
          <p:cNvGrpSpPr>
            <a:grpSpLocks/>
          </p:cNvGrpSpPr>
          <p:nvPr/>
        </p:nvGrpSpPr>
        <p:grpSpPr bwMode="auto">
          <a:xfrm>
            <a:off x="1143000" y="1447800"/>
            <a:ext cx="6172200" cy="609600"/>
            <a:chOff x="720" y="960"/>
            <a:chExt cx="3888" cy="384"/>
          </a:xfrm>
        </p:grpSpPr>
        <p:sp>
          <p:nvSpPr>
            <p:cNvPr id="67594" name="Rectangle 10" descr="Purple mesh"/>
            <p:cNvSpPr>
              <a:spLocks noChangeArrowheads="1"/>
            </p:cNvSpPr>
            <p:nvPr/>
          </p:nvSpPr>
          <p:spPr bwMode="auto">
            <a:xfrm rot="-1410176">
              <a:off x="720" y="960"/>
              <a:ext cx="2112" cy="384"/>
            </a:xfrm>
            <a:prstGeom prst="rect">
              <a:avLst/>
            </a:prstGeom>
            <a:blipFill dpi="0" rotWithShape="0">
              <a:blip r:embed="rId3" cstate="print"/>
              <a:srcRect/>
              <a:tile tx="0" ty="0" sx="100000" sy="100000" flip="none" algn="tl"/>
            </a:blipFill>
            <a:ln w="9525">
              <a:noFill/>
              <a:miter lim="800000"/>
              <a:headEnd/>
              <a:tailEnd/>
            </a:ln>
            <a:effectLst/>
          </p:spPr>
          <p:txBody>
            <a:bodyPr/>
            <a:lstStyle/>
            <a:p>
              <a:pPr algn="ctr" fontAlgn="base">
                <a:spcBef>
                  <a:spcPct val="20000"/>
                </a:spcBef>
                <a:spcAft>
                  <a:spcPct val="0"/>
                </a:spcAft>
                <a:buClr>
                  <a:srgbClr val="800040"/>
                </a:buClr>
                <a:buFont typeface="Wingdings" charset="0"/>
                <a:buNone/>
                <a:defRPr/>
              </a:pPr>
              <a:endParaRPr lang="en-US" sz="2800" b="1">
                <a:solidFill>
                  <a:srgbClr val="FFFFFF"/>
                </a:solidFill>
              </a:endParaRPr>
            </a:p>
          </p:txBody>
        </p:sp>
        <p:sp>
          <p:nvSpPr>
            <p:cNvPr id="67595" name="Rectangle 11" descr="Purple mesh"/>
            <p:cNvSpPr>
              <a:spLocks noChangeArrowheads="1"/>
            </p:cNvSpPr>
            <p:nvPr/>
          </p:nvSpPr>
          <p:spPr bwMode="auto">
            <a:xfrm rot="1429592">
              <a:off x="2496" y="960"/>
              <a:ext cx="2112" cy="384"/>
            </a:xfrm>
            <a:prstGeom prst="rect">
              <a:avLst/>
            </a:prstGeom>
            <a:blipFill dpi="0" rotWithShape="0">
              <a:blip r:embed="rId3" cstate="print"/>
              <a:srcRect/>
              <a:tile tx="0" ty="0" sx="100000" sy="100000" flip="none" algn="tl"/>
            </a:blipFill>
            <a:ln w="9525">
              <a:noFill/>
              <a:miter lim="800000"/>
              <a:headEnd/>
              <a:tailEnd/>
            </a:ln>
            <a:effectLst/>
          </p:spPr>
          <p:txBody>
            <a:bodyPr/>
            <a:lstStyle/>
            <a:p>
              <a:pPr algn="ctr" fontAlgn="base">
                <a:spcBef>
                  <a:spcPct val="20000"/>
                </a:spcBef>
                <a:spcAft>
                  <a:spcPct val="0"/>
                </a:spcAft>
                <a:buClr>
                  <a:srgbClr val="800040"/>
                </a:buClr>
                <a:buFont typeface="Wingdings" charset="0"/>
                <a:buNone/>
                <a:defRPr/>
              </a:pPr>
              <a:endParaRPr lang="en-US" sz="2800" b="1">
                <a:solidFill>
                  <a:srgbClr val="FFFFFF"/>
                </a:solidFill>
              </a:endParaRPr>
            </a:p>
          </p:txBody>
        </p:sp>
      </p:grpSp>
      <p:sp>
        <p:nvSpPr>
          <p:cNvPr id="67596" name="Rectangle 12"/>
          <p:cNvSpPr>
            <a:spLocks noChangeArrowheads="1"/>
          </p:cNvSpPr>
          <p:nvPr/>
        </p:nvSpPr>
        <p:spPr bwMode="auto">
          <a:xfrm>
            <a:off x="0" y="5715000"/>
            <a:ext cx="9144000" cy="1143000"/>
          </a:xfrm>
          <a:prstGeom prst="rect">
            <a:avLst/>
          </a:prstGeom>
          <a:solidFill>
            <a:schemeClr val="hlink"/>
          </a:solidFill>
          <a:ln w="9525">
            <a:noFill/>
            <a:miter lim="800000"/>
            <a:headEnd/>
            <a:tailEnd/>
          </a:ln>
          <a:effectLst/>
        </p:spPr>
        <p:txBody>
          <a:bodyPr/>
          <a:lstStyle/>
          <a:p>
            <a:pPr algn="r" fontAlgn="base">
              <a:spcBef>
                <a:spcPct val="20000"/>
              </a:spcBef>
              <a:spcAft>
                <a:spcPct val="0"/>
              </a:spcAft>
              <a:buClr>
                <a:srgbClr val="800040"/>
              </a:buClr>
              <a:buFont typeface="Wingdings" charset="0"/>
              <a:buNone/>
              <a:defRPr/>
            </a:pPr>
            <a:endParaRPr lang="en-US" sz="2800" b="1">
              <a:solidFill>
                <a:srgbClr val="FFFFFF"/>
              </a:solidFill>
            </a:endParaRPr>
          </a:p>
          <a:p>
            <a:pPr algn="r" fontAlgn="base">
              <a:spcBef>
                <a:spcPct val="20000"/>
              </a:spcBef>
              <a:spcAft>
                <a:spcPct val="0"/>
              </a:spcAft>
              <a:buClr>
                <a:srgbClr val="800040"/>
              </a:buClr>
              <a:buFont typeface="Wingdings" charset="0"/>
              <a:buNone/>
              <a:defRPr/>
            </a:pPr>
            <a:r>
              <a:rPr lang="en-US" sz="2800" b="1">
                <a:solidFill>
                  <a:srgbClr val="FFFFFF"/>
                </a:solidFill>
              </a:rPr>
              <a:t>Foundation: The Lord Jesus Christ (1 Cor. 3:11)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p:cTn id="7" dur="1000" fill="hold"/>
                                        <p:tgtEl>
                                          <p:spTgt spid="67589"/>
                                        </p:tgtEl>
                                        <p:attrNameLst>
                                          <p:attrName>ppt_w</p:attrName>
                                        </p:attrNameLst>
                                      </p:cBhvr>
                                      <p:tavLst>
                                        <p:tav tm="0">
                                          <p:val>
                                            <p:fltVal val="0"/>
                                          </p:val>
                                        </p:tav>
                                        <p:tav tm="100000">
                                          <p:val>
                                            <p:strVal val="#ppt_w"/>
                                          </p:val>
                                        </p:tav>
                                      </p:tavLst>
                                    </p:anim>
                                    <p:anim calcmode="lin" valueType="num">
                                      <p:cBhvr>
                                        <p:cTn id="8" dur="1000" fill="hold"/>
                                        <p:tgtEl>
                                          <p:spTgt spid="67589"/>
                                        </p:tgtEl>
                                        <p:attrNameLst>
                                          <p:attrName>ppt_h</p:attrName>
                                        </p:attrNameLst>
                                      </p:cBhvr>
                                      <p:tavLst>
                                        <p:tav tm="0">
                                          <p:val>
                                            <p:fltVal val="0"/>
                                          </p:val>
                                        </p:tav>
                                        <p:tav tm="100000">
                                          <p:val>
                                            <p:strVal val="#ppt_h"/>
                                          </p:val>
                                        </p:tav>
                                      </p:tavLst>
                                    </p:anim>
                                    <p:anim calcmode="lin" valueType="num">
                                      <p:cBhvr>
                                        <p:cTn id="9" dur="1000" fill="hold"/>
                                        <p:tgtEl>
                                          <p:spTgt spid="675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7590"/>
                                        </p:tgtEl>
                                        <p:attrNameLst>
                                          <p:attrName>style.visibility</p:attrName>
                                        </p:attrNameLst>
                                      </p:cBhvr>
                                      <p:to>
                                        <p:strVal val="visible"/>
                                      </p:to>
                                    </p:set>
                                    <p:anim calcmode="lin" valueType="num">
                                      <p:cBhvr>
                                        <p:cTn id="15" dur="1000" fill="hold"/>
                                        <p:tgtEl>
                                          <p:spTgt spid="67590"/>
                                        </p:tgtEl>
                                        <p:attrNameLst>
                                          <p:attrName>ppt_w</p:attrName>
                                        </p:attrNameLst>
                                      </p:cBhvr>
                                      <p:tavLst>
                                        <p:tav tm="0">
                                          <p:val>
                                            <p:fltVal val="0"/>
                                          </p:val>
                                        </p:tav>
                                        <p:tav tm="100000">
                                          <p:val>
                                            <p:strVal val="#ppt_w"/>
                                          </p:val>
                                        </p:tav>
                                      </p:tavLst>
                                    </p:anim>
                                    <p:anim calcmode="lin" valueType="num">
                                      <p:cBhvr>
                                        <p:cTn id="16" dur="1000" fill="hold"/>
                                        <p:tgtEl>
                                          <p:spTgt spid="67590"/>
                                        </p:tgtEl>
                                        <p:attrNameLst>
                                          <p:attrName>ppt_h</p:attrName>
                                        </p:attrNameLst>
                                      </p:cBhvr>
                                      <p:tavLst>
                                        <p:tav tm="0">
                                          <p:val>
                                            <p:fltVal val="0"/>
                                          </p:val>
                                        </p:tav>
                                        <p:tav tm="100000">
                                          <p:val>
                                            <p:strVal val="#ppt_h"/>
                                          </p:val>
                                        </p:tav>
                                      </p:tavLst>
                                    </p:anim>
                                    <p:anim calcmode="lin" valueType="num">
                                      <p:cBhvr>
                                        <p:cTn id="17" dur="1000" fill="hold"/>
                                        <p:tgtEl>
                                          <p:spTgt spid="675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75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7592"/>
                                        </p:tgtEl>
                                        <p:attrNameLst>
                                          <p:attrName>style.visibility</p:attrName>
                                        </p:attrNameLst>
                                      </p:cBhvr>
                                      <p:to>
                                        <p:strVal val="visible"/>
                                      </p:to>
                                    </p:set>
                                    <p:anim calcmode="lin" valueType="num">
                                      <p:cBhvr>
                                        <p:cTn id="23" dur="1000" fill="hold"/>
                                        <p:tgtEl>
                                          <p:spTgt spid="67592"/>
                                        </p:tgtEl>
                                        <p:attrNameLst>
                                          <p:attrName>ppt_w</p:attrName>
                                        </p:attrNameLst>
                                      </p:cBhvr>
                                      <p:tavLst>
                                        <p:tav tm="0">
                                          <p:val>
                                            <p:fltVal val="0"/>
                                          </p:val>
                                        </p:tav>
                                        <p:tav tm="100000">
                                          <p:val>
                                            <p:strVal val="#ppt_w"/>
                                          </p:val>
                                        </p:tav>
                                      </p:tavLst>
                                    </p:anim>
                                    <p:anim calcmode="lin" valueType="num">
                                      <p:cBhvr>
                                        <p:cTn id="24" dur="1000" fill="hold"/>
                                        <p:tgtEl>
                                          <p:spTgt spid="67592"/>
                                        </p:tgtEl>
                                        <p:attrNameLst>
                                          <p:attrName>ppt_h</p:attrName>
                                        </p:attrNameLst>
                                      </p:cBhvr>
                                      <p:tavLst>
                                        <p:tav tm="0">
                                          <p:val>
                                            <p:fltVal val="0"/>
                                          </p:val>
                                        </p:tav>
                                        <p:tav tm="100000">
                                          <p:val>
                                            <p:strVal val="#ppt_h"/>
                                          </p:val>
                                        </p:tav>
                                      </p:tavLst>
                                    </p:anim>
                                    <p:anim calcmode="lin" valueType="num">
                                      <p:cBhvr>
                                        <p:cTn id="25" dur="1000" fill="hold"/>
                                        <p:tgtEl>
                                          <p:spTgt spid="6759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7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7591"/>
                                        </p:tgtEl>
                                        <p:attrNameLst>
                                          <p:attrName>style.visibility</p:attrName>
                                        </p:attrNameLst>
                                      </p:cBhvr>
                                      <p:to>
                                        <p:strVal val="visible"/>
                                      </p:to>
                                    </p:set>
                                    <p:anim calcmode="lin" valueType="num">
                                      <p:cBhvr>
                                        <p:cTn id="31" dur="1000" fill="hold"/>
                                        <p:tgtEl>
                                          <p:spTgt spid="67591"/>
                                        </p:tgtEl>
                                        <p:attrNameLst>
                                          <p:attrName>ppt_w</p:attrName>
                                        </p:attrNameLst>
                                      </p:cBhvr>
                                      <p:tavLst>
                                        <p:tav tm="0">
                                          <p:val>
                                            <p:fltVal val="0"/>
                                          </p:val>
                                        </p:tav>
                                        <p:tav tm="100000">
                                          <p:val>
                                            <p:strVal val="#ppt_w"/>
                                          </p:val>
                                        </p:tav>
                                      </p:tavLst>
                                    </p:anim>
                                    <p:anim calcmode="lin" valueType="num">
                                      <p:cBhvr>
                                        <p:cTn id="32" dur="1000" fill="hold"/>
                                        <p:tgtEl>
                                          <p:spTgt spid="67591"/>
                                        </p:tgtEl>
                                        <p:attrNameLst>
                                          <p:attrName>ppt_h</p:attrName>
                                        </p:attrNameLst>
                                      </p:cBhvr>
                                      <p:tavLst>
                                        <p:tav tm="0">
                                          <p:val>
                                            <p:fltVal val="0"/>
                                          </p:val>
                                        </p:tav>
                                        <p:tav tm="100000">
                                          <p:val>
                                            <p:strVal val="#ppt_h"/>
                                          </p:val>
                                        </p:tav>
                                      </p:tavLst>
                                    </p:anim>
                                    <p:anim calcmode="lin" valueType="num">
                                      <p:cBhvr>
                                        <p:cTn id="33" dur="1000" fill="hold"/>
                                        <p:tgtEl>
                                          <p:spTgt spid="6759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75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nimBg="1"/>
      <p:bldP spid="67590" grpId="0" animBg="1"/>
      <p:bldP spid="67591" grpId="0" animBg="1"/>
      <p:bldP spid="67592"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2833" name="Picture 2" descr="TheWordBullet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76515" name="Rectangle 3"/>
          <p:cNvSpPr>
            <a:spLocks noGrp="1" noChangeArrowheads="1"/>
          </p:cNvSpPr>
          <p:nvPr>
            <p:ph type="title"/>
          </p:nvPr>
        </p:nvSpPr>
        <p:spPr>
          <a:xfrm>
            <a:off x="1600200" y="1066800"/>
            <a:ext cx="7543800" cy="609600"/>
          </a:xfrm>
          <a:effectLst>
            <a:outerShdw dist="35921" dir="2700000" algn="ctr" rotWithShape="0">
              <a:schemeClr val="bg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b="1" smtClean="0">
                <a:ea typeface="+mj-ea"/>
              </a:rPr>
              <a:t>A Stern Warning </a:t>
            </a:r>
            <a:br>
              <a:rPr lang="en-US" b="1" smtClean="0">
                <a:ea typeface="+mj-ea"/>
              </a:rPr>
            </a:br>
            <a:r>
              <a:rPr lang="en-US" b="1" smtClean="0">
                <a:ea typeface="+mj-ea"/>
              </a:rPr>
              <a:t>(Rev. 22:18-19)</a:t>
            </a:r>
            <a:endParaRPr lang="en-US" smtClean="0">
              <a:ea typeface="+mj-ea"/>
            </a:endParaRPr>
          </a:p>
        </p:txBody>
      </p:sp>
      <p:sp>
        <p:nvSpPr>
          <p:cNvPr id="576517" name="Rectangle 5"/>
          <p:cNvSpPr>
            <a:spLocks noChangeArrowheads="1"/>
          </p:cNvSpPr>
          <p:nvPr/>
        </p:nvSpPr>
        <p:spPr bwMode="auto">
          <a:xfrm>
            <a:off x="2057400" y="3200400"/>
            <a:ext cx="7239000" cy="3962400"/>
          </a:xfrm>
          <a:prstGeom prst="rect">
            <a:avLst/>
          </a:prstGeom>
          <a:noFill/>
          <a:ln w="9525">
            <a:noFill/>
            <a:miter lim="800000"/>
            <a:headEnd/>
            <a:tailEnd/>
          </a:ln>
          <a:effectLst>
            <a:outerShdw dist="35921" dir="2700000" algn="ctr" rotWithShape="0">
              <a:schemeClr val="tx2">
                <a:alpha val="74997"/>
              </a:schemeClr>
            </a:outerShdw>
          </a:effectLst>
        </p:spPr>
        <p:txBody>
          <a:bodyPr/>
          <a:lstStyle/>
          <a:p>
            <a:pPr marL="508000" indent="-508000" fontAlgn="base">
              <a:lnSpc>
                <a:spcPct val="90000"/>
              </a:lnSpc>
              <a:spcBef>
                <a:spcPct val="20000"/>
              </a:spcBef>
              <a:spcAft>
                <a:spcPct val="0"/>
              </a:spcAft>
              <a:buFontTx/>
              <a:buChar char="•"/>
              <a:defRPr/>
            </a:pPr>
            <a:r>
              <a:rPr lang="en-US" sz="3200" b="1" dirty="0">
                <a:solidFill>
                  <a:srgbClr val="FFFFFF"/>
                </a:solidFill>
              </a:rPr>
              <a:t>If anyone </a:t>
            </a:r>
            <a:r>
              <a:rPr lang="en-US" sz="3200" b="1" dirty="0">
                <a:solidFill>
                  <a:srgbClr val="FFFF00"/>
                </a:solidFill>
              </a:rPr>
              <a:t>adds</a:t>
            </a:r>
            <a:r>
              <a:rPr lang="en-US" sz="3200" b="1" dirty="0">
                <a:solidFill>
                  <a:srgbClr val="FFFFFF"/>
                </a:solidFill>
              </a:rPr>
              <a:t> anything to them, God will </a:t>
            </a:r>
            <a:r>
              <a:rPr lang="en-US" sz="3200" b="1" dirty="0">
                <a:solidFill>
                  <a:srgbClr val="FFFF00"/>
                </a:solidFill>
              </a:rPr>
              <a:t>add</a:t>
            </a:r>
            <a:r>
              <a:rPr lang="en-US" sz="3200" b="1" dirty="0">
                <a:solidFill>
                  <a:srgbClr val="FFFFFF"/>
                </a:solidFill>
              </a:rPr>
              <a:t> to him the plagues described in this book.</a:t>
            </a:r>
          </a:p>
          <a:p>
            <a:pPr marL="508000" indent="-508000" fontAlgn="base">
              <a:lnSpc>
                <a:spcPct val="90000"/>
              </a:lnSpc>
              <a:spcBef>
                <a:spcPct val="20000"/>
              </a:spcBef>
              <a:spcAft>
                <a:spcPct val="0"/>
              </a:spcAft>
              <a:buFontTx/>
              <a:buChar char="•"/>
              <a:defRPr/>
            </a:pPr>
            <a:r>
              <a:rPr lang="en-US" sz="3200" b="1" dirty="0">
                <a:solidFill>
                  <a:srgbClr val="FFFFFF"/>
                </a:solidFill>
              </a:rPr>
              <a:t>If anyone </a:t>
            </a:r>
            <a:r>
              <a:rPr lang="en-US" sz="3200" b="1" dirty="0">
                <a:solidFill>
                  <a:srgbClr val="FFFF00"/>
                </a:solidFill>
              </a:rPr>
              <a:t>takes</a:t>
            </a:r>
            <a:r>
              <a:rPr lang="en-US" sz="3200" b="1" dirty="0">
                <a:solidFill>
                  <a:srgbClr val="FFFFFF"/>
                </a:solidFill>
              </a:rPr>
              <a:t> words away from this book of prophecy, God will </a:t>
            </a:r>
            <a:r>
              <a:rPr lang="en-US" sz="3200" b="1" dirty="0">
                <a:solidFill>
                  <a:srgbClr val="FFFF00"/>
                </a:solidFill>
              </a:rPr>
              <a:t>take</a:t>
            </a:r>
            <a:r>
              <a:rPr lang="en-US" sz="3200" b="1" dirty="0">
                <a:solidFill>
                  <a:srgbClr val="FFFFFF"/>
                </a:solidFill>
              </a:rPr>
              <a:t> away from him his share in the tree of life and the holy city, which are described in this book</a:t>
            </a:r>
            <a:r>
              <a:rPr lang="en-US" altLang="ja-JP" sz="3200" b="1" dirty="0">
                <a:solidFill>
                  <a:srgbClr val="FFFFFF"/>
                </a:solidFill>
              </a:rPr>
              <a:t>"</a:t>
            </a:r>
            <a:endParaRPr lang="en-US" sz="3200" b="1" dirty="0">
              <a:solidFill>
                <a:srgbClr val="FFFFFF"/>
              </a:solidFill>
            </a:endParaRPr>
          </a:p>
        </p:txBody>
      </p:sp>
      <p:sp>
        <p:nvSpPr>
          <p:cNvPr id="576518" name="Rectangle 6"/>
          <p:cNvSpPr>
            <a:spLocks noChangeArrowheads="1"/>
          </p:cNvSpPr>
          <p:nvPr/>
        </p:nvSpPr>
        <p:spPr bwMode="auto">
          <a:xfrm>
            <a:off x="2057400" y="2133600"/>
            <a:ext cx="6970713" cy="1162050"/>
          </a:xfrm>
          <a:prstGeom prst="rect">
            <a:avLst/>
          </a:prstGeom>
          <a:noFill/>
          <a:ln w="9525">
            <a:noFill/>
            <a:miter lim="800000"/>
            <a:headEnd/>
            <a:tailEnd/>
          </a:ln>
          <a:effectLst>
            <a:outerShdw dist="35921" dir="2700000" algn="ctr" rotWithShape="0">
              <a:schemeClr val="tx2">
                <a:alpha val="74997"/>
              </a:schemeClr>
            </a:outerShdw>
          </a:effectLst>
        </p:spPr>
        <p:txBody>
          <a:bodyPr/>
          <a:lstStyle/>
          <a:p>
            <a:pPr fontAlgn="base">
              <a:spcBef>
                <a:spcPct val="20000"/>
              </a:spcBef>
              <a:spcAft>
                <a:spcPct val="0"/>
              </a:spcAft>
              <a:defRPr/>
            </a:pPr>
            <a:r>
              <a:rPr lang="en-US" altLang="ja-JP" sz="3200" b="1" dirty="0">
                <a:solidFill>
                  <a:srgbClr val="FFFFFF"/>
                </a:solidFill>
              </a:rPr>
              <a:t>"</a:t>
            </a:r>
            <a:r>
              <a:rPr lang="en-US" sz="3200" b="1" dirty="0">
                <a:solidFill>
                  <a:srgbClr val="FFFFFF"/>
                </a:solidFill>
              </a:rPr>
              <a:t>I warn everyone who hears the prophecy of this book: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881" name="Picture 2" descr="billyGrahamPreaching_print"/>
          <p:cNvPicPr>
            <a:picLocks noChangeAspect="1" noChangeArrowheads="1"/>
          </p:cNvPicPr>
          <p:nvPr/>
        </p:nvPicPr>
        <p:blipFill>
          <a:blip r:embed="rId3" cstate="print"/>
          <a:srcRect l="11765"/>
          <a:stretch>
            <a:fillRect/>
          </a:stretch>
        </p:blipFill>
        <p:spPr bwMode="auto">
          <a:xfrm>
            <a:off x="0" y="0"/>
            <a:ext cx="9144000" cy="6859588"/>
          </a:xfrm>
          <a:prstGeom prst="rect">
            <a:avLst/>
          </a:prstGeom>
          <a:noFill/>
          <a:ln w="9525">
            <a:noFill/>
            <a:miter lim="800000"/>
            <a:headEnd/>
            <a:tailEnd/>
          </a:ln>
        </p:spPr>
      </p:pic>
      <p:sp>
        <p:nvSpPr>
          <p:cNvPr id="98307" name="Rectangle 3"/>
          <p:cNvSpPr>
            <a:spLocks noGrp="1" noChangeArrowheads="1"/>
          </p:cNvSpPr>
          <p:nvPr>
            <p:ph type="title"/>
          </p:nvPr>
        </p:nvSpPr>
        <p:spPr>
          <a:xfrm>
            <a:off x="228600" y="304800"/>
            <a:ext cx="8915400" cy="927100"/>
          </a:xfrm>
          <a:effectLst>
            <a:outerShdw dist="35921" dir="2700000" algn="ctr" rotWithShape="0">
              <a:schemeClr val="tx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a:defRPr/>
            </a:pPr>
            <a:r>
              <a:rPr lang="en-US" sz="5000" smtClean="0">
                <a:solidFill>
                  <a:srgbClr val="FFFFFF"/>
                </a:solidFill>
                <a:ea typeface="+mj-ea"/>
                <a:cs typeface="+mj-cs"/>
              </a:rPr>
              <a:t>Evangelists</a:t>
            </a:r>
            <a:endParaRPr lang="en-US" sz="4200" smtClean="0">
              <a:solidFill>
                <a:srgbClr val="FFFFFF"/>
              </a:solidFill>
              <a:ea typeface="+mj-ea"/>
              <a:cs typeface="+mj-cs"/>
            </a:endParaRPr>
          </a:p>
        </p:txBody>
      </p:sp>
      <p:sp>
        <p:nvSpPr>
          <p:cNvPr id="98308" name="Rectangle 4"/>
          <p:cNvSpPr>
            <a:spLocks noGrp="1" noChangeArrowheads="1"/>
          </p:cNvSpPr>
          <p:nvPr>
            <p:ph type="body" idx="1"/>
          </p:nvPr>
        </p:nvSpPr>
        <p:spPr>
          <a:xfrm>
            <a:off x="457200" y="1600200"/>
            <a:ext cx="4267200" cy="2819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r>
              <a:rPr lang="en-US" sz="4400" b="1" dirty="0" smtClean="0">
                <a:solidFill>
                  <a:srgbClr val="FFFFFF"/>
                </a:solidFill>
                <a:ea typeface="+mn-ea"/>
                <a:cs typeface="+mn-cs"/>
              </a:rPr>
              <a:t>Is Billy Graham the standard?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animEffect transition="in" filter="checkerboard(across)">
                                      <p:cBhvr>
                                        <p:cTn id="7" dur="500"/>
                                        <p:tgtEl>
                                          <p:spTgt spid="983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110" descr="christ0025.jpg"/>
          <p:cNvPicPr>
            <a:picLocks noChangeAspect="1"/>
          </p:cNvPicPr>
          <p:nvPr/>
        </p:nvPicPr>
        <p:blipFill>
          <a:blip r:embed="rId3" cstate="print"/>
          <a:srcRect r="3999" b="2933"/>
          <a:stretch>
            <a:fillRect/>
          </a:stretch>
        </p:blipFill>
        <p:spPr bwMode="auto">
          <a:xfrm>
            <a:off x="0" y="-76200"/>
            <a:ext cx="9144000" cy="6934200"/>
          </a:xfrm>
          <a:prstGeom prst="rect">
            <a:avLst/>
          </a:prstGeom>
          <a:noFill/>
          <a:ln w="9525">
            <a:noFill/>
            <a:miter lim="800000"/>
            <a:headEnd/>
            <a:tailEnd/>
          </a:ln>
        </p:spPr>
      </p:pic>
      <p:sp>
        <p:nvSpPr>
          <p:cNvPr id="116" name="Rectangle 115"/>
          <p:cNvSpPr>
            <a:spLocks noChangeArrowheads="1"/>
          </p:cNvSpPr>
          <p:nvPr/>
        </p:nvSpPr>
        <p:spPr bwMode="auto">
          <a:xfrm>
            <a:off x="9525" y="1535113"/>
            <a:ext cx="9144000" cy="6934200"/>
          </a:xfrm>
          <a:prstGeom prst="rect">
            <a:avLst/>
          </a:prstGeom>
          <a:solidFill>
            <a:srgbClr val="000000">
              <a:alpha val="23921"/>
            </a:srgbClr>
          </a:solidFill>
          <a:ln w="9525">
            <a:solidFill>
              <a:srgbClr val="00CC98"/>
            </a:solidFill>
            <a:miter lim="800000"/>
            <a:headEnd/>
            <a:tailEnd/>
          </a:ln>
          <a:effectLst>
            <a:outerShdw dist="23000" dir="5400000" rotWithShape="0">
              <a:srgbClr val="808080">
                <a:alpha val="34999"/>
              </a:srgbClr>
            </a:outerShdw>
          </a:effectLst>
        </p:spPr>
        <p:txBody>
          <a:bodyPr lIns="91429" tIns="45714" rIns="91429" bIns="45714" anchor="ctr"/>
          <a:lstStyle/>
          <a:p>
            <a:pPr algn="ctr">
              <a:defRPr/>
            </a:pPr>
            <a:endParaRPr lang="en-US">
              <a:solidFill>
                <a:srgbClr val="FFFFFF"/>
              </a:solidFill>
              <a:latin typeface="+mn-lt"/>
              <a:ea typeface="+mn-ea"/>
            </a:endParaRPr>
          </a:p>
        </p:txBody>
      </p:sp>
      <p:sp>
        <p:nvSpPr>
          <p:cNvPr id="233476" name="TextBox 107"/>
          <p:cNvSpPr txBox="1">
            <a:spLocks noChangeArrowheads="1"/>
          </p:cNvSpPr>
          <p:nvPr/>
        </p:nvSpPr>
        <p:spPr bwMode="auto">
          <a:xfrm>
            <a:off x="8153400" y="71438"/>
            <a:ext cx="869950" cy="461962"/>
          </a:xfrm>
          <a:prstGeom prst="rect">
            <a:avLst/>
          </a:prstGeom>
          <a:noFill/>
          <a:ln w="9525">
            <a:noFill/>
            <a:miter lim="800000"/>
            <a:headEnd/>
            <a:tailEnd/>
          </a:ln>
        </p:spPr>
        <p:txBody>
          <a:bodyPr wrap="none" lIns="91429" tIns="45714" rIns="91429" bIns="45714">
            <a:spAutoFit/>
          </a:bodyPr>
          <a:lstStyle/>
          <a:p>
            <a:r>
              <a:rPr lang="en-US" b="1">
                <a:solidFill>
                  <a:srgbClr val="FFFFFF"/>
                </a:solidFill>
                <a:latin typeface="Arial" pitchFamily="34" charset="0"/>
              </a:rPr>
              <a:t>201a</a:t>
            </a:r>
          </a:p>
        </p:txBody>
      </p:sp>
      <p:sp>
        <p:nvSpPr>
          <p:cNvPr id="233477" name="Title 112"/>
          <p:cNvSpPr>
            <a:spLocks noGrp="1"/>
          </p:cNvSpPr>
          <p:nvPr>
            <p:ph type="title" idx="4294967295"/>
          </p:nvPr>
        </p:nvSpPr>
        <p:spPr>
          <a:xfrm>
            <a:off x="323850" y="76200"/>
            <a:ext cx="7920038" cy="523875"/>
          </a:xfrm>
          <a:solidFill>
            <a:schemeClr val="tx1"/>
          </a:solidFill>
          <a:ln w="12700" cap="sq">
            <a:solidFill>
              <a:schemeClr val="tx1"/>
            </a:solidFill>
          </a:ln>
        </p:spPr>
        <p:txBody>
          <a:bodyPr>
            <a:spAutoFit/>
          </a:bodyPr>
          <a:lstStyle/>
          <a:p>
            <a:r>
              <a:rPr lang="en-US" altLang="zh-CN" sz="2800" b="1" smtClean="0">
                <a:solidFill>
                  <a:srgbClr val="FFFFFF"/>
                </a:solidFill>
                <a:latin typeface="Arial" pitchFamily="34" charset="0"/>
                <a:ea typeface="SimSun" pitchFamily="2" charset="-122"/>
                <a:cs typeface="Arial" pitchFamily="34" charset="0"/>
              </a:rPr>
              <a:t>Cơ Đốc Học trong Thư Tín Lao Tù</a:t>
            </a:r>
          </a:p>
        </p:txBody>
      </p:sp>
      <p:graphicFrame>
        <p:nvGraphicFramePr>
          <p:cNvPr id="114" name="Table 113"/>
          <p:cNvGraphicFramePr>
            <a:graphicFrameLocks noGrp="1"/>
          </p:cNvGraphicFramePr>
          <p:nvPr/>
        </p:nvGraphicFramePr>
        <p:xfrm>
          <a:off x="0" y="1558925"/>
          <a:ext cx="9144000" cy="5352415"/>
        </p:xfrm>
        <a:graphic>
          <a:graphicData uri="http://schemas.openxmlformats.org/drawingml/2006/table">
            <a:tbl>
              <a:tblPr/>
              <a:tblGrid>
                <a:gridCol w="2103438"/>
                <a:gridCol w="2024062"/>
                <a:gridCol w="2184400"/>
                <a:gridCol w="2832100"/>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là</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Tiêu</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điểm</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Giải</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thích</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Êphêsô</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Đầu</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Sự</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Hiệp</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Một</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của</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Đấng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phá</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vỡ</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bức</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tường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ngăn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cách</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các</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tín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hữu</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Philip</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Gương</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mẫu</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Thái</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độ</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a:r>
                      <a:b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b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của</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Đấng</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Christ</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làm</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gương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trong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việc</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xử</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lý</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khó</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khăn</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Côlôse</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vi-V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Đức Chúa Trời</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Thần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tánh</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của</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r>
                      <a:b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Đấng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vượt</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trỗi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hơn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các</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triết</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thuyết</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của</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con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người</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Philêmôn</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Đấng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Giải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hòa</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Sự</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Tha</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thứ</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của</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r>
                      <a:b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giải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hòa</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tín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hữu</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với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vi-VN"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Đức Chúa Trời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và</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với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nhau</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6929" name="Rectangle 2"/>
          <p:cNvSpPr>
            <a:spLocks noGrp="1" noChangeArrowheads="1"/>
          </p:cNvSpPr>
          <p:nvPr>
            <p:ph type="title" idx="4294967295"/>
          </p:nvPr>
        </p:nvSpPr>
        <p:spPr/>
        <p:txBody>
          <a:bodyPr/>
          <a:lstStyle/>
          <a:p>
            <a:pPr eaLnBrk="1" hangingPunct="1"/>
            <a:r>
              <a:rPr lang="en-US" sz="7200" smtClean="0"/>
              <a:t>Pastor-Teacher</a:t>
            </a:r>
            <a:endParaRPr lang="en-US" smtClean="0"/>
          </a:p>
        </p:txBody>
      </p:sp>
      <p:pic>
        <p:nvPicPr>
          <p:cNvPr id="636930" name="Picture 3" descr="stanley_toussaint"/>
          <p:cNvPicPr>
            <a:picLocks noChangeAspect="1" noChangeArrowheads="1"/>
          </p:cNvPicPr>
          <p:nvPr/>
        </p:nvPicPr>
        <p:blipFill>
          <a:blip r:embed="rId3" cstate="print"/>
          <a:srcRect/>
          <a:stretch>
            <a:fillRect/>
          </a:stretch>
        </p:blipFill>
        <p:spPr bwMode="auto">
          <a:xfrm>
            <a:off x="1371600" y="2057400"/>
            <a:ext cx="2160588" cy="2878138"/>
          </a:xfrm>
          <a:prstGeom prst="rect">
            <a:avLst/>
          </a:prstGeom>
          <a:noFill/>
          <a:ln w="9525">
            <a:noFill/>
            <a:miter lim="800000"/>
            <a:headEnd/>
            <a:tailEnd/>
          </a:ln>
        </p:spPr>
      </p:pic>
      <p:pic>
        <p:nvPicPr>
          <p:cNvPr id="636931" name="Picture 4" descr="pastorderek_small"/>
          <p:cNvPicPr>
            <a:picLocks noChangeAspect="1" noChangeArrowheads="1"/>
          </p:cNvPicPr>
          <p:nvPr/>
        </p:nvPicPr>
        <p:blipFill>
          <a:blip r:embed="rId4" cstate="print"/>
          <a:srcRect/>
          <a:stretch>
            <a:fillRect/>
          </a:stretch>
        </p:blipFill>
        <p:spPr bwMode="auto">
          <a:xfrm>
            <a:off x="4800600" y="2019300"/>
            <a:ext cx="2613025" cy="2819400"/>
          </a:xfrm>
          <a:prstGeom prst="rect">
            <a:avLst/>
          </a:prstGeom>
          <a:noFill/>
          <a:ln w="9525">
            <a:noFill/>
            <a:miter lim="800000"/>
            <a:headEnd/>
            <a:tailEnd/>
          </a:ln>
        </p:spPr>
      </p:pic>
      <p:sp>
        <p:nvSpPr>
          <p:cNvPr id="636932" name="Text Box 6"/>
          <p:cNvSpPr txBox="1">
            <a:spLocks noChangeArrowheads="1"/>
          </p:cNvSpPr>
          <p:nvPr/>
        </p:nvSpPr>
        <p:spPr bwMode="auto">
          <a:xfrm>
            <a:off x="685800" y="5257800"/>
            <a:ext cx="7940675" cy="1066800"/>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3200" b="1" smtClean="0">
                <a:solidFill>
                  <a:srgbClr val="FFFFFF"/>
                </a:solidFill>
              </a:rPr>
              <a:t>Too often we think only of those with the </a:t>
            </a:r>
            <a:r>
              <a:rPr lang="en-US" sz="3200" b="1" i="1" smtClean="0">
                <a:solidFill>
                  <a:srgbClr val="FFFFFF"/>
                </a:solidFill>
              </a:rPr>
              <a:t>position</a:t>
            </a:r>
            <a:r>
              <a:rPr lang="en-US" sz="3200" b="1" smtClean="0">
                <a:solidFill>
                  <a:srgbClr val="FFFFFF"/>
                </a:solidFill>
              </a:rPr>
              <a:t> of pastor-teacher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8977" name="Rectangle 2"/>
          <p:cNvSpPr>
            <a:spLocks noGrp="1" noChangeArrowheads="1"/>
          </p:cNvSpPr>
          <p:nvPr>
            <p:ph type="title" idx="4294967295"/>
          </p:nvPr>
        </p:nvSpPr>
        <p:spPr>
          <a:xfrm>
            <a:off x="685800" y="381000"/>
            <a:ext cx="7772400" cy="1143000"/>
          </a:xfrm>
        </p:spPr>
        <p:txBody>
          <a:bodyPr/>
          <a:lstStyle/>
          <a:p>
            <a:pPr eaLnBrk="1" hangingPunct="1"/>
            <a:r>
              <a:rPr lang="en-US" smtClean="0"/>
              <a:t>Christ is the Good Shepherd</a:t>
            </a:r>
          </a:p>
        </p:txBody>
      </p:sp>
      <p:pic>
        <p:nvPicPr>
          <p:cNvPr id="638978" name="Picture 3" descr="Christ - The Good Shepherd - Simon Dewey"/>
          <p:cNvPicPr>
            <a:picLocks noChangeAspect="1" noChangeArrowheads="1"/>
          </p:cNvPicPr>
          <p:nvPr/>
        </p:nvPicPr>
        <p:blipFill>
          <a:blip r:embed="rId3" cstate="print"/>
          <a:srcRect/>
          <a:stretch>
            <a:fillRect/>
          </a:stretch>
        </p:blipFill>
        <p:spPr bwMode="auto">
          <a:xfrm>
            <a:off x="2670175" y="1524000"/>
            <a:ext cx="3803650" cy="5334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838200"/>
            <a:ext cx="7772400" cy="1371600"/>
          </a:xfrm>
          <a:effectLst>
            <a:outerShdw dist="35921" dir="2700000" algn="ctr" rotWithShape="0">
              <a:schemeClr val="tx1">
                <a:alpha val="74997"/>
              </a:schemeClr>
            </a:outerShdw>
          </a:effectLst>
        </p:spPr>
        <p:txBody>
          <a:bodyPr/>
          <a:lstStyle/>
          <a:p>
            <a:pPr eaLnBrk="1" hangingPunct="1">
              <a:defRPr/>
            </a:pPr>
            <a:r>
              <a:rPr lang="en-US" sz="6000" smtClean="0">
                <a:latin typeface="Copperplate Gothic Light" charset="0"/>
                <a:ea typeface="+mj-ea"/>
              </a:rPr>
              <a:t>The Dual Gift</a:t>
            </a:r>
            <a:endParaRPr lang="en-US" smtClean="0">
              <a:latin typeface="Copperplate Gothic Light" charset="0"/>
              <a:ea typeface="+mj-ea"/>
            </a:endParaRPr>
          </a:p>
        </p:txBody>
      </p:sp>
      <p:sp>
        <p:nvSpPr>
          <p:cNvPr id="81923" name="Text Box 3"/>
          <p:cNvSpPr txBox="1">
            <a:spLocks noChangeArrowheads="1"/>
          </p:cNvSpPr>
          <p:nvPr/>
        </p:nvSpPr>
        <p:spPr bwMode="auto">
          <a:xfrm>
            <a:off x="0" y="2209800"/>
            <a:ext cx="9144000" cy="2838450"/>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600" b="1" smtClean="0">
                <a:solidFill>
                  <a:srgbClr val="FFFFFF"/>
                </a:solidFill>
              </a:rPr>
              <a:t>And He gave</a:t>
            </a:r>
          </a:p>
          <a:p>
            <a:pPr eaLnBrk="0" fontAlgn="base" hangingPunct="0">
              <a:spcBef>
                <a:spcPct val="0"/>
              </a:spcBef>
              <a:spcAft>
                <a:spcPct val="0"/>
              </a:spcAft>
              <a:defRPr/>
            </a:pPr>
            <a:r>
              <a:rPr lang="en-US" sz="3600" b="1" smtClean="0">
                <a:solidFill>
                  <a:srgbClr val="FFFFFF"/>
                </a:solidFill>
              </a:rPr>
              <a:t>some, apostles; </a:t>
            </a:r>
            <a:br>
              <a:rPr lang="en-US" sz="3600" b="1" smtClean="0">
                <a:solidFill>
                  <a:srgbClr val="FFFFFF"/>
                </a:solidFill>
              </a:rPr>
            </a:br>
            <a:r>
              <a:rPr lang="en-US" sz="3600" b="1" smtClean="0">
                <a:solidFill>
                  <a:srgbClr val="FFFFFF"/>
                </a:solidFill>
              </a:rPr>
              <a:t>and (</a:t>
            </a:r>
            <a:r>
              <a:rPr lang="en-US" sz="3600" b="1" smtClean="0">
                <a:solidFill>
                  <a:srgbClr val="FFFFFF"/>
                </a:solidFill>
                <a:latin typeface="Bwgrkl" charset="0"/>
              </a:rPr>
              <a:t>de</a:t>
            </a:r>
            <a:r>
              <a:rPr lang="en-US" sz="3600" b="1" smtClean="0">
                <a:solidFill>
                  <a:srgbClr val="FFFFFF"/>
                </a:solidFill>
              </a:rPr>
              <a:t>) some, prophets; </a:t>
            </a:r>
            <a:br>
              <a:rPr lang="en-US" sz="3600" b="1" smtClean="0">
                <a:solidFill>
                  <a:srgbClr val="FFFFFF"/>
                </a:solidFill>
              </a:rPr>
            </a:br>
            <a:r>
              <a:rPr lang="en-US" sz="3600" b="1" smtClean="0">
                <a:solidFill>
                  <a:srgbClr val="FFFFFF"/>
                </a:solidFill>
              </a:rPr>
              <a:t>and (</a:t>
            </a:r>
            <a:r>
              <a:rPr lang="en-US" sz="3600" b="1" smtClean="0">
                <a:solidFill>
                  <a:srgbClr val="FFFFFF"/>
                </a:solidFill>
                <a:latin typeface="Bwgrkl" charset="0"/>
              </a:rPr>
              <a:t>de</a:t>
            </a:r>
            <a:r>
              <a:rPr lang="en-US" sz="3600" b="1" smtClean="0">
                <a:solidFill>
                  <a:srgbClr val="FFFFFF"/>
                </a:solidFill>
              </a:rPr>
              <a:t>) some, evangelists; </a:t>
            </a:r>
            <a:endParaRPr lang="en-US" sz="1800" smtClean="0">
              <a:solidFill>
                <a:srgbClr val="000000"/>
              </a:solidFill>
            </a:endParaRPr>
          </a:p>
          <a:p>
            <a:pPr eaLnBrk="0" fontAlgn="base" hangingPunct="0">
              <a:spcBef>
                <a:spcPct val="0"/>
              </a:spcBef>
              <a:spcAft>
                <a:spcPct val="0"/>
              </a:spcAft>
              <a:defRPr/>
            </a:pPr>
            <a:r>
              <a:rPr lang="en-US" sz="3600" b="1" smtClean="0">
                <a:solidFill>
                  <a:srgbClr val="FFFFFF"/>
                </a:solidFill>
              </a:rPr>
              <a:t>and (</a:t>
            </a:r>
            <a:r>
              <a:rPr lang="en-US" sz="3600" b="1" smtClean="0">
                <a:solidFill>
                  <a:srgbClr val="FFFFFF"/>
                </a:solidFill>
                <a:latin typeface="Bwgrkl" charset="0"/>
              </a:rPr>
              <a:t>de</a:t>
            </a:r>
            <a:r>
              <a:rPr lang="en-US" sz="3600" b="1" smtClean="0">
                <a:solidFill>
                  <a:srgbClr val="FFFFFF"/>
                </a:solidFill>
              </a:rPr>
              <a:t>)</a:t>
            </a:r>
            <a:r>
              <a:rPr lang="en-US" sz="1800" smtClean="0">
                <a:solidFill>
                  <a:srgbClr val="000000"/>
                </a:solidFill>
              </a:rPr>
              <a:t> </a:t>
            </a:r>
            <a:r>
              <a:rPr lang="en-US" sz="3600" b="1" smtClean="0">
                <a:solidFill>
                  <a:srgbClr val="FFFFFF"/>
                </a:solidFill>
              </a:rPr>
              <a:t>some, pastors and (</a:t>
            </a:r>
            <a:r>
              <a:rPr lang="en-US" sz="3600" b="1" smtClean="0">
                <a:solidFill>
                  <a:srgbClr val="FFFFFF"/>
                </a:solidFill>
                <a:latin typeface="Bwgrkl" charset="0"/>
              </a:rPr>
              <a:t>kai,</a:t>
            </a:r>
            <a:r>
              <a:rPr lang="en-US" sz="3600" b="1" smtClean="0">
                <a:solidFill>
                  <a:srgbClr val="FFFFFF"/>
                </a:solidFill>
              </a:rPr>
              <a:t>) teachers</a:t>
            </a:r>
          </a:p>
        </p:txBody>
      </p:sp>
      <p:sp>
        <p:nvSpPr>
          <p:cNvPr id="81924" name="Oval 4"/>
          <p:cNvSpPr>
            <a:spLocks noChangeArrowheads="1"/>
          </p:cNvSpPr>
          <p:nvPr/>
        </p:nvSpPr>
        <p:spPr bwMode="auto">
          <a:xfrm>
            <a:off x="838200" y="3124200"/>
            <a:ext cx="990600" cy="2743200"/>
          </a:xfrm>
          <a:prstGeom prst="ellipse">
            <a:avLst/>
          </a:prstGeom>
          <a:noFill/>
          <a:ln w="76200">
            <a:solidFill>
              <a:srgbClr val="800080"/>
            </a:solidFill>
            <a:round/>
            <a:headEnd/>
            <a:tailEnd/>
          </a:ln>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81925" name="Oval 5"/>
          <p:cNvSpPr>
            <a:spLocks noChangeArrowheads="1"/>
          </p:cNvSpPr>
          <p:nvPr/>
        </p:nvSpPr>
        <p:spPr bwMode="auto">
          <a:xfrm>
            <a:off x="5943600" y="4114800"/>
            <a:ext cx="990600" cy="1371600"/>
          </a:xfrm>
          <a:prstGeom prst="ellipse">
            <a:avLst/>
          </a:prstGeom>
          <a:noFill/>
          <a:ln w="76200">
            <a:solidFill>
              <a:srgbClr val="FFFF00"/>
            </a:solidFill>
            <a:round/>
            <a:headEnd/>
            <a:tailEnd/>
          </a:ln>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81926" name="Text Box 6"/>
          <p:cNvSpPr txBox="1">
            <a:spLocks noChangeArrowheads="1"/>
          </p:cNvSpPr>
          <p:nvPr/>
        </p:nvSpPr>
        <p:spPr bwMode="auto">
          <a:xfrm>
            <a:off x="2954338" y="4191000"/>
            <a:ext cx="474662" cy="118903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7200" b="1" smtClean="0">
                <a:solidFill>
                  <a:srgbClr val="FFFF00"/>
                </a:solidFill>
                <a:latin typeface="Copperplate Gothic Light" pitchFamily="34" charset="0"/>
              </a:rPr>
              <a:t>[</a:t>
            </a:r>
          </a:p>
        </p:txBody>
      </p:sp>
      <p:sp>
        <p:nvSpPr>
          <p:cNvPr id="81927" name="Text Box 7"/>
          <p:cNvSpPr txBox="1">
            <a:spLocks noChangeArrowheads="1"/>
          </p:cNvSpPr>
          <p:nvPr/>
        </p:nvSpPr>
        <p:spPr bwMode="auto">
          <a:xfrm rot="10800000">
            <a:off x="8745538" y="4191000"/>
            <a:ext cx="474662" cy="118903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7200" b="1" smtClean="0">
                <a:solidFill>
                  <a:srgbClr val="FFFF00"/>
                </a:solidFill>
                <a:latin typeface="Copperplate Gothic Light" pitchFamily="34"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1000" fill="hold"/>
                                        <p:tgtEl>
                                          <p:spTgt spid="81924"/>
                                        </p:tgtEl>
                                        <p:attrNameLst>
                                          <p:attrName>ppt_w</p:attrName>
                                        </p:attrNameLst>
                                      </p:cBhvr>
                                      <p:tavLst>
                                        <p:tav tm="0">
                                          <p:val>
                                            <p:strVal val="#ppt_w*0.70"/>
                                          </p:val>
                                        </p:tav>
                                        <p:tav tm="100000">
                                          <p:val>
                                            <p:strVal val="#ppt_w"/>
                                          </p:val>
                                        </p:tav>
                                      </p:tavLst>
                                    </p:anim>
                                    <p:anim calcmode="lin" valueType="num">
                                      <p:cBhvr>
                                        <p:cTn id="8" dur="1000" fill="hold"/>
                                        <p:tgtEl>
                                          <p:spTgt spid="81924"/>
                                        </p:tgtEl>
                                        <p:attrNameLst>
                                          <p:attrName>ppt_h</p:attrName>
                                        </p:attrNameLst>
                                      </p:cBhvr>
                                      <p:tavLst>
                                        <p:tav tm="0">
                                          <p:val>
                                            <p:strVal val="#ppt_h"/>
                                          </p:val>
                                        </p:tav>
                                        <p:tav tm="100000">
                                          <p:val>
                                            <p:strVal val="#ppt_h"/>
                                          </p:val>
                                        </p:tav>
                                      </p:tavLst>
                                    </p:anim>
                                    <p:animEffect transition="in" filter="fade">
                                      <p:cBhvr>
                                        <p:cTn id="9" dur="1000"/>
                                        <p:tgtEl>
                                          <p:spTgt spid="819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1925"/>
                                        </p:tgtEl>
                                        <p:attrNameLst>
                                          <p:attrName>style.visibility</p:attrName>
                                        </p:attrNameLst>
                                      </p:cBhvr>
                                      <p:to>
                                        <p:strVal val="visible"/>
                                      </p:to>
                                    </p:set>
                                    <p:anim calcmode="lin" valueType="num">
                                      <p:cBhvr>
                                        <p:cTn id="14" dur="1000" fill="hold"/>
                                        <p:tgtEl>
                                          <p:spTgt spid="81925"/>
                                        </p:tgtEl>
                                        <p:attrNameLst>
                                          <p:attrName>ppt_w</p:attrName>
                                        </p:attrNameLst>
                                      </p:cBhvr>
                                      <p:tavLst>
                                        <p:tav tm="0">
                                          <p:val>
                                            <p:strVal val="#ppt_w*0.70"/>
                                          </p:val>
                                        </p:tav>
                                        <p:tav tm="100000">
                                          <p:val>
                                            <p:strVal val="#ppt_w"/>
                                          </p:val>
                                        </p:tav>
                                      </p:tavLst>
                                    </p:anim>
                                    <p:anim calcmode="lin" valueType="num">
                                      <p:cBhvr>
                                        <p:cTn id="15" dur="1000" fill="hold"/>
                                        <p:tgtEl>
                                          <p:spTgt spid="81925"/>
                                        </p:tgtEl>
                                        <p:attrNameLst>
                                          <p:attrName>ppt_h</p:attrName>
                                        </p:attrNameLst>
                                      </p:cBhvr>
                                      <p:tavLst>
                                        <p:tav tm="0">
                                          <p:val>
                                            <p:strVal val="#ppt_h"/>
                                          </p:val>
                                        </p:tav>
                                        <p:tav tm="100000">
                                          <p:val>
                                            <p:strVal val="#ppt_h"/>
                                          </p:val>
                                        </p:tav>
                                      </p:tavLst>
                                    </p:anim>
                                    <p:animEffect transition="in" filter="fade">
                                      <p:cBhvr>
                                        <p:cTn id="16" dur="1000"/>
                                        <p:tgtEl>
                                          <p:spTgt spid="81925"/>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81926"/>
                                        </p:tgtEl>
                                        <p:attrNameLst>
                                          <p:attrName>style.visibility</p:attrName>
                                        </p:attrNameLst>
                                      </p:cBhvr>
                                      <p:to>
                                        <p:strVal val="visible"/>
                                      </p:to>
                                    </p:set>
                                    <p:anim calcmode="lin" valueType="num">
                                      <p:cBhvr additive="base">
                                        <p:cTn id="20" dur="500" fill="hold"/>
                                        <p:tgtEl>
                                          <p:spTgt spid="81926"/>
                                        </p:tgtEl>
                                        <p:attrNameLst>
                                          <p:attrName>ppt_x</p:attrName>
                                        </p:attrNameLst>
                                      </p:cBhvr>
                                      <p:tavLst>
                                        <p:tav tm="0">
                                          <p:val>
                                            <p:strVal val="#ppt_x"/>
                                          </p:val>
                                        </p:tav>
                                        <p:tav tm="100000">
                                          <p:val>
                                            <p:strVal val="#ppt_x"/>
                                          </p:val>
                                        </p:tav>
                                      </p:tavLst>
                                    </p:anim>
                                    <p:anim calcmode="lin" valueType="num">
                                      <p:cBhvr additive="base">
                                        <p:cTn id="21" dur="500" fill="hold"/>
                                        <p:tgtEl>
                                          <p:spTgt spid="81926"/>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81927"/>
                                        </p:tgtEl>
                                        <p:attrNameLst>
                                          <p:attrName>style.visibility</p:attrName>
                                        </p:attrNameLst>
                                      </p:cBhvr>
                                      <p:to>
                                        <p:strVal val="visible"/>
                                      </p:to>
                                    </p:set>
                                    <p:anim calcmode="lin" valueType="num">
                                      <p:cBhvr additive="base">
                                        <p:cTn id="25" dur="500" fill="hold"/>
                                        <p:tgtEl>
                                          <p:spTgt spid="81927"/>
                                        </p:tgtEl>
                                        <p:attrNameLst>
                                          <p:attrName>ppt_x</p:attrName>
                                        </p:attrNameLst>
                                      </p:cBhvr>
                                      <p:tavLst>
                                        <p:tav tm="0">
                                          <p:val>
                                            <p:strVal val="#ppt_x"/>
                                          </p:val>
                                        </p:tav>
                                        <p:tav tm="100000">
                                          <p:val>
                                            <p:strVal val="#ppt_x"/>
                                          </p:val>
                                        </p:tav>
                                      </p:tavLst>
                                    </p:anim>
                                    <p:anim calcmode="lin" valueType="num">
                                      <p:cBhvr additive="base">
                                        <p:cTn id="26" dur="500" fill="hold"/>
                                        <p:tgtEl>
                                          <p:spTgt spid="819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p:bldP spid="81927" grpId="0"/>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3073" name="Picture 2" descr="DSS"/>
          <p:cNvPicPr>
            <a:picLocks noChangeAspect="1" noChangeArrowheads="1"/>
          </p:cNvPicPr>
          <p:nvPr/>
        </p:nvPicPr>
        <p:blipFill>
          <a:blip r:embed="rId3" cstate="print">
            <a:lum bright="-36000"/>
          </a:blip>
          <a:srcRect t="621" r="53171"/>
          <a:stretch>
            <a:fillRect/>
          </a:stretch>
        </p:blipFill>
        <p:spPr bwMode="auto">
          <a:xfrm>
            <a:off x="4572000" y="0"/>
            <a:ext cx="4572000" cy="6858000"/>
          </a:xfrm>
          <a:prstGeom prst="rect">
            <a:avLst/>
          </a:prstGeom>
          <a:noFill/>
          <a:ln w="9525">
            <a:noFill/>
            <a:miter lim="800000"/>
            <a:headEnd/>
            <a:tailEnd/>
          </a:ln>
        </p:spPr>
      </p:pic>
      <p:pic>
        <p:nvPicPr>
          <p:cNvPr id="643074" name="Picture 3" descr="the-lord-is-my-shepherd-zoom"/>
          <p:cNvPicPr>
            <a:picLocks noChangeAspect="1" noChangeArrowheads="1"/>
          </p:cNvPicPr>
          <p:nvPr/>
        </p:nvPicPr>
        <p:blipFill>
          <a:blip r:embed="rId4" cstate="print">
            <a:lum bright="-12000"/>
          </a:blip>
          <a:srcRect b="7788"/>
          <a:stretch>
            <a:fillRect/>
          </a:stretch>
        </p:blipFill>
        <p:spPr bwMode="auto">
          <a:xfrm>
            <a:off x="0" y="542925"/>
            <a:ext cx="4578350" cy="6315075"/>
          </a:xfrm>
          <a:prstGeom prst="rect">
            <a:avLst/>
          </a:prstGeom>
          <a:noFill/>
          <a:ln w="9525">
            <a:noFill/>
            <a:miter lim="800000"/>
            <a:headEnd/>
            <a:tailEnd/>
          </a:ln>
        </p:spPr>
      </p:pic>
      <p:sp>
        <p:nvSpPr>
          <p:cNvPr id="83972" name="Text Box 4"/>
          <p:cNvSpPr txBox="1">
            <a:spLocks noChangeArrowheads="1"/>
          </p:cNvSpPr>
          <p:nvPr/>
        </p:nvSpPr>
        <p:spPr bwMode="auto">
          <a:xfrm>
            <a:off x="304800" y="1203325"/>
            <a:ext cx="3810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4000" b="1" u="sng" smtClean="0">
                <a:solidFill>
                  <a:srgbClr val="FFFFFF"/>
                </a:solidFill>
              </a:rPr>
              <a:t>Pastor</a:t>
            </a:r>
            <a:endParaRPr lang="en-US" sz="3200" b="1" i="1" u="sng" smtClean="0">
              <a:solidFill>
                <a:srgbClr val="FFFFFF"/>
              </a:solidFill>
              <a:latin typeface="Times New Roman" charset="0"/>
            </a:endParaRPr>
          </a:p>
        </p:txBody>
      </p:sp>
      <p:sp>
        <p:nvSpPr>
          <p:cNvPr id="83973" name="Rectangle 5"/>
          <p:cNvSpPr>
            <a:spLocks noGrp="1" noChangeArrowheads="1"/>
          </p:cNvSpPr>
          <p:nvPr>
            <p:ph type="title" idx="4294967295"/>
          </p:nvPr>
        </p:nvSpPr>
        <p:spPr>
          <a:xfrm>
            <a:off x="0" y="0"/>
            <a:ext cx="9144000" cy="838200"/>
          </a:xfrm>
          <a:gradFill rotWithShape="0">
            <a:gsLst>
              <a:gs pos="0">
                <a:srgbClr val="181847"/>
              </a:gs>
              <a:gs pos="100000">
                <a:schemeClr val="accent2"/>
              </a:gs>
            </a:gsLst>
            <a:path path="shape">
              <a:fillToRect l="50000" t="50000" r="50000" b="50000"/>
            </a:path>
          </a:gradFill>
          <a:effectLst>
            <a:outerShdw dist="35921" dir="2700000" algn="ctr" rotWithShape="0">
              <a:schemeClr val="tx1">
                <a:alpha val="74997"/>
              </a:schemeClr>
            </a:outerShdw>
          </a:effectLst>
        </p:spPr>
        <p:txBody>
          <a:bodyPr/>
          <a:lstStyle/>
          <a:p>
            <a:pPr eaLnBrk="1" hangingPunct="1">
              <a:defRPr/>
            </a:pPr>
            <a:r>
              <a:rPr lang="en-US" dirty="0" smtClean="0">
                <a:ea typeface="+mj-ea"/>
              </a:rPr>
              <a:t>The Only </a:t>
            </a:r>
            <a:r>
              <a:rPr lang="en-US" altLang="ja-JP" dirty="0" smtClean="0">
                <a:ea typeface="+mj-ea"/>
              </a:rPr>
              <a:t>"</a:t>
            </a:r>
            <a:r>
              <a:rPr lang="en-US" dirty="0" smtClean="0">
                <a:ea typeface="+mj-ea"/>
              </a:rPr>
              <a:t>Dual</a:t>
            </a:r>
            <a:r>
              <a:rPr lang="en-US" altLang="ja-JP" dirty="0" smtClean="0">
                <a:ea typeface="+mj-ea"/>
              </a:rPr>
              <a:t>"</a:t>
            </a:r>
            <a:r>
              <a:rPr lang="en-US" dirty="0" smtClean="0">
                <a:ea typeface="+mj-ea"/>
              </a:rPr>
              <a:t> Gift</a:t>
            </a:r>
          </a:p>
        </p:txBody>
      </p:sp>
      <p:sp>
        <p:nvSpPr>
          <p:cNvPr id="83974" name="Text Box 6"/>
          <p:cNvSpPr txBox="1">
            <a:spLocks noChangeArrowheads="1"/>
          </p:cNvSpPr>
          <p:nvPr/>
        </p:nvSpPr>
        <p:spPr bwMode="auto">
          <a:xfrm>
            <a:off x="4800600" y="1203325"/>
            <a:ext cx="3657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4000" b="1" u="sng" smtClean="0">
                <a:solidFill>
                  <a:srgbClr val="FFFFFF"/>
                </a:solidFill>
              </a:rPr>
              <a:t>Teacher</a:t>
            </a:r>
            <a:endParaRPr lang="en-US" sz="3200" b="1" i="1" u="sng" smtClean="0">
              <a:solidFill>
                <a:srgbClr val="FFFFFF"/>
              </a:solidFill>
              <a:latin typeface="Times New Roman" charset="0"/>
            </a:endParaRPr>
          </a:p>
        </p:txBody>
      </p:sp>
      <p:sp>
        <p:nvSpPr>
          <p:cNvPr id="83975" name="Text Box 7"/>
          <p:cNvSpPr txBox="1">
            <a:spLocks noChangeArrowheads="1"/>
          </p:cNvSpPr>
          <p:nvPr/>
        </p:nvSpPr>
        <p:spPr bwMode="auto">
          <a:xfrm>
            <a:off x="304800" y="22098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3600" b="1" smtClean="0">
                <a:solidFill>
                  <a:srgbClr val="FFFFFF"/>
                </a:solidFill>
              </a:rPr>
              <a:t>Protection</a:t>
            </a:r>
            <a:endParaRPr lang="en-US" sz="2800" b="1" i="1" smtClean="0">
              <a:solidFill>
                <a:srgbClr val="FFFFFF"/>
              </a:solidFill>
              <a:latin typeface="Times New Roman" charset="0"/>
            </a:endParaRPr>
          </a:p>
        </p:txBody>
      </p:sp>
      <p:sp>
        <p:nvSpPr>
          <p:cNvPr id="83976" name="Text Box 8"/>
          <p:cNvSpPr txBox="1">
            <a:spLocks noChangeArrowheads="1"/>
          </p:cNvSpPr>
          <p:nvPr/>
        </p:nvSpPr>
        <p:spPr bwMode="auto">
          <a:xfrm>
            <a:off x="4800600" y="22098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3600" b="1" smtClean="0">
                <a:solidFill>
                  <a:srgbClr val="FFFFFF"/>
                </a:solidFill>
              </a:rPr>
              <a:t>Study</a:t>
            </a:r>
            <a:endParaRPr lang="en-US" sz="2800" b="1" i="1" smtClean="0">
              <a:solidFill>
                <a:srgbClr val="FFFFFF"/>
              </a:solidFill>
              <a:latin typeface="Times New Roman" charset="0"/>
            </a:endParaRPr>
          </a:p>
        </p:txBody>
      </p:sp>
      <p:sp>
        <p:nvSpPr>
          <p:cNvPr id="83977" name="Text Box 9"/>
          <p:cNvSpPr txBox="1">
            <a:spLocks noChangeArrowheads="1"/>
          </p:cNvSpPr>
          <p:nvPr/>
        </p:nvSpPr>
        <p:spPr bwMode="auto">
          <a:xfrm>
            <a:off x="304800" y="32004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3600" b="1" smtClean="0">
                <a:solidFill>
                  <a:srgbClr val="FFFFFF"/>
                </a:solidFill>
              </a:rPr>
              <a:t>Discipline</a:t>
            </a:r>
            <a:endParaRPr lang="en-US" sz="2800" b="1" i="1" smtClean="0">
              <a:solidFill>
                <a:srgbClr val="FFFFFF"/>
              </a:solidFill>
              <a:latin typeface="Times New Roman" charset="0"/>
            </a:endParaRPr>
          </a:p>
        </p:txBody>
      </p:sp>
      <p:sp>
        <p:nvSpPr>
          <p:cNvPr id="83978" name="Text Box 10"/>
          <p:cNvSpPr txBox="1">
            <a:spLocks noChangeArrowheads="1"/>
          </p:cNvSpPr>
          <p:nvPr/>
        </p:nvSpPr>
        <p:spPr bwMode="auto">
          <a:xfrm>
            <a:off x="4800600" y="32004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3600" b="1" smtClean="0">
                <a:solidFill>
                  <a:srgbClr val="FFFFFF"/>
                </a:solidFill>
              </a:rPr>
              <a:t>Instruction</a:t>
            </a:r>
            <a:endParaRPr lang="en-US" sz="2800" b="1" i="1" smtClean="0">
              <a:solidFill>
                <a:srgbClr val="FFFFFF"/>
              </a:solidFill>
              <a:latin typeface="Times New Roman" charset="0"/>
            </a:endParaRPr>
          </a:p>
        </p:txBody>
      </p:sp>
      <p:sp>
        <p:nvSpPr>
          <p:cNvPr id="83979" name="Text Box 11"/>
          <p:cNvSpPr txBox="1">
            <a:spLocks noChangeArrowheads="1"/>
          </p:cNvSpPr>
          <p:nvPr/>
        </p:nvSpPr>
        <p:spPr bwMode="auto">
          <a:xfrm>
            <a:off x="304800" y="41910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3600" b="1" smtClean="0">
                <a:solidFill>
                  <a:srgbClr val="FFFFFF"/>
                </a:solidFill>
              </a:rPr>
              <a:t>Leading</a:t>
            </a:r>
            <a:endParaRPr lang="en-US" sz="2800" b="1" i="1" smtClean="0">
              <a:solidFill>
                <a:srgbClr val="FFFFFF"/>
              </a:solidFill>
              <a:latin typeface="Times New Roman" charset="0"/>
            </a:endParaRPr>
          </a:p>
        </p:txBody>
      </p:sp>
      <p:sp>
        <p:nvSpPr>
          <p:cNvPr id="83980" name="Text Box 12"/>
          <p:cNvSpPr txBox="1">
            <a:spLocks noChangeArrowheads="1"/>
          </p:cNvSpPr>
          <p:nvPr/>
        </p:nvSpPr>
        <p:spPr bwMode="auto">
          <a:xfrm>
            <a:off x="4800600" y="41910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3600" b="1" smtClean="0">
                <a:solidFill>
                  <a:srgbClr val="FFFFFF"/>
                </a:solidFill>
              </a:rPr>
              <a:t>Applying</a:t>
            </a:r>
            <a:endParaRPr lang="en-US" sz="2800" b="1" i="1" smtClean="0">
              <a:solidFill>
                <a:srgbClr val="FFFFFF"/>
              </a:solidFill>
              <a:latin typeface="Times New Roman" charset="0"/>
            </a:endParaRPr>
          </a:p>
        </p:txBody>
      </p:sp>
      <p:sp>
        <p:nvSpPr>
          <p:cNvPr id="83981" name="Text Box 13"/>
          <p:cNvSpPr txBox="1">
            <a:spLocks noChangeArrowheads="1"/>
          </p:cNvSpPr>
          <p:nvPr/>
        </p:nvSpPr>
        <p:spPr bwMode="auto">
          <a:xfrm>
            <a:off x="304800" y="51816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3600" b="1" smtClean="0">
                <a:solidFill>
                  <a:srgbClr val="FFFFFF"/>
                </a:solidFill>
              </a:rPr>
              <a:t>Caring</a:t>
            </a:r>
            <a:endParaRPr lang="en-US" sz="2800" b="1" i="1" smtClean="0">
              <a:solidFill>
                <a:srgbClr val="FFFFFF"/>
              </a:solidFill>
              <a:latin typeface="Times New Roman" charset="0"/>
            </a:endParaRPr>
          </a:p>
        </p:txBody>
      </p:sp>
      <p:sp>
        <p:nvSpPr>
          <p:cNvPr id="83982" name="Text Box 14"/>
          <p:cNvSpPr txBox="1">
            <a:spLocks noChangeArrowheads="1"/>
          </p:cNvSpPr>
          <p:nvPr/>
        </p:nvSpPr>
        <p:spPr bwMode="auto">
          <a:xfrm>
            <a:off x="4800600" y="51816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3600" b="1" smtClean="0">
                <a:solidFill>
                  <a:srgbClr val="FFFFFF"/>
                </a:solidFill>
              </a:rPr>
              <a:t>Warning</a:t>
            </a:r>
            <a:endParaRPr lang="en-US" sz="2800" b="1" i="1" smtClean="0">
              <a:solidFill>
                <a:srgbClr val="FFFFFF"/>
              </a:solidFill>
              <a:latin typeface="Times New Roman"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3975"/>
                                        </p:tgtEl>
                                        <p:attrNameLst>
                                          <p:attrName>style.visibility</p:attrName>
                                        </p:attrNameLst>
                                      </p:cBhvr>
                                      <p:to>
                                        <p:strVal val="visible"/>
                                      </p:to>
                                    </p:set>
                                    <p:anim calcmode="lin" valueType="num">
                                      <p:cBhvr>
                                        <p:cTn id="7" dur="1000" fill="hold"/>
                                        <p:tgtEl>
                                          <p:spTgt spid="83975"/>
                                        </p:tgtEl>
                                        <p:attrNameLst>
                                          <p:attrName>ppt_w</p:attrName>
                                        </p:attrNameLst>
                                      </p:cBhvr>
                                      <p:tavLst>
                                        <p:tav tm="0">
                                          <p:val>
                                            <p:fltVal val="0"/>
                                          </p:val>
                                        </p:tav>
                                        <p:tav tm="100000">
                                          <p:val>
                                            <p:strVal val="#ppt_w"/>
                                          </p:val>
                                        </p:tav>
                                      </p:tavLst>
                                    </p:anim>
                                    <p:anim calcmode="lin" valueType="num">
                                      <p:cBhvr>
                                        <p:cTn id="8" dur="1000" fill="hold"/>
                                        <p:tgtEl>
                                          <p:spTgt spid="83975"/>
                                        </p:tgtEl>
                                        <p:attrNameLst>
                                          <p:attrName>ppt_h</p:attrName>
                                        </p:attrNameLst>
                                      </p:cBhvr>
                                      <p:tavLst>
                                        <p:tav tm="0">
                                          <p:val>
                                            <p:fltVal val="0"/>
                                          </p:val>
                                        </p:tav>
                                        <p:tav tm="100000">
                                          <p:val>
                                            <p:strVal val="#ppt_h"/>
                                          </p:val>
                                        </p:tav>
                                      </p:tavLst>
                                    </p:anim>
                                    <p:anim calcmode="lin" valueType="num">
                                      <p:cBhvr>
                                        <p:cTn id="9" dur="1000" fill="hold"/>
                                        <p:tgtEl>
                                          <p:spTgt spid="839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39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3976"/>
                                        </p:tgtEl>
                                        <p:attrNameLst>
                                          <p:attrName>style.visibility</p:attrName>
                                        </p:attrNameLst>
                                      </p:cBhvr>
                                      <p:to>
                                        <p:strVal val="visible"/>
                                      </p:to>
                                    </p:set>
                                    <p:anim calcmode="lin" valueType="num">
                                      <p:cBhvr>
                                        <p:cTn id="15" dur="1000" fill="hold"/>
                                        <p:tgtEl>
                                          <p:spTgt spid="83976"/>
                                        </p:tgtEl>
                                        <p:attrNameLst>
                                          <p:attrName>ppt_w</p:attrName>
                                        </p:attrNameLst>
                                      </p:cBhvr>
                                      <p:tavLst>
                                        <p:tav tm="0">
                                          <p:val>
                                            <p:fltVal val="0"/>
                                          </p:val>
                                        </p:tav>
                                        <p:tav tm="100000">
                                          <p:val>
                                            <p:strVal val="#ppt_w"/>
                                          </p:val>
                                        </p:tav>
                                      </p:tavLst>
                                    </p:anim>
                                    <p:anim calcmode="lin" valueType="num">
                                      <p:cBhvr>
                                        <p:cTn id="16" dur="1000" fill="hold"/>
                                        <p:tgtEl>
                                          <p:spTgt spid="83976"/>
                                        </p:tgtEl>
                                        <p:attrNameLst>
                                          <p:attrName>ppt_h</p:attrName>
                                        </p:attrNameLst>
                                      </p:cBhvr>
                                      <p:tavLst>
                                        <p:tav tm="0">
                                          <p:val>
                                            <p:fltVal val="0"/>
                                          </p:val>
                                        </p:tav>
                                        <p:tav tm="100000">
                                          <p:val>
                                            <p:strVal val="#ppt_h"/>
                                          </p:val>
                                        </p:tav>
                                      </p:tavLst>
                                    </p:anim>
                                    <p:anim calcmode="lin" valueType="num">
                                      <p:cBhvr>
                                        <p:cTn id="17" dur="1000" fill="hold"/>
                                        <p:tgtEl>
                                          <p:spTgt spid="8397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39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3977"/>
                                        </p:tgtEl>
                                        <p:attrNameLst>
                                          <p:attrName>style.visibility</p:attrName>
                                        </p:attrNameLst>
                                      </p:cBhvr>
                                      <p:to>
                                        <p:strVal val="visible"/>
                                      </p:to>
                                    </p:set>
                                    <p:anim calcmode="lin" valueType="num">
                                      <p:cBhvr>
                                        <p:cTn id="23" dur="1000" fill="hold"/>
                                        <p:tgtEl>
                                          <p:spTgt spid="83977"/>
                                        </p:tgtEl>
                                        <p:attrNameLst>
                                          <p:attrName>ppt_w</p:attrName>
                                        </p:attrNameLst>
                                      </p:cBhvr>
                                      <p:tavLst>
                                        <p:tav tm="0">
                                          <p:val>
                                            <p:fltVal val="0"/>
                                          </p:val>
                                        </p:tav>
                                        <p:tav tm="100000">
                                          <p:val>
                                            <p:strVal val="#ppt_w"/>
                                          </p:val>
                                        </p:tav>
                                      </p:tavLst>
                                    </p:anim>
                                    <p:anim calcmode="lin" valueType="num">
                                      <p:cBhvr>
                                        <p:cTn id="24" dur="1000" fill="hold"/>
                                        <p:tgtEl>
                                          <p:spTgt spid="83977"/>
                                        </p:tgtEl>
                                        <p:attrNameLst>
                                          <p:attrName>ppt_h</p:attrName>
                                        </p:attrNameLst>
                                      </p:cBhvr>
                                      <p:tavLst>
                                        <p:tav tm="0">
                                          <p:val>
                                            <p:fltVal val="0"/>
                                          </p:val>
                                        </p:tav>
                                        <p:tav tm="100000">
                                          <p:val>
                                            <p:strVal val="#ppt_h"/>
                                          </p:val>
                                        </p:tav>
                                      </p:tavLst>
                                    </p:anim>
                                    <p:anim calcmode="lin" valueType="num">
                                      <p:cBhvr>
                                        <p:cTn id="25" dur="1000" fill="hold"/>
                                        <p:tgtEl>
                                          <p:spTgt spid="8397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39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3978"/>
                                        </p:tgtEl>
                                        <p:attrNameLst>
                                          <p:attrName>style.visibility</p:attrName>
                                        </p:attrNameLst>
                                      </p:cBhvr>
                                      <p:to>
                                        <p:strVal val="visible"/>
                                      </p:to>
                                    </p:set>
                                    <p:anim calcmode="lin" valueType="num">
                                      <p:cBhvr>
                                        <p:cTn id="31" dur="1000" fill="hold"/>
                                        <p:tgtEl>
                                          <p:spTgt spid="83978"/>
                                        </p:tgtEl>
                                        <p:attrNameLst>
                                          <p:attrName>ppt_w</p:attrName>
                                        </p:attrNameLst>
                                      </p:cBhvr>
                                      <p:tavLst>
                                        <p:tav tm="0">
                                          <p:val>
                                            <p:fltVal val="0"/>
                                          </p:val>
                                        </p:tav>
                                        <p:tav tm="100000">
                                          <p:val>
                                            <p:strVal val="#ppt_w"/>
                                          </p:val>
                                        </p:tav>
                                      </p:tavLst>
                                    </p:anim>
                                    <p:anim calcmode="lin" valueType="num">
                                      <p:cBhvr>
                                        <p:cTn id="32" dur="1000" fill="hold"/>
                                        <p:tgtEl>
                                          <p:spTgt spid="83978"/>
                                        </p:tgtEl>
                                        <p:attrNameLst>
                                          <p:attrName>ppt_h</p:attrName>
                                        </p:attrNameLst>
                                      </p:cBhvr>
                                      <p:tavLst>
                                        <p:tav tm="0">
                                          <p:val>
                                            <p:fltVal val="0"/>
                                          </p:val>
                                        </p:tav>
                                        <p:tav tm="100000">
                                          <p:val>
                                            <p:strVal val="#ppt_h"/>
                                          </p:val>
                                        </p:tav>
                                      </p:tavLst>
                                    </p:anim>
                                    <p:anim calcmode="lin" valueType="num">
                                      <p:cBhvr>
                                        <p:cTn id="33" dur="1000" fill="hold"/>
                                        <p:tgtEl>
                                          <p:spTgt spid="8397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39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3979"/>
                                        </p:tgtEl>
                                        <p:attrNameLst>
                                          <p:attrName>style.visibility</p:attrName>
                                        </p:attrNameLst>
                                      </p:cBhvr>
                                      <p:to>
                                        <p:strVal val="visible"/>
                                      </p:to>
                                    </p:set>
                                    <p:anim calcmode="lin" valueType="num">
                                      <p:cBhvr>
                                        <p:cTn id="39" dur="1000" fill="hold"/>
                                        <p:tgtEl>
                                          <p:spTgt spid="83979"/>
                                        </p:tgtEl>
                                        <p:attrNameLst>
                                          <p:attrName>ppt_w</p:attrName>
                                        </p:attrNameLst>
                                      </p:cBhvr>
                                      <p:tavLst>
                                        <p:tav tm="0">
                                          <p:val>
                                            <p:fltVal val="0"/>
                                          </p:val>
                                        </p:tav>
                                        <p:tav tm="100000">
                                          <p:val>
                                            <p:strVal val="#ppt_w"/>
                                          </p:val>
                                        </p:tav>
                                      </p:tavLst>
                                    </p:anim>
                                    <p:anim calcmode="lin" valueType="num">
                                      <p:cBhvr>
                                        <p:cTn id="40" dur="1000" fill="hold"/>
                                        <p:tgtEl>
                                          <p:spTgt spid="83979"/>
                                        </p:tgtEl>
                                        <p:attrNameLst>
                                          <p:attrName>ppt_h</p:attrName>
                                        </p:attrNameLst>
                                      </p:cBhvr>
                                      <p:tavLst>
                                        <p:tav tm="0">
                                          <p:val>
                                            <p:fltVal val="0"/>
                                          </p:val>
                                        </p:tav>
                                        <p:tav tm="100000">
                                          <p:val>
                                            <p:strVal val="#ppt_h"/>
                                          </p:val>
                                        </p:tav>
                                      </p:tavLst>
                                    </p:anim>
                                    <p:anim calcmode="lin" valueType="num">
                                      <p:cBhvr>
                                        <p:cTn id="41" dur="1000" fill="hold"/>
                                        <p:tgtEl>
                                          <p:spTgt spid="8397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39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3980"/>
                                        </p:tgtEl>
                                        <p:attrNameLst>
                                          <p:attrName>style.visibility</p:attrName>
                                        </p:attrNameLst>
                                      </p:cBhvr>
                                      <p:to>
                                        <p:strVal val="visible"/>
                                      </p:to>
                                    </p:set>
                                    <p:anim calcmode="lin" valueType="num">
                                      <p:cBhvr>
                                        <p:cTn id="47" dur="1000" fill="hold"/>
                                        <p:tgtEl>
                                          <p:spTgt spid="83980"/>
                                        </p:tgtEl>
                                        <p:attrNameLst>
                                          <p:attrName>ppt_w</p:attrName>
                                        </p:attrNameLst>
                                      </p:cBhvr>
                                      <p:tavLst>
                                        <p:tav tm="0">
                                          <p:val>
                                            <p:fltVal val="0"/>
                                          </p:val>
                                        </p:tav>
                                        <p:tav tm="100000">
                                          <p:val>
                                            <p:strVal val="#ppt_w"/>
                                          </p:val>
                                        </p:tav>
                                      </p:tavLst>
                                    </p:anim>
                                    <p:anim calcmode="lin" valueType="num">
                                      <p:cBhvr>
                                        <p:cTn id="48" dur="1000" fill="hold"/>
                                        <p:tgtEl>
                                          <p:spTgt spid="83980"/>
                                        </p:tgtEl>
                                        <p:attrNameLst>
                                          <p:attrName>ppt_h</p:attrName>
                                        </p:attrNameLst>
                                      </p:cBhvr>
                                      <p:tavLst>
                                        <p:tav tm="0">
                                          <p:val>
                                            <p:fltVal val="0"/>
                                          </p:val>
                                        </p:tav>
                                        <p:tav tm="100000">
                                          <p:val>
                                            <p:strVal val="#ppt_h"/>
                                          </p:val>
                                        </p:tav>
                                      </p:tavLst>
                                    </p:anim>
                                    <p:anim calcmode="lin" valueType="num">
                                      <p:cBhvr>
                                        <p:cTn id="49" dur="1000" fill="hold"/>
                                        <p:tgtEl>
                                          <p:spTgt spid="8398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39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83981"/>
                                        </p:tgtEl>
                                        <p:attrNameLst>
                                          <p:attrName>style.visibility</p:attrName>
                                        </p:attrNameLst>
                                      </p:cBhvr>
                                      <p:to>
                                        <p:strVal val="visible"/>
                                      </p:to>
                                    </p:set>
                                    <p:anim calcmode="lin" valueType="num">
                                      <p:cBhvr>
                                        <p:cTn id="55" dur="1000" fill="hold"/>
                                        <p:tgtEl>
                                          <p:spTgt spid="83981"/>
                                        </p:tgtEl>
                                        <p:attrNameLst>
                                          <p:attrName>ppt_w</p:attrName>
                                        </p:attrNameLst>
                                      </p:cBhvr>
                                      <p:tavLst>
                                        <p:tav tm="0">
                                          <p:val>
                                            <p:fltVal val="0"/>
                                          </p:val>
                                        </p:tav>
                                        <p:tav tm="100000">
                                          <p:val>
                                            <p:strVal val="#ppt_w"/>
                                          </p:val>
                                        </p:tav>
                                      </p:tavLst>
                                    </p:anim>
                                    <p:anim calcmode="lin" valueType="num">
                                      <p:cBhvr>
                                        <p:cTn id="56" dur="1000" fill="hold"/>
                                        <p:tgtEl>
                                          <p:spTgt spid="83981"/>
                                        </p:tgtEl>
                                        <p:attrNameLst>
                                          <p:attrName>ppt_h</p:attrName>
                                        </p:attrNameLst>
                                      </p:cBhvr>
                                      <p:tavLst>
                                        <p:tav tm="0">
                                          <p:val>
                                            <p:fltVal val="0"/>
                                          </p:val>
                                        </p:tav>
                                        <p:tav tm="100000">
                                          <p:val>
                                            <p:strVal val="#ppt_h"/>
                                          </p:val>
                                        </p:tav>
                                      </p:tavLst>
                                    </p:anim>
                                    <p:anim calcmode="lin" valueType="num">
                                      <p:cBhvr>
                                        <p:cTn id="57" dur="1000" fill="hold"/>
                                        <p:tgtEl>
                                          <p:spTgt spid="8398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39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83982"/>
                                        </p:tgtEl>
                                        <p:attrNameLst>
                                          <p:attrName>style.visibility</p:attrName>
                                        </p:attrNameLst>
                                      </p:cBhvr>
                                      <p:to>
                                        <p:strVal val="visible"/>
                                      </p:to>
                                    </p:set>
                                    <p:anim calcmode="lin" valueType="num">
                                      <p:cBhvr>
                                        <p:cTn id="63" dur="1000" fill="hold"/>
                                        <p:tgtEl>
                                          <p:spTgt spid="83982"/>
                                        </p:tgtEl>
                                        <p:attrNameLst>
                                          <p:attrName>ppt_w</p:attrName>
                                        </p:attrNameLst>
                                      </p:cBhvr>
                                      <p:tavLst>
                                        <p:tav tm="0">
                                          <p:val>
                                            <p:fltVal val="0"/>
                                          </p:val>
                                        </p:tav>
                                        <p:tav tm="100000">
                                          <p:val>
                                            <p:strVal val="#ppt_w"/>
                                          </p:val>
                                        </p:tav>
                                      </p:tavLst>
                                    </p:anim>
                                    <p:anim calcmode="lin" valueType="num">
                                      <p:cBhvr>
                                        <p:cTn id="64" dur="1000" fill="hold"/>
                                        <p:tgtEl>
                                          <p:spTgt spid="83982"/>
                                        </p:tgtEl>
                                        <p:attrNameLst>
                                          <p:attrName>ppt_h</p:attrName>
                                        </p:attrNameLst>
                                      </p:cBhvr>
                                      <p:tavLst>
                                        <p:tav tm="0">
                                          <p:val>
                                            <p:fltVal val="0"/>
                                          </p:val>
                                        </p:tav>
                                        <p:tav tm="100000">
                                          <p:val>
                                            <p:strVal val="#ppt_h"/>
                                          </p:val>
                                        </p:tav>
                                      </p:tavLst>
                                    </p:anim>
                                    <p:anim calcmode="lin" valueType="num">
                                      <p:cBhvr>
                                        <p:cTn id="65" dur="1000" fill="hold"/>
                                        <p:tgtEl>
                                          <p:spTgt spid="839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839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p:bldP spid="83976" grpId="0"/>
      <p:bldP spid="83977" grpId="0"/>
      <p:bldP spid="83978" grpId="0"/>
      <p:bldP spid="83979" grpId="0"/>
      <p:bldP spid="83980" grpId="0"/>
      <p:bldP spid="83981" grpId="0"/>
      <p:bldP spid="83982" grpId="0"/>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21" name="Rectangle 2"/>
          <p:cNvSpPr>
            <a:spLocks noGrp="1" noChangeArrowheads="1"/>
          </p:cNvSpPr>
          <p:nvPr>
            <p:ph type="title" idx="4294967295"/>
          </p:nvPr>
        </p:nvSpPr>
        <p:spPr>
          <a:xfrm>
            <a:off x="685800" y="76200"/>
            <a:ext cx="7772400" cy="1143000"/>
          </a:xfrm>
        </p:spPr>
        <p:txBody>
          <a:bodyPr/>
          <a:lstStyle/>
          <a:p>
            <a:pPr eaLnBrk="1" hangingPunct="1"/>
            <a:r>
              <a:rPr lang="en-US" smtClean="0"/>
              <a:t>Toughest Job in the World</a:t>
            </a:r>
          </a:p>
        </p:txBody>
      </p:sp>
      <p:pic>
        <p:nvPicPr>
          <p:cNvPr id="645122" name="Picture 3" descr="PastorRatings"/>
          <p:cNvPicPr>
            <a:picLocks noChangeAspect="1" noChangeArrowheads="1"/>
          </p:cNvPicPr>
          <p:nvPr/>
        </p:nvPicPr>
        <p:blipFill>
          <a:blip r:embed="rId3" cstate="print"/>
          <a:srcRect l="8388" b="57184"/>
          <a:stretch>
            <a:fillRect/>
          </a:stretch>
        </p:blipFill>
        <p:spPr bwMode="auto">
          <a:xfrm>
            <a:off x="0" y="355600"/>
            <a:ext cx="9144000" cy="6045200"/>
          </a:xfrm>
          <a:prstGeom prst="rect">
            <a:avLst/>
          </a:prstGeom>
          <a:noFill/>
          <a:ln w="9525">
            <a:noFill/>
            <a:miter lim="800000"/>
            <a:headEnd/>
            <a:tailEnd/>
          </a:ln>
        </p:spPr>
      </p:pic>
      <p:sp>
        <p:nvSpPr>
          <p:cNvPr id="94212" name="Rectangle 4"/>
          <p:cNvSpPr>
            <a:spLocks noChangeArrowheads="1"/>
          </p:cNvSpPr>
          <p:nvPr/>
        </p:nvSpPr>
        <p:spPr bwMode="auto">
          <a:xfrm>
            <a:off x="4343400" y="0"/>
            <a:ext cx="4800600" cy="6858000"/>
          </a:xfrm>
          <a:prstGeom prst="rect">
            <a:avLst/>
          </a:prstGeom>
          <a:solidFill>
            <a:schemeClr val="tx2"/>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645124" name="Text Box 5"/>
          <p:cNvSpPr txBox="1">
            <a:spLocks noChangeArrowheads="1"/>
          </p:cNvSpPr>
          <p:nvPr/>
        </p:nvSpPr>
        <p:spPr bwMode="auto">
          <a:xfrm>
            <a:off x="0" y="5530850"/>
            <a:ext cx="9144000" cy="946150"/>
          </a:xfrm>
          <a:prstGeom prst="rect">
            <a:avLst/>
          </a:prstGeom>
          <a:solidFill>
            <a:schemeClr val="bg1"/>
          </a:solidFill>
          <a:ln w="9525">
            <a:noFill/>
            <a:miter lim="800000"/>
            <a:headEnd/>
            <a:tailEnd/>
          </a:ln>
        </p:spPr>
        <p:txBody>
          <a:bodyPr>
            <a:spAutoFit/>
          </a:bodyPr>
          <a:lstStyle/>
          <a:p>
            <a:pPr eaLnBrk="0" fontAlgn="base" hangingPunct="0">
              <a:spcBef>
                <a:spcPct val="0"/>
              </a:spcBef>
              <a:spcAft>
                <a:spcPct val="0"/>
              </a:spcAft>
            </a:pPr>
            <a:r>
              <a:rPr lang="en-US" altLang="ja-JP" sz="2800" b="1" smtClean="0">
                <a:solidFill>
                  <a:srgbClr val="000000"/>
                </a:solidFill>
              </a:rPr>
              <a:t>"Of course, feel free anytime to let me know what you think of the job I</a:t>
            </a:r>
            <a:r>
              <a:rPr lang="fr-FR" altLang="ja-JP" sz="2800" b="1" smtClean="0">
                <a:solidFill>
                  <a:srgbClr val="000000"/>
                </a:solidFill>
              </a:rPr>
              <a:t>'</a:t>
            </a:r>
            <a:r>
              <a:rPr lang="en-US" altLang="ja-JP" sz="2800" b="1" smtClean="0">
                <a:solidFill>
                  <a:srgbClr val="000000"/>
                </a:solidFill>
              </a:rPr>
              <a:t>m doing as your pastor."</a:t>
            </a:r>
            <a:endParaRPr lang="en-US" sz="2800" b="1" smtClean="0">
              <a:solidFill>
                <a:srgbClr val="000000"/>
              </a:solidFill>
            </a:endParaRPr>
          </a:p>
        </p:txBody>
      </p:sp>
      <p:sp>
        <p:nvSpPr>
          <p:cNvPr id="94214" name="WordArt 6"/>
          <p:cNvSpPr>
            <a:spLocks noChangeArrowheads="1" noChangeShapeType="1" noTextEdit="1"/>
          </p:cNvSpPr>
          <p:nvPr/>
        </p:nvSpPr>
        <p:spPr bwMode="auto">
          <a:xfrm>
            <a:off x="1905000" y="533400"/>
            <a:ext cx="5257800" cy="47244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smtClean="0">
                <a:ln w="9525">
                  <a:round/>
                  <a:headEnd/>
                  <a:tailEnd/>
                </a:ln>
                <a:gradFill rotWithShape="1">
                  <a:gsLst>
                    <a:gs pos="0">
                      <a:srgbClr val="FFE701"/>
                    </a:gs>
                    <a:gs pos="100000">
                      <a:srgbClr val="FE3E02"/>
                    </a:gs>
                  </a:gsLst>
                  <a:lin ang="5400000" scaled="1"/>
                </a:gradFill>
                <a:latin typeface="Impact"/>
              </a:rPr>
              <a:t>The Forum</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94212"/>
                                        </p:tgtEl>
                                        <p:attrNameLst>
                                          <p:attrName>ppt_x</p:attrName>
                                        </p:attrNameLst>
                                      </p:cBhvr>
                                      <p:tavLst>
                                        <p:tav tm="0">
                                          <p:val>
                                            <p:strVal val="ppt_x"/>
                                          </p:val>
                                        </p:tav>
                                        <p:tav tm="100000">
                                          <p:val>
                                            <p:strVal val="ppt_x"/>
                                          </p:val>
                                        </p:tav>
                                      </p:tavLst>
                                    </p:anim>
                                    <p:anim calcmode="lin" valueType="num">
                                      <p:cBhvr additive="base">
                                        <p:cTn id="7" dur="5000"/>
                                        <p:tgtEl>
                                          <p:spTgt spid="94212"/>
                                        </p:tgtEl>
                                        <p:attrNameLst>
                                          <p:attrName>ppt_y</p:attrName>
                                        </p:attrNameLst>
                                      </p:cBhvr>
                                      <p:tavLst>
                                        <p:tav tm="0">
                                          <p:val>
                                            <p:strVal val="ppt_y"/>
                                          </p:val>
                                        </p:tav>
                                        <p:tav tm="100000">
                                          <p:val>
                                            <p:strVal val="1+ppt_h/2"/>
                                          </p:val>
                                        </p:tav>
                                      </p:tavLst>
                                    </p:anim>
                                    <p:set>
                                      <p:cBhvr>
                                        <p:cTn id="8" dur="1" fill="hold">
                                          <p:stCondLst>
                                            <p:cond delay="4999"/>
                                          </p:stCondLst>
                                        </p:cTn>
                                        <p:tgtEl>
                                          <p:spTgt spid="942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4214"/>
                                        </p:tgtEl>
                                        <p:attrNameLst>
                                          <p:attrName>style.visibility</p:attrName>
                                        </p:attrNameLst>
                                      </p:cBhvr>
                                      <p:to>
                                        <p:strVal val="visible"/>
                                      </p:to>
                                    </p:set>
                                    <p:animEffect transition="in" filter="fade">
                                      <p:cBhvr>
                                        <p:cTn id="13" dur="5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4"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0" y="381000"/>
            <a:ext cx="9144000" cy="708025"/>
          </a:xfrm>
          <a:effectLst>
            <a:outerShdw dist="35921" dir="2700000" algn="ctr" rotWithShape="0">
              <a:schemeClr val="tx2">
                <a:alpha val="74997"/>
              </a:schemeClr>
            </a:outerShdw>
          </a:effectLst>
        </p:spPr>
        <p:txBody>
          <a:bodyPr/>
          <a:lstStyle/>
          <a:p>
            <a:pPr eaLnBrk="1" hangingPunct="1">
              <a:defRPr/>
            </a:pPr>
            <a:r>
              <a:rPr lang="en-US" b="0" smtClean="0">
                <a:ea typeface="+mj-ea"/>
              </a:rPr>
              <a:t>Ephesians 4:11-12</a:t>
            </a:r>
            <a:r>
              <a:rPr lang="en-US" sz="2800" b="0" smtClean="0">
                <a:ea typeface="+mj-ea"/>
              </a:rPr>
              <a:t> (KJV)</a:t>
            </a:r>
            <a:endParaRPr lang="en-US" b="0" smtClean="0">
              <a:ea typeface="+mj-ea"/>
            </a:endParaRPr>
          </a:p>
        </p:txBody>
      </p:sp>
      <p:sp>
        <p:nvSpPr>
          <p:cNvPr id="86019" name="Rectangle 3"/>
          <p:cNvSpPr>
            <a:spLocks noChangeArrowheads="1"/>
          </p:cNvSpPr>
          <p:nvPr/>
        </p:nvSpPr>
        <p:spPr bwMode="auto">
          <a:xfrm>
            <a:off x="457200" y="381000"/>
            <a:ext cx="8229600" cy="762000"/>
          </a:xfrm>
          <a:prstGeom prst="rect">
            <a:avLst/>
          </a:prstGeom>
          <a:noFill/>
          <a:ln w="9525">
            <a:noFill/>
            <a:miter lim="800000"/>
            <a:headEnd/>
            <a:tailEnd/>
          </a:ln>
          <a:effectLst>
            <a:outerShdw dist="35921" dir="2700000" algn="ctr" rotWithShape="0">
              <a:srgbClr val="808080">
                <a:alpha val="74997"/>
              </a:srgbClr>
            </a:outerShdw>
          </a:effectLst>
        </p:spPr>
        <p:txBody>
          <a:bodyPr anchor="ctr"/>
          <a:lstStyle/>
          <a:p>
            <a:pPr algn="ctr" fontAlgn="base">
              <a:spcBef>
                <a:spcPct val="0"/>
              </a:spcBef>
              <a:spcAft>
                <a:spcPct val="0"/>
              </a:spcAft>
              <a:defRPr/>
            </a:pPr>
            <a:endParaRPr lang="en-US" sz="4400">
              <a:solidFill>
                <a:srgbClr val="FFFFFF"/>
              </a:solidFill>
            </a:endParaRPr>
          </a:p>
        </p:txBody>
      </p:sp>
      <p:sp>
        <p:nvSpPr>
          <p:cNvPr id="86020" name="Text Box 4"/>
          <p:cNvSpPr txBox="1">
            <a:spLocks noChangeArrowheads="1"/>
          </p:cNvSpPr>
          <p:nvPr/>
        </p:nvSpPr>
        <p:spPr bwMode="auto">
          <a:xfrm>
            <a:off x="228600" y="1420813"/>
            <a:ext cx="1073150" cy="94615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fontAlgn="base" hangingPunct="0">
              <a:spcBef>
                <a:spcPct val="0"/>
              </a:spcBef>
              <a:spcAft>
                <a:spcPct val="0"/>
              </a:spcAft>
              <a:defRPr/>
            </a:pPr>
            <a:r>
              <a:rPr lang="en-US" sz="2800" b="1">
                <a:solidFill>
                  <a:srgbClr val="FFFFFF"/>
                </a:solidFill>
              </a:rPr>
              <a:t>v. 11 </a:t>
            </a:r>
            <a:br>
              <a:rPr lang="en-US" sz="2800" b="1">
                <a:solidFill>
                  <a:srgbClr val="FFFFFF"/>
                </a:solidFill>
              </a:rPr>
            </a:br>
            <a:r>
              <a:rPr lang="en-US" sz="2800" b="1">
                <a:solidFill>
                  <a:srgbClr val="FFFFFF"/>
                </a:solidFill>
              </a:rPr>
              <a:t>KJV</a:t>
            </a:r>
            <a:endParaRPr lang="en-US" sz="1400">
              <a:solidFill>
                <a:srgbClr val="000000"/>
              </a:solidFill>
            </a:endParaRPr>
          </a:p>
        </p:txBody>
      </p:sp>
      <p:sp>
        <p:nvSpPr>
          <p:cNvPr id="86021" name="Text Box 5"/>
          <p:cNvSpPr txBox="1">
            <a:spLocks noChangeArrowheads="1"/>
          </p:cNvSpPr>
          <p:nvPr/>
        </p:nvSpPr>
        <p:spPr bwMode="auto">
          <a:xfrm>
            <a:off x="1447800" y="1420813"/>
            <a:ext cx="7696200" cy="222726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2800" b="1" smtClean="0">
                <a:solidFill>
                  <a:srgbClr val="FFFFFF"/>
                </a:solidFill>
              </a:rPr>
              <a:t>And He gave</a:t>
            </a:r>
          </a:p>
          <a:p>
            <a:pPr eaLnBrk="0" fontAlgn="base" hangingPunct="0">
              <a:spcBef>
                <a:spcPct val="0"/>
              </a:spcBef>
              <a:spcAft>
                <a:spcPct val="0"/>
              </a:spcAft>
              <a:defRPr/>
            </a:pPr>
            <a:r>
              <a:rPr lang="en-US" sz="2800" b="1" smtClean="0">
                <a:solidFill>
                  <a:srgbClr val="FFFFFF"/>
                </a:solidFill>
              </a:rPr>
              <a:t>	some, apostles; </a:t>
            </a:r>
            <a:br>
              <a:rPr lang="en-US" sz="2800" b="1" smtClean="0">
                <a:solidFill>
                  <a:srgbClr val="FFFFFF"/>
                </a:solidFill>
              </a:rPr>
            </a:br>
            <a:r>
              <a:rPr lang="en-US" sz="2800" b="1" smtClean="0">
                <a:solidFill>
                  <a:srgbClr val="FFFFFF"/>
                </a:solidFill>
              </a:rPr>
              <a:t>	and (</a:t>
            </a:r>
            <a:r>
              <a:rPr lang="en-US" sz="2800" b="1" smtClean="0">
                <a:solidFill>
                  <a:srgbClr val="FFFFFF"/>
                </a:solidFill>
                <a:latin typeface="Bwgrkl" charset="0"/>
              </a:rPr>
              <a:t>de</a:t>
            </a:r>
            <a:r>
              <a:rPr lang="en-US" sz="2800" b="1" smtClean="0">
                <a:solidFill>
                  <a:srgbClr val="FFFFFF"/>
                </a:solidFill>
              </a:rPr>
              <a:t>) some, prophets; </a:t>
            </a:r>
            <a:br>
              <a:rPr lang="en-US" sz="2800" b="1" smtClean="0">
                <a:solidFill>
                  <a:srgbClr val="FFFFFF"/>
                </a:solidFill>
              </a:rPr>
            </a:br>
            <a:r>
              <a:rPr lang="en-US" sz="2800" b="1" smtClean="0">
                <a:solidFill>
                  <a:srgbClr val="FFFFFF"/>
                </a:solidFill>
              </a:rPr>
              <a:t>	and (</a:t>
            </a:r>
            <a:r>
              <a:rPr lang="en-US" sz="2800" b="1" smtClean="0">
                <a:solidFill>
                  <a:srgbClr val="FFFFFF"/>
                </a:solidFill>
                <a:latin typeface="Bwgrkl" charset="0"/>
              </a:rPr>
              <a:t>de</a:t>
            </a:r>
            <a:r>
              <a:rPr lang="en-US" sz="2800" b="1" smtClean="0">
                <a:solidFill>
                  <a:srgbClr val="FFFFFF"/>
                </a:solidFill>
              </a:rPr>
              <a:t>) some, evangelists; </a:t>
            </a:r>
            <a:endParaRPr lang="en-US" sz="1400" smtClean="0">
              <a:solidFill>
                <a:srgbClr val="000000"/>
              </a:solidFill>
            </a:endParaRPr>
          </a:p>
          <a:p>
            <a:pPr eaLnBrk="0" fontAlgn="base" hangingPunct="0">
              <a:spcBef>
                <a:spcPct val="0"/>
              </a:spcBef>
              <a:spcAft>
                <a:spcPct val="0"/>
              </a:spcAft>
              <a:defRPr/>
            </a:pPr>
            <a:r>
              <a:rPr lang="en-US" sz="1400" smtClean="0">
                <a:solidFill>
                  <a:srgbClr val="000000"/>
                </a:solidFill>
              </a:rPr>
              <a:t>	</a:t>
            </a:r>
            <a:r>
              <a:rPr lang="en-US" sz="2800" b="1" smtClean="0">
                <a:solidFill>
                  <a:srgbClr val="FFFFFF"/>
                </a:solidFill>
              </a:rPr>
              <a:t>and (</a:t>
            </a:r>
            <a:r>
              <a:rPr lang="en-US" sz="2800" b="1" smtClean="0">
                <a:solidFill>
                  <a:srgbClr val="FFFFFF"/>
                </a:solidFill>
                <a:latin typeface="Bwgrkl" charset="0"/>
              </a:rPr>
              <a:t>de</a:t>
            </a:r>
            <a:r>
              <a:rPr lang="en-US" sz="2800" b="1" smtClean="0">
                <a:solidFill>
                  <a:srgbClr val="FFFFFF"/>
                </a:solidFill>
              </a:rPr>
              <a:t>)</a:t>
            </a:r>
            <a:r>
              <a:rPr lang="en-US" sz="1400" smtClean="0">
                <a:solidFill>
                  <a:srgbClr val="000000"/>
                </a:solidFill>
              </a:rPr>
              <a:t> </a:t>
            </a:r>
            <a:r>
              <a:rPr lang="en-US" sz="2800" b="1" smtClean="0">
                <a:solidFill>
                  <a:srgbClr val="FFFFFF"/>
                </a:solidFill>
              </a:rPr>
              <a:t>some, pastors and (</a:t>
            </a:r>
            <a:r>
              <a:rPr lang="en-US" sz="2800" b="1" smtClean="0">
                <a:solidFill>
                  <a:srgbClr val="FFFFFF"/>
                </a:solidFill>
                <a:latin typeface="Bwgrkl" charset="0"/>
              </a:rPr>
              <a:t>kai,</a:t>
            </a:r>
            <a:r>
              <a:rPr lang="en-US" sz="2800" b="1" smtClean="0">
                <a:solidFill>
                  <a:srgbClr val="FFFFFF"/>
                </a:solidFill>
              </a:rPr>
              <a:t>) teachers</a:t>
            </a:r>
          </a:p>
        </p:txBody>
      </p:sp>
      <p:sp>
        <p:nvSpPr>
          <p:cNvPr id="86022" name="Text Box 6"/>
          <p:cNvSpPr txBox="1">
            <a:spLocks noChangeArrowheads="1"/>
          </p:cNvSpPr>
          <p:nvPr/>
        </p:nvSpPr>
        <p:spPr bwMode="auto">
          <a:xfrm>
            <a:off x="152400" y="4038600"/>
            <a:ext cx="1073150" cy="94615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fontAlgn="base" hangingPunct="0">
              <a:spcBef>
                <a:spcPct val="0"/>
              </a:spcBef>
              <a:spcAft>
                <a:spcPct val="0"/>
              </a:spcAft>
              <a:defRPr/>
            </a:pPr>
            <a:r>
              <a:rPr lang="en-US" sz="2800" b="1">
                <a:solidFill>
                  <a:srgbClr val="FFFFFF"/>
                </a:solidFill>
              </a:rPr>
              <a:t>v. 12 </a:t>
            </a:r>
            <a:br>
              <a:rPr lang="en-US" sz="2800" b="1">
                <a:solidFill>
                  <a:srgbClr val="FFFFFF"/>
                </a:solidFill>
              </a:rPr>
            </a:br>
            <a:r>
              <a:rPr lang="en-US" sz="2800" b="1">
                <a:solidFill>
                  <a:srgbClr val="FFFFFF"/>
                </a:solidFill>
              </a:rPr>
              <a:t>KJV</a:t>
            </a:r>
            <a:endParaRPr lang="en-US" sz="1400">
              <a:solidFill>
                <a:srgbClr val="000000"/>
              </a:solidFill>
            </a:endParaRPr>
          </a:p>
        </p:txBody>
      </p:sp>
      <p:sp>
        <p:nvSpPr>
          <p:cNvPr id="86023" name="Text Box 7"/>
          <p:cNvSpPr txBox="1">
            <a:spLocks noChangeArrowheads="1"/>
          </p:cNvSpPr>
          <p:nvPr/>
        </p:nvSpPr>
        <p:spPr bwMode="auto">
          <a:xfrm>
            <a:off x="1447800" y="4038600"/>
            <a:ext cx="7696200" cy="1373188"/>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eaLnBrk="0" fontAlgn="base" hangingPunct="0">
              <a:spcBef>
                <a:spcPct val="0"/>
              </a:spcBef>
              <a:spcAft>
                <a:spcPct val="0"/>
              </a:spcAft>
              <a:defRPr/>
            </a:pPr>
            <a:r>
              <a:rPr lang="en-US" sz="2800" b="1">
                <a:solidFill>
                  <a:srgbClr val="FFFFFF"/>
                </a:solidFill>
              </a:rPr>
              <a:t>for (</a:t>
            </a:r>
            <a:r>
              <a:rPr lang="en-US" sz="2800" b="1">
                <a:solidFill>
                  <a:srgbClr val="FFFFFF"/>
                </a:solidFill>
                <a:latin typeface="Bwgrkl" charset="0"/>
              </a:rPr>
              <a:t>pro,j</a:t>
            </a:r>
            <a:r>
              <a:rPr lang="en-US" sz="2800" b="1">
                <a:solidFill>
                  <a:srgbClr val="FFFFFF"/>
                </a:solidFill>
              </a:rPr>
              <a:t>) the perfecting of the saints,</a:t>
            </a:r>
          </a:p>
          <a:p>
            <a:pPr eaLnBrk="0" fontAlgn="base" hangingPunct="0">
              <a:spcBef>
                <a:spcPct val="0"/>
              </a:spcBef>
              <a:spcAft>
                <a:spcPct val="0"/>
              </a:spcAft>
              <a:defRPr/>
            </a:pPr>
            <a:r>
              <a:rPr lang="en-US" sz="2800" b="1">
                <a:solidFill>
                  <a:srgbClr val="FFFFFF"/>
                </a:solidFill>
              </a:rPr>
              <a:t>for (</a:t>
            </a:r>
            <a:r>
              <a:rPr lang="en-US" sz="2800" b="1">
                <a:solidFill>
                  <a:srgbClr val="FFFFFF"/>
                </a:solidFill>
                <a:latin typeface="Bwgrkl" charset="0"/>
              </a:rPr>
              <a:t>ei,j</a:t>
            </a:r>
            <a:r>
              <a:rPr lang="en-US" sz="2800" b="1">
                <a:solidFill>
                  <a:srgbClr val="FFFFFF"/>
                </a:solidFill>
              </a:rPr>
              <a:t>) the work of the ministry,</a:t>
            </a:r>
            <a:br>
              <a:rPr lang="en-US" sz="2800" b="1">
                <a:solidFill>
                  <a:srgbClr val="FFFFFF"/>
                </a:solidFill>
              </a:rPr>
            </a:br>
            <a:r>
              <a:rPr lang="en-US" sz="2800" b="1">
                <a:solidFill>
                  <a:srgbClr val="FFFFFF"/>
                </a:solidFill>
              </a:rPr>
              <a:t>for (</a:t>
            </a:r>
            <a:r>
              <a:rPr lang="en-US" sz="2800" b="1">
                <a:solidFill>
                  <a:srgbClr val="FFFFFF"/>
                </a:solidFill>
                <a:latin typeface="Bwgrkl" charset="0"/>
              </a:rPr>
              <a:t>ei,j</a:t>
            </a:r>
            <a:r>
              <a:rPr lang="en-US" sz="2800" b="1">
                <a:solidFill>
                  <a:srgbClr val="FFFFFF"/>
                </a:solidFill>
              </a:rPr>
              <a:t>) the edifying of the body of Christ.</a:t>
            </a:r>
          </a:p>
        </p:txBody>
      </p:sp>
      <p:sp>
        <p:nvSpPr>
          <p:cNvPr id="86024" name="Text Box 8"/>
          <p:cNvSpPr txBox="1">
            <a:spLocks noChangeArrowheads="1"/>
          </p:cNvSpPr>
          <p:nvPr/>
        </p:nvSpPr>
        <p:spPr bwMode="auto">
          <a:xfrm>
            <a:off x="0" y="5957888"/>
            <a:ext cx="9144000" cy="519112"/>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a:spAutoFit/>
          </a:bodyPr>
          <a:lstStyle/>
          <a:p>
            <a:pPr algn="ctr" eaLnBrk="0" fontAlgn="base" hangingPunct="0">
              <a:spcBef>
                <a:spcPct val="0"/>
              </a:spcBef>
              <a:spcAft>
                <a:spcPct val="0"/>
              </a:spcAft>
              <a:defRPr/>
            </a:pPr>
            <a:r>
              <a:rPr lang="en-US" sz="2800" b="1">
                <a:solidFill>
                  <a:srgbClr val="FFFFFF"/>
                </a:solidFill>
              </a:rPr>
              <a:t>This implies the gifted men do all three ministries!</a:t>
            </a:r>
            <a:endParaRPr lang="en-US" sz="1400">
              <a:solidFill>
                <a:srgbClr val="000000"/>
              </a:solidFill>
            </a:endParaRPr>
          </a:p>
        </p:txBody>
      </p:sp>
      <p:sp>
        <p:nvSpPr>
          <p:cNvPr id="86025" name="WordArt 9"/>
          <p:cNvSpPr>
            <a:spLocks noChangeArrowheads="1" noChangeShapeType="1" noTextEdit="1"/>
          </p:cNvSpPr>
          <p:nvPr/>
        </p:nvSpPr>
        <p:spPr bwMode="auto">
          <a:xfrm>
            <a:off x="5410200" y="1066800"/>
            <a:ext cx="3479800" cy="1168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rPr>
              <a:t>The Comma</a:t>
            </a:r>
          </a:p>
        </p:txBody>
      </p:sp>
      <p:sp>
        <p:nvSpPr>
          <p:cNvPr id="86026" name="AutoShape 10"/>
          <p:cNvSpPr>
            <a:spLocks noChangeArrowheads="1"/>
          </p:cNvSpPr>
          <p:nvPr/>
        </p:nvSpPr>
        <p:spPr bwMode="auto">
          <a:xfrm>
            <a:off x="7467600" y="2438400"/>
            <a:ext cx="457200" cy="1752600"/>
          </a:xfrm>
          <a:prstGeom prst="downArrow">
            <a:avLst>
              <a:gd name="adj1" fmla="val 50000"/>
              <a:gd name="adj2" fmla="val 958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smtClean="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25"/>
                                        </p:tgtEl>
                                        <p:attrNameLst>
                                          <p:attrName>style.visibility</p:attrName>
                                        </p:attrNameLst>
                                      </p:cBhvr>
                                      <p:to>
                                        <p:strVal val="visible"/>
                                      </p:to>
                                    </p:set>
                                    <p:animEffect transition="in" filter="wipe(left)">
                                      <p:cBhvr>
                                        <p:cTn id="7" dur="500"/>
                                        <p:tgtEl>
                                          <p:spTgt spid="8602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6026"/>
                                        </p:tgtEl>
                                        <p:attrNameLst>
                                          <p:attrName>style.visibility</p:attrName>
                                        </p:attrNameLst>
                                      </p:cBhvr>
                                      <p:to>
                                        <p:strVal val="visible"/>
                                      </p:to>
                                    </p:set>
                                    <p:animEffect transition="in" filter="wipe(left)">
                                      <p:cBhvr>
                                        <p:cTn id="11" dur="500"/>
                                        <p:tgtEl>
                                          <p:spTgt spid="860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86024"/>
                                        </p:tgtEl>
                                        <p:attrNameLst>
                                          <p:attrName>style.visibility</p:attrName>
                                        </p:attrNameLst>
                                      </p:cBhvr>
                                      <p:to>
                                        <p:strVal val="visible"/>
                                      </p:to>
                                    </p:set>
                                    <p:animEffect transition="in" filter="wedge">
                                      <p:cBhvr>
                                        <p:cTn id="16" dur="20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animBg="1"/>
      <p:bldP spid="86025" grpId="0" animBg="1"/>
      <p:bldP spid="86026"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9217" name="Rectangle 2"/>
          <p:cNvSpPr>
            <a:spLocks noGrp="1" noChangeArrowheads="1"/>
          </p:cNvSpPr>
          <p:nvPr>
            <p:ph type="title"/>
          </p:nvPr>
        </p:nvSpPr>
        <p:spPr>
          <a:xfrm>
            <a:off x="685800" y="-76200"/>
            <a:ext cx="7772400" cy="1143000"/>
          </a:xfrm>
        </p:spPr>
        <p:txBody>
          <a:bodyPr/>
          <a:lstStyle/>
          <a:p>
            <a:pPr eaLnBrk="1" hangingPunct="1"/>
            <a:r>
              <a:rPr lang="en-US" smtClean="0"/>
              <a:t>The Advertisement Read…</a:t>
            </a:r>
          </a:p>
        </p:txBody>
      </p:sp>
      <p:sp>
        <p:nvSpPr>
          <p:cNvPr id="674820" name="Text Box 4"/>
          <p:cNvSpPr txBox="1">
            <a:spLocks noChangeArrowheads="1"/>
          </p:cNvSpPr>
          <p:nvPr/>
        </p:nvSpPr>
        <p:spPr bwMode="auto">
          <a:xfrm>
            <a:off x="212725" y="914400"/>
            <a:ext cx="8626475" cy="6002338"/>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0"/>
              </a:spcBef>
              <a:spcAft>
                <a:spcPct val="0"/>
              </a:spcAft>
            </a:pPr>
            <a:r>
              <a:rPr lang="en-US" altLang="ja-JP" sz="3200" b="1" smtClean="0">
                <a:solidFill>
                  <a:srgbClr val="FFFFFF"/>
                </a:solidFill>
                <a:effectLst>
                  <a:outerShdw blurRad="38100" dist="38100" dir="2700000" algn="tl">
                    <a:srgbClr val="000000"/>
                  </a:outerShdw>
                </a:effectLst>
              </a:rPr>
              <a:t>"</a:t>
            </a:r>
            <a:r>
              <a:rPr lang="en-US" sz="3200" b="1" smtClean="0">
                <a:solidFill>
                  <a:srgbClr val="FFFFFF"/>
                </a:solidFill>
                <a:effectLst>
                  <a:outerShdw blurRad="38100" dist="38100" dir="2700000" algn="tl">
                    <a:srgbClr val="000000"/>
                  </a:outerShdw>
                </a:effectLst>
              </a:rPr>
              <a:t>Wanted: Pastor for a growing church—a real challenge for the right man.  Must know about all problems of birth, life, sickness and death.  Must know how to operate and fix copier.  Able to sound learned at times but most of the time sounds like good-ole-Joe.  Must pretend he likes hearing women talk.  Applicant</a:t>
            </a:r>
            <a:r>
              <a:rPr lang="fr-FR" altLang="ja-JP" sz="3200" b="1" smtClean="0">
                <a:solidFill>
                  <a:srgbClr val="FFFFFF"/>
                </a:solidFill>
                <a:effectLst>
                  <a:outerShdw blurRad="38100" dist="38100" dir="2700000" algn="tl">
                    <a:srgbClr val="000000"/>
                  </a:outerShdw>
                </a:effectLst>
              </a:rPr>
              <a:t>'</a:t>
            </a:r>
            <a:r>
              <a:rPr lang="en-US" sz="3200" b="1" smtClean="0">
                <a:solidFill>
                  <a:srgbClr val="FFFFFF"/>
                </a:solidFill>
                <a:effectLst>
                  <a:outerShdw blurRad="38100" dist="38100" dir="2700000" algn="tl">
                    <a:srgbClr val="000000"/>
                  </a:outerShdw>
                </a:effectLst>
              </a:rPr>
              <a:t>s wife must be both stunning and plain, never discouraged.  Applicants will undergo evaluation by a committee of 100 to determine sanity.</a:t>
            </a:r>
            <a:r>
              <a:rPr lang="en-US" altLang="ja-JP" sz="3200" b="1" smtClean="0">
                <a:solidFill>
                  <a:srgbClr val="FFFFFF"/>
                </a:solidFill>
                <a:effectLst>
                  <a:outerShdw blurRad="38100" dist="38100" dir="2700000" algn="tl">
                    <a:srgbClr val="000000"/>
                  </a:outerShdw>
                </a:effectLst>
              </a:rPr>
              <a:t>"</a:t>
            </a:r>
            <a:endParaRPr lang="en-US" sz="3200" b="1" smtClean="0">
              <a:solidFill>
                <a:srgbClr val="FFFFFF"/>
              </a:solidFill>
              <a:effectLst>
                <a:outerShdw blurRad="38100" dist="38100" dir="2700000" algn="tl">
                  <a:srgbClr val="00000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1265" name="Picture 2" descr="synagogueatmeiron(reconstruction)"/>
          <p:cNvPicPr>
            <a:picLocks noChangeAspect="1" noChangeArrowheads="1"/>
          </p:cNvPicPr>
          <p:nvPr/>
        </p:nvPicPr>
        <p:blipFill>
          <a:blip r:embed="rId3" cstate="print"/>
          <a:srcRect/>
          <a:stretch>
            <a:fillRect/>
          </a:stretch>
        </p:blipFill>
        <p:spPr bwMode="auto">
          <a:xfrm>
            <a:off x="0" y="0"/>
            <a:ext cx="9144000" cy="6907213"/>
          </a:xfrm>
          <a:prstGeom prst="rect">
            <a:avLst/>
          </a:prstGeom>
          <a:noFill/>
          <a:ln w="9525">
            <a:noFill/>
            <a:miter lim="800000"/>
            <a:headEnd/>
            <a:tailEnd/>
          </a:ln>
        </p:spPr>
      </p:pic>
      <p:sp>
        <p:nvSpPr>
          <p:cNvPr id="40964" name="AutoShape 4"/>
          <p:cNvSpPr>
            <a:spLocks noChangeArrowheads="1"/>
          </p:cNvSpPr>
          <p:nvPr/>
        </p:nvSpPr>
        <p:spPr bwMode="auto">
          <a:xfrm>
            <a:off x="3124200" y="2438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3600" b="1">
                <a:solidFill>
                  <a:srgbClr val="614121"/>
                </a:solidFill>
                <a:latin typeface="Arial" charset="0"/>
                <a:cs typeface="Arial" charset="0"/>
              </a:rPr>
              <a:t>Super</a:t>
            </a:r>
            <a:br>
              <a:rPr lang="en-US" sz="3600" b="1">
                <a:solidFill>
                  <a:srgbClr val="614121"/>
                </a:solidFill>
                <a:latin typeface="Arial" charset="0"/>
                <a:cs typeface="Arial" charset="0"/>
              </a:rPr>
            </a:br>
            <a:r>
              <a:rPr lang="en-US" sz="3600" b="1">
                <a:solidFill>
                  <a:srgbClr val="614121"/>
                </a:solidFill>
                <a:latin typeface="Arial" charset="0"/>
                <a:cs typeface="Arial" charset="0"/>
              </a:rPr>
              <a:t>Pastor!</a:t>
            </a:r>
            <a:endParaRPr lang="en-US">
              <a:solidFill>
                <a:srgbClr val="FFFFFF"/>
              </a:solidFill>
              <a:latin typeface="Arial" charset="0"/>
              <a:cs typeface="Arial" charset="0"/>
            </a:endParaRPr>
          </a:p>
        </p:txBody>
      </p:sp>
      <p:pic>
        <p:nvPicPr>
          <p:cNvPr id="40982" name="Picture 22" descr="jfairley_multi_409_267"/>
          <p:cNvPicPr>
            <a:picLocks noChangeAspect="1" noChangeArrowheads="1"/>
          </p:cNvPicPr>
          <p:nvPr/>
        </p:nvPicPr>
        <p:blipFill>
          <a:blip r:embed="rId4" cstate="print"/>
          <a:srcRect/>
          <a:stretch>
            <a:fillRect/>
          </a:stretch>
        </p:blipFill>
        <p:spPr bwMode="auto">
          <a:xfrm>
            <a:off x="609600" y="2335213"/>
            <a:ext cx="7162800" cy="4675187"/>
          </a:xfrm>
          <a:prstGeom prst="rect">
            <a:avLst/>
          </a:prstGeom>
          <a:noFill/>
          <a:ln w="9525">
            <a:noFill/>
            <a:miter lim="800000"/>
            <a:headEnd/>
            <a:tailEnd/>
          </a:ln>
        </p:spPr>
      </p:pic>
      <p:sp>
        <p:nvSpPr>
          <p:cNvPr id="40966" name="Oval 6"/>
          <p:cNvSpPr>
            <a:spLocks noChangeArrowheads="1"/>
          </p:cNvSpPr>
          <p:nvPr/>
        </p:nvSpPr>
        <p:spPr bwMode="auto">
          <a:xfrm>
            <a:off x="6019800" y="25146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Helps</a:t>
            </a:r>
            <a:endParaRPr lang="en-US" sz="2400">
              <a:solidFill>
                <a:srgbClr val="FFFFFF"/>
              </a:solidFill>
              <a:latin typeface="Arial" charset="0"/>
              <a:cs typeface="ＭＳ Ｐゴシック" charset="0"/>
            </a:endParaRPr>
          </a:p>
        </p:txBody>
      </p:sp>
      <p:sp>
        <p:nvSpPr>
          <p:cNvPr id="40965" name="AutoShape 5"/>
          <p:cNvSpPr>
            <a:spLocks noChangeArrowheads="1"/>
          </p:cNvSpPr>
          <p:nvPr/>
        </p:nvSpPr>
        <p:spPr bwMode="auto">
          <a:xfrm>
            <a:off x="5105400" y="33528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40968" name="Oval 8"/>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Visitation</a:t>
            </a:r>
            <a:endParaRPr lang="en-US" sz="2400">
              <a:solidFill>
                <a:srgbClr val="FFFFFF"/>
              </a:solidFill>
              <a:latin typeface="Arial" charset="0"/>
              <a:cs typeface="ＭＳ Ｐゴシック" charset="0"/>
            </a:endParaRPr>
          </a:p>
        </p:txBody>
      </p:sp>
      <p:sp>
        <p:nvSpPr>
          <p:cNvPr id="40969" name="AutoShape 9"/>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40970" name="Oval 10"/>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Worship</a:t>
            </a:r>
            <a:endParaRPr lang="en-US" sz="2400">
              <a:solidFill>
                <a:srgbClr val="FFFFFF"/>
              </a:solidFill>
              <a:latin typeface="Arial" charset="0"/>
              <a:cs typeface="ＭＳ Ｐゴシック" charset="0"/>
            </a:endParaRPr>
          </a:p>
        </p:txBody>
      </p:sp>
      <p:sp>
        <p:nvSpPr>
          <p:cNvPr id="40971" name="AutoShape 11"/>
          <p:cNvSpPr>
            <a:spLocks noChangeArrowheads="1"/>
          </p:cNvSpPr>
          <p:nvPr/>
        </p:nvSpPr>
        <p:spPr bwMode="auto">
          <a:xfrm rot="-7037047">
            <a:off x="2590800" y="1981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40972" name="Oval 12"/>
          <p:cNvSpPr>
            <a:spLocks noChangeArrowheads="1"/>
          </p:cNvSpPr>
          <p:nvPr/>
        </p:nvSpPr>
        <p:spPr bwMode="auto">
          <a:xfrm>
            <a:off x="5486400" y="46482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Marketing</a:t>
            </a:r>
            <a:endParaRPr lang="en-US" sz="2400">
              <a:solidFill>
                <a:srgbClr val="FFFFFF"/>
              </a:solidFill>
              <a:latin typeface="Arial" charset="0"/>
              <a:cs typeface="ＭＳ Ｐゴシック" charset="0"/>
            </a:endParaRPr>
          </a:p>
        </p:txBody>
      </p:sp>
      <p:sp>
        <p:nvSpPr>
          <p:cNvPr id="40973" name="AutoShape 13"/>
          <p:cNvSpPr>
            <a:spLocks noChangeArrowheads="1"/>
          </p:cNvSpPr>
          <p:nvPr/>
        </p:nvSpPr>
        <p:spPr bwMode="auto">
          <a:xfrm rot="1652068">
            <a:off x="4724400" y="45720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40975" name="AutoShape 15"/>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40976" name="Oval 16"/>
          <p:cNvSpPr>
            <a:spLocks noChangeArrowheads="1"/>
          </p:cNvSpPr>
          <p:nvPr/>
        </p:nvSpPr>
        <p:spPr bwMode="auto">
          <a:xfrm>
            <a:off x="-152400" y="25146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Finances</a:t>
            </a:r>
            <a:endParaRPr lang="en-US" sz="2400">
              <a:solidFill>
                <a:srgbClr val="FFFFFF"/>
              </a:solidFill>
              <a:latin typeface="Arial" charset="0"/>
              <a:cs typeface="ＭＳ Ｐゴシック" charset="0"/>
            </a:endParaRPr>
          </a:p>
        </p:txBody>
      </p:sp>
      <p:sp>
        <p:nvSpPr>
          <p:cNvPr id="40977" name="AutoShape 17"/>
          <p:cNvSpPr>
            <a:spLocks noChangeArrowheads="1"/>
          </p:cNvSpPr>
          <p:nvPr/>
        </p:nvSpPr>
        <p:spPr bwMode="auto">
          <a:xfrm rot="10822508">
            <a:off x="2209800" y="3124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40978" name="Oval 18"/>
          <p:cNvSpPr>
            <a:spLocks noChangeArrowheads="1"/>
          </p:cNvSpPr>
          <p:nvPr/>
        </p:nvSpPr>
        <p:spPr bwMode="auto">
          <a:xfrm>
            <a:off x="3276600" y="5334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Women</a:t>
            </a:r>
            <a:endParaRPr lang="en-US" sz="2400">
              <a:solidFill>
                <a:srgbClr val="FFFFFF"/>
              </a:solidFill>
              <a:latin typeface="Arial" charset="0"/>
              <a:cs typeface="ＭＳ Ｐゴシック" charset="0"/>
            </a:endParaRPr>
          </a:p>
        </p:txBody>
      </p:sp>
      <p:sp>
        <p:nvSpPr>
          <p:cNvPr id="40979" name="AutoShape 19"/>
          <p:cNvSpPr>
            <a:spLocks noChangeArrowheads="1"/>
          </p:cNvSpPr>
          <p:nvPr/>
        </p:nvSpPr>
        <p:spPr bwMode="auto">
          <a:xfrm rot="-5370781">
            <a:off x="3657600" y="16764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40980" name="Oval 20"/>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Grass Cutting</a:t>
            </a:r>
            <a:endParaRPr lang="en-US" sz="2400">
              <a:solidFill>
                <a:srgbClr val="FFFFFF"/>
              </a:solidFill>
              <a:latin typeface="Arial" charset="0"/>
              <a:cs typeface="ＭＳ Ｐゴシック" charset="0"/>
            </a:endParaRPr>
          </a:p>
        </p:txBody>
      </p:sp>
      <p:sp>
        <p:nvSpPr>
          <p:cNvPr id="40981" name="AutoShape 21"/>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40974" name="Oval 14"/>
          <p:cNvSpPr>
            <a:spLocks noChangeArrowheads="1"/>
          </p:cNvSpPr>
          <p:nvPr/>
        </p:nvSpPr>
        <p:spPr bwMode="auto">
          <a:xfrm>
            <a:off x="5562600" y="12192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Men</a:t>
            </a:r>
            <a:endParaRPr lang="en-US" sz="2400">
              <a:solidFill>
                <a:srgbClr val="FFFFFF"/>
              </a:solidFill>
              <a:latin typeface="Arial" charset="0"/>
              <a:cs typeface="ＭＳ Ｐゴシック" charset="0"/>
            </a:endParaRPr>
          </a:p>
        </p:txBody>
      </p:sp>
      <p:sp>
        <p:nvSpPr>
          <p:cNvPr id="40963" name="Rectangle 3"/>
          <p:cNvSpPr>
            <a:spLocks noGrp="1" noChangeArrowheads="1"/>
          </p:cNvSpPr>
          <p:nvPr>
            <p:ph type="title"/>
          </p:nvPr>
        </p:nvSpPr>
        <p:spPr>
          <a:xfrm>
            <a:off x="76200" y="76200"/>
            <a:ext cx="7391400" cy="1017588"/>
          </a:xfrm>
        </p:spPr>
        <p:txBody>
          <a:bodyPr/>
          <a:lstStyle/>
          <a:p>
            <a:pPr eaLnBrk="1" hangingPunct="1"/>
            <a:r>
              <a:rPr lang="en-US" smtClean="0">
                <a:solidFill>
                  <a:srgbClr val="060400"/>
                </a:solidFill>
                <a:effectLst>
                  <a:outerShdw blurRad="38100" dist="38100" dir="2700000" algn="tl">
                    <a:srgbClr val="FFFFFF"/>
                  </a:outerShdw>
                </a:effectLst>
              </a:rPr>
              <a:t>What</a:t>
            </a:r>
            <a:r>
              <a:rPr lang="fr-FR" altLang="ja-JP" smtClean="0">
                <a:solidFill>
                  <a:srgbClr val="060400"/>
                </a:solidFill>
                <a:effectLst>
                  <a:outerShdw blurRad="38100" dist="38100" dir="2700000" algn="tl">
                    <a:srgbClr val="FFFFFF"/>
                  </a:outerShdw>
                </a:effectLst>
              </a:rPr>
              <a:t>'</a:t>
            </a:r>
            <a:r>
              <a:rPr lang="en-US" smtClean="0">
                <a:solidFill>
                  <a:srgbClr val="060400"/>
                </a:solidFill>
                <a:effectLst>
                  <a:outerShdw blurRad="38100" dist="38100" dir="2700000" algn="tl">
                    <a:srgbClr val="FFFFFF"/>
                  </a:outerShdw>
                </a:effectLst>
              </a:rPr>
              <a:t>s inside the church?</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dissolve">
                                      <p:cBhvr>
                                        <p:cTn id="7" dur="500"/>
                                        <p:tgtEl>
                                          <p:spTgt spid="40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0982"/>
                                        </p:tgtEl>
                                        <p:attrNameLst>
                                          <p:attrName>style.visibility</p:attrName>
                                        </p:attrNameLst>
                                      </p:cBhvr>
                                      <p:to>
                                        <p:strVal val="visible"/>
                                      </p:to>
                                    </p:set>
                                    <p:anim calcmode="lin" valueType="num">
                                      <p:cBhvr additive="base">
                                        <p:cTn id="12" dur="500" fill="hold"/>
                                        <p:tgtEl>
                                          <p:spTgt spid="40982"/>
                                        </p:tgtEl>
                                        <p:attrNameLst>
                                          <p:attrName>ppt_x</p:attrName>
                                        </p:attrNameLst>
                                      </p:cBhvr>
                                      <p:tavLst>
                                        <p:tav tm="0">
                                          <p:val>
                                            <p:strVal val="#ppt_x"/>
                                          </p:val>
                                        </p:tav>
                                        <p:tav tm="100000">
                                          <p:val>
                                            <p:strVal val="#ppt_x"/>
                                          </p:val>
                                        </p:tav>
                                      </p:tavLst>
                                    </p:anim>
                                    <p:anim calcmode="lin" valueType="num">
                                      <p:cBhvr additive="base">
                                        <p:cTn id="13" dur="500" fill="hold"/>
                                        <p:tgtEl>
                                          <p:spTgt spid="4098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0965"/>
                                        </p:tgtEl>
                                        <p:attrNameLst>
                                          <p:attrName>style.visibility</p:attrName>
                                        </p:attrNameLst>
                                      </p:cBhvr>
                                      <p:to>
                                        <p:strVal val="visible"/>
                                      </p:to>
                                    </p:set>
                                    <p:animEffect transition="in" filter="wipe(left)">
                                      <p:cBhvr>
                                        <p:cTn id="17" dur="500"/>
                                        <p:tgtEl>
                                          <p:spTgt spid="40965"/>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40966"/>
                                        </p:tgtEl>
                                        <p:attrNameLst>
                                          <p:attrName>style.visibility</p:attrName>
                                        </p:attrNameLst>
                                      </p:cBhvr>
                                      <p:to>
                                        <p:strVal val="visible"/>
                                      </p:to>
                                    </p:set>
                                  </p:childTnLst>
                                </p:cTn>
                              </p:par>
                            </p:childTnLst>
                          </p:cTn>
                        </p:par>
                        <p:par>
                          <p:cTn id="21" fill="hold" nodeType="afterGroup">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0969"/>
                                        </p:tgtEl>
                                        <p:attrNameLst>
                                          <p:attrName>style.visibility</p:attrName>
                                        </p:attrNameLst>
                                      </p:cBhvr>
                                      <p:to>
                                        <p:strVal val="visible"/>
                                      </p:to>
                                    </p:set>
                                    <p:animEffect transition="in" filter="wipe(left)">
                                      <p:cBhvr>
                                        <p:cTn id="24" dur="500"/>
                                        <p:tgtEl>
                                          <p:spTgt spid="40969"/>
                                        </p:tgtEl>
                                      </p:cBhvr>
                                    </p:animEffect>
                                  </p:childTnLst>
                                </p:cTn>
                              </p:par>
                            </p:childTnLst>
                          </p:cTn>
                        </p:par>
                        <p:par>
                          <p:cTn id="25" fill="hold" nodeType="afterGroup">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40968"/>
                                        </p:tgtEl>
                                        <p:attrNameLst>
                                          <p:attrName>style.visibility</p:attrName>
                                        </p:attrNameLst>
                                      </p:cBhvr>
                                      <p:to>
                                        <p:strVal val="visible"/>
                                      </p:to>
                                    </p:set>
                                  </p:childTnLst>
                                </p:cTn>
                              </p:par>
                            </p:childTnLst>
                          </p:cTn>
                        </p:par>
                        <p:par>
                          <p:cTn id="28" fill="hold" nodeType="afterGroup">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40971"/>
                                        </p:tgtEl>
                                        <p:attrNameLst>
                                          <p:attrName>style.visibility</p:attrName>
                                        </p:attrNameLst>
                                      </p:cBhvr>
                                      <p:to>
                                        <p:strVal val="visible"/>
                                      </p:to>
                                    </p:set>
                                    <p:animEffect transition="in" filter="wipe(left)">
                                      <p:cBhvr>
                                        <p:cTn id="31" dur="500"/>
                                        <p:tgtEl>
                                          <p:spTgt spid="40971"/>
                                        </p:tgtEl>
                                      </p:cBhvr>
                                    </p:animEffec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40970"/>
                                        </p:tgtEl>
                                        <p:attrNameLst>
                                          <p:attrName>style.visibility</p:attrName>
                                        </p:attrNameLst>
                                      </p:cBhvr>
                                      <p:to>
                                        <p:strVal val="visible"/>
                                      </p:to>
                                    </p:set>
                                  </p:childTnLst>
                                </p:cTn>
                              </p:par>
                            </p:childTnLst>
                          </p:cTn>
                        </p:par>
                        <p:par>
                          <p:cTn id="35" fill="hold" nodeType="afterGroup">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40973"/>
                                        </p:tgtEl>
                                        <p:attrNameLst>
                                          <p:attrName>style.visibility</p:attrName>
                                        </p:attrNameLst>
                                      </p:cBhvr>
                                      <p:to>
                                        <p:strVal val="visible"/>
                                      </p:to>
                                    </p:set>
                                    <p:animEffect transition="in" filter="wipe(left)">
                                      <p:cBhvr>
                                        <p:cTn id="38" dur="500"/>
                                        <p:tgtEl>
                                          <p:spTgt spid="40973"/>
                                        </p:tgtEl>
                                      </p:cBhvr>
                                    </p:animEffect>
                                  </p:childTnLst>
                                </p:cTn>
                              </p:par>
                            </p:childTnLst>
                          </p:cTn>
                        </p:par>
                        <p:par>
                          <p:cTn id="39" fill="hold" nodeType="afterGroup">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40972"/>
                                        </p:tgtEl>
                                        <p:attrNameLst>
                                          <p:attrName>style.visibility</p:attrName>
                                        </p:attrNameLst>
                                      </p:cBhvr>
                                      <p:to>
                                        <p:strVal val="visible"/>
                                      </p:to>
                                    </p:set>
                                  </p:childTnLst>
                                </p:cTn>
                              </p:par>
                            </p:childTnLst>
                          </p:cTn>
                        </p:par>
                        <p:par>
                          <p:cTn id="42" fill="hold" nodeType="afterGroup">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40975"/>
                                        </p:tgtEl>
                                        <p:attrNameLst>
                                          <p:attrName>style.visibility</p:attrName>
                                        </p:attrNameLst>
                                      </p:cBhvr>
                                      <p:to>
                                        <p:strVal val="visible"/>
                                      </p:to>
                                    </p:set>
                                    <p:animEffect transition="in" filter="wipe(left)">
                                      <p:cBhvr>
                                        <p:cTn id="45" dur="500"/>
                                        <p:tgtEl>
                                          <p:spTgt spid="40975"/>
                                        </p:tgtEl>
                                      </p:cBhvr>
                                    </p:animEffect>
                                  </p:childTnLst>
                                </p:cTn>
                              </p:par>
                            </p:childTnLst>
                          </p:cTn>
                        </p:par>
                        <p:par>
                          <p:cTn id="46" fill="hold" nodeType="afterGroup">
                            <p:stCondLst>
                              <p:cond delay="3000"/>
                            </p:stCondLst>
                            <p:childTnLst>
                              <p:par>
                                <p:cTn id="47" presetID="1" presetClass="entr" presetSubtype="0" fill="hold" grpId="0" nodeType="afterEffect">
                                  <p:stCondLst>
                                    <p:cond delay="0"/>
                                  </p:stCondLst>
                                  <p:childTnLst>
                                    <p:set>
                                      <p:cBhvr>
                                        <p:cTn id="48" dur="1" fill="hold">
                                          <p:stCondLst>
                                            <p:cond delay="0"/>
                                          </p:stCondLst>
                                        </p:cTn>
                                        <p:tgtEl>
                                          <p:spTgt spid="40974"/>
                                        </p:tgtEl>
                                        <p:attrNameLst>
                                          <p:attrName>style.visibility</p:attrName>
                                        </p:attrNameLst>
                                      </p:cBhvr>
                                      <p:to>
                                        <p:strVal val="visible"/>
                                      </p:to>
                                    </p:set>
                                  </p:childTnLst>
                                </p:cTn>
                              </p:par>
                            </p:childTnLst>
                          </p:cTn>
                        </p:par>
                        <p:par>
                          <p:cTn id="49" fill="hold" nodeType="afterGroup">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40977"/>
                                        </p:tgtEl>
                                        <p:attrNameLst>
                                          <p:attrName>style.visibility</p:attrName>
                                        </p:attrNameLst>
                                      </p:cBhvr>
                                      <p:to>
                                        <p:strVal val="visible"/>
                                      </p:to>
                                    </p:set>
                                    <p:animEffect transition="in" filter="wipe(left)">
                                      <p:cBhvr>
                                        <p:cTn id="52" dur="500"/>
                                        <p:tgtEl>
                                          <p:spTgt spid="40977"/>
                                        </p:tgtEl>
                                      </p:cBhvr>
                                    </p:animEffect>
                                  </p:childTnLst>
                                </p:cTn>
                              </p:par>
                            </p:childTnLst>
                          </p:cTn>
                        </p:par>
                        <p:par>
                          <p:cTn id="53" fill="hold" nodeType="afterGroup">
                            <p:stCondLst>
                              <p:cond delay="3500"/>
                            </p:stCondLst>
                            <p:childTnLst>
                              <p:par>
                                <p:cTn id="54" presetID="1" presetClass="entr" presetSubtype="0" fill="hold" grpId="0" nodeType="afterEffect">
                                  <p:stCondLst>
                                    <p:cond delay="0"/>
                                  </p:stCondLst>
                                  <p:childTnLst>
                                    <p:set>
                                      <p:cBhvr>
                                        <p:cTn id="55" dur="1" fill="hold">
                                          <p:stCondLst>
                                            <p:cond delay="0"/>
                                          </p:stCondLst>
                                        </p:cTn>
                                        <p:tgtEl>
                                          <p:spTgt spid="40976"/>
                                        </p:tgtEl>
                                        <p:attrNameLst>
                                          <p:attrName>style.visibility</p:attrName>
                                        </p:attrNameLst>
                                      </p:cBhvr>
                                      <p:to>
                                        <p:strVal val="visible"/>
                                      </p:to>
                                    </p:set>
                                  </p:childTnLst>
                                </p:cTn>
                              </p:par>
                            </p:childTnLst>
                          </p:cTn>
                        </p:par>
                        <p:par>
                          <p:cTn id="56" fill="hold" nodeType="afterGroup">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40979"/>
                                        </p:tgtEl>
                                        <p:attrNameLst>
                                          <p:attrName>style.visibility</p:attrName>
                                        </p:attrNameLst>
                                      </p:cBhvr>
                                      <p:to>
                                        <p:strVal val="visible"/>
                                      </p:to>
                                    </p:set>
                                    <p:animEffect transition="in" filter="wipe(left)">
                                      <p:cBhvr>
                                        <p:cTn id="59" dur="500"/>
                                        <p:tgtEl>
                                          <p:spTgt spid="40979"/>
                                        </p:tgtEl>
                                      </p:cBhvr>
                                    </p:animEffect>
                                  </p:childTnLst>
                                </p:cTn>
                              </p:par>
                            </p:childTnLst>
                          </p:cTn>
                        </p:par>
                        <p:par>
                          <p:cTn id="60" fill="hold" nodeType="afterGroup">
                            <p:stCondLst>
                              <p:cond delay="4000"/>
                            </p:stCondLst>
                            <p:childTnLst>
                              <p:par>
                                <p:cTn id="61" presetID="1" presetClass="entr" presetSubtype="0" fill="hold" grpId="0" nodeType="afterEffect">
                                  <p:stCondLst>
                                    <p:cond delay="0"/>
                                  </p:stCondLst>
                                  <p:childTnLst>
                                    <p:set>
                                      <p:cBhvr>
                                        <p:cTn id="62" dur="1" fill="hold">
                                          <p:stCondLst>
                                            <p:cond delay="0"/>
                                          </p:stCondLst>
                                        </p:cTn>
                                        <p:tgtEl>
                                          <p:spTgt spid="40978"/>
                                        </p:tgtEl>
                                        <p:attrNameLst>
                                          <p:attrName>style.visibility</p:attrName>
                                        </p:attrNameLst>
                                      </p:cBhvr>
                                      <p:to>
                                        <p:strVal val="visible"/>
                                      </p:to>
                                    </p:set>
                                  </p:childTnLst>
                                </p:cTn>
                              </p:par>
                            </p:childTnLst>
                          </p:cTn>
                        </p:par>
                        <p:par>
                          <p:cTn id="63" fill="hold" nodeType="afterGroup">
                            <p:stCondLst>
                              <p:cond delay="4000"/>
                            </p:stCondLst>
                            <p:childTnLst>
                              <p:par>
                                <p:cTn id="64" presetID="22" presetClass="entr" presetSubtype="8" fill="hold" grpId="0" nodeType="afterEffect">
                                  <p:stCondLst>
                                    <p:cond delay="0"/>
                                  </p:stCondLst>
                                  <p:childTnLst>
                                    <p:set>
                                      <p:cBhvr>
                                        <p:cTn id="65" dur="1" fill="hold">
                                          <p:stCondLst>
                                            <p:cond delay="0"/>
                                          </p:stCondLst>
                                        </p:cTn>
                                        <p:tgtEl>
                                          <p:spTgt spid="40981"/>
                                        </p:tgtEl>
                                        <p:attrNameLst>
                                          <p:attrName>style.visibility</p:attrName>
                                        </p:attrNameLst>
                                      </p:cBhvr>
                                      <p:to>
                                        <p:strVal val="visible"/>
                                      </p:to>
                                    </p:set>
                                    <p:animEffect transition="in" filter="wipe(left)">
                                      <p:cBhvr>
                                        <p:cTn id="66" dur="500"/>
                                        <p:tgtEl>
                                          <p:spTgt spid="40981"/>
                                        </p:tgtEl>
                                      </p:cBhvr>
                                    </p:animEffect>
                                  </p:childTnLst>
                                </p:cTn>
                              </p:par>
                            </p:childTnLst>
                          </p:cTn>
                        </p:par>
                        <p:par>
                          <p:cTn id="67" fill="hold" nodeType="afterGroup">
                            <p:stCondLst>
                              <p:cond delay="4500"/>
                            </p:stCondLst>
                            <p:childTnLst>
                              <p:par>
                                <p:cTn id="68" presetID="1" presetClass="entr" presetSubtype="0" fill="hold" grpId="0" nodeType="afterEffect">
                                  <p:stCondLst>
                                    <p:cond delay="0"/>
                                  </p:stCondLst>
                                  <p:childTnLst>
                                    <p:set>
                                      <p:cBhvr>
                                        <p:cTn id="69" dur="1" fill="hold">
                                          <p:stCondLst>
                                            <p:cond delay="0"/>
                                          </p:stCondLst>
                                        </p:cTn>
                                        <p:tgtEl>
                                          <p:spTgt spid="40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6" grpId="0" animBg="1"/>
      <p:bldP spid="40965" grpId="0" animBg="1"/>
      <p:bldP spid="40968" grpId="0" animBg="1"/>
      <p:bldP spid="40969" grpId="0" animBg="1"/>
      <p:bldP spid="40970" grpId="0" animBg="1"/>
      <p:bldP spid="40971" grpId="0" animBg="1"/>
      <p:bldP spid="40972" grpId="0" animBg="1"/>
      <p:bldP spid="40973" grpId="0" animBg="1"/>
      <p:bldP spid="40975" grpId="0" animBg="1"/>
      <p:bldP spid="40976" grpId="0" animBg="1"/>
      <p:bldP spid="40977" grpId="0" animBg="1"/>
      <p:bldP spid="40978" grpId="0" animBg="1"/>
      <p:bldP spid="40979" grpId="0" animBg="1"/>
      <p:bldP spid="40980" grpId="0" animBg="1"/>
      <p:bldP spid="40981" grpId="0" animBg="1"/>
      <p:bldP spid="40974"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6866" name="Rectangle 2"/>
          <p:cNvSpPr>
            <a:spLocks noGrp="1" noChangeArrowheads="1"/>
          </p:cNvSpPr>
          <p:nvPr>
            <p:ph type="ctrTitle"/>
          </p:nvPr>
        </p:nvSpPr>
        <p:spPr>
          <a:xfrm>
            <a:off x="0" y="304800"/>
            <a:ext cx="9144000" cy="1752600"/>
          </a:xfrm>
          <a:solidFill>
            <a:srgbClr val="000000"/>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r>
              <a:rPr lang="en-US" altLang="ja-JP" sz="4800" b="1" dirty="0" smtClean="0">
                <a:effectLst>
                  <a:outerShdw blurRad="38100" dist="38100" dir="2700000" algn="tl">
                    <a:srgbClr val="FFFFFF"/>
                  </a:outerShdw>
                </a:effectLst>
                <a:ea typeface="+mj-ea"/>
                <a:cs typeface="+mj-cs"/>
              </a:rPr>
              <a:t>"</a:t>
            </a:r>
            <a:r>
              <a:rPr lang="en-US" sz="4800" b="1" dirty="0" smtClean="0">
                <a:effectLst>
                  <a:outerShdw blurRad="38100" dist="38100" dir="2700000" algn="tl">
                    <a:srgbClr val="FFFFFF"/>
                  </a:outerShdw>
                </a:effectLst>
                <a:ea typeface="+mj-ea"/>
                <a:cs typeface="+mj-cs"/>
              </a:rPr>
              <a:t>Equipping</a:t>
            </a:r>
            <a:r>
              <a:rPr lang="en-US" altLang="ja-JP" sz="4800" b="1" dirty="0" smtClean="0">
                <a:effectLst>
                  <a:outerShdw blurRad="38100" dist="38100" dir="2700000" algn="tl">
                    <a:srgbClr val="FFFFFF"/>
                  </a:outerShdw>
                </a:effectLst>
                <a:ea typeface="+mj-ea"/>
                <a:cs typeface="+mj-cs"/>
              </a:rPr>
              <a:t>"</a:t>
            </a:r>
            <a:r>
              <a:rPr lang="en-US" sz="4800" b="1" dirty="0" smtClean="0">
                <a:effectLst>
                  <a:outerShdw blurRad="38100" dist="38100" dir="2700000" algn="tl">
                    <a:srgbClr val="FFFFFF"/>
                  </a:outerShdw>
                </a:effectLst>
                <a:ea typeface="+mj-ea"/>
                <a:cs typeface="+mj-cs"/>
              </a:rPr>
              <a:t> (NAU, 4:12)</a:t>
            </a:r>
            <a:br>
              <a:rPr lang="en-US" sz="4800" b="1" dirty="0" smtClean="0">
                <a:effectLst>
                  <a:outerShdw blurRad="38100" dist="38100" dir="2700000" algn="tl">
                    <a:srgbClr val="FFFFFF"/>
                  </a:outerShdw>
                </a:effectLst>
                <a:ea typeface="+mj-ea"/>
                <a:cs typeface="+mj-cs"/>
              </a:rPr>
            </a:br>
            <a:r>
              <a:rPr lang="en-US" altLang="ja-JP" sz="4800" b="1" dirty="0" smtClean="0">
                <a:effectLst>
                  <a:outerShdw blurRad="38100" dist="38100" dir="2700000" algn="tl">
                    <a:srgbClr val="FFFFFF"/>
                  </a:outerShdw>
                </a:effectLst>
                <a:ea typeface="+mj-ea"/>
                <a:cs typeface="+mj-cs"/>
              </a:rPr>
              <a:t>"</a:t>
            </a:r>
            <a:r>
              <a:rPr lang="en-US" sz="4800" b="1" dirty="0" smtClean="0">
                <a:effectLst>
                  <a:outerShdw blurRad="38100" dist="38100" dir="2700000" algn="tl">
                    <a:srgbClr val="FFFFFF"/>
                  </a:outerShdw>
                </a:effectLst>
                <a:ea typeface="+mj-ea"/>
                <a:cs typeface="+mj-cs"/>
              </a:rPr>
              <a:t>to prepare</a:t>
            </a:r>
            <a:r>
              <a:rPr lang="en-US" altLang="ja-JP" sz="4800" b="1" dirty="0" smtClean="0">
                <a:effectLst>
                  <a:outerShdw blurRad="38100" dist="38100" dir="2700000" algn="tl">
                    <a:srgbClr val="FFFFFF"/>
                  </a:outerShdw>
                </a:effectLst>
                <a:ea typeface="+mj-ea"/>
                <a:cs typeface="+mj-cs"/>
              </a:rPr>
              <a:t>"</a:t>
            </a:r>
            <a:r>
              <a:rPr lang="en-US" sz="4800" b="1" dirty="0" smtClean="0">
                <a:effectLst>
                  <a:outerShdw blurRad="38100" dist="38100" dir="2700000" algn="tl">
                    <a:srgbClr val="FFFFFF"/>
                  </a:outerShdw>
                </a:effectLst>
                <a:ea typeface="+mj-ea"/>
                <a:cs typeface="+mj-cs"/>
              </a:rPr>
              <a:t> (NIV)</a:t>
            </a:r>
            <a:endParaRPr lang="en-US" dirty="0" smtClean="0">
              <a:effectLst>
                <a:outerShdw blurRad="38100" dist="38100" dir="2700000" algn="tl">
                  <a:srgbClr val="FFFFFF"/>
                </a:outerShdw>
              </a:effectLst>
              <a:ea typeface="+mj-ea"/>
              <a:cs typeface="+mj-cs"/>
            </a:endParaRPr>
          </a:p>
        </p:txBody>
      </p:sp>
      <p:sp>
        <p:nvSpPr>
          <p:cNvPr id="676867" name="Rectangle 3"/>
          <p:cNvSpPr>
            <a:spLocks noGrp="1" noChangeArrowheads="1"/>
          </p:cNvSpPr>
          <p:nvPr>
            <p:ph type="subTitle" idx="1"/>
          </p:nvPr>
        </p:nvSpPr>
        <p:spPr>
          <a:xfrm>
            <a:off x="0" y="2133600"/>
            <a:ext cx="9144000" cy="1981200"/>
          </a:xfrm>
          <a:effectLst>
            <a:outerShdw dist="35921"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eaLnBrk="1" hangingPunct="1">
              <a:buFont typeface="Wingdings" pitchFamily="2" charset="2"/>
              <a:buNone/>
            </a:pPr>
            <a:r>
              <a:rPr lang="en-US" sz="4800" smtClean="0">
                <a:latin typeface="Bwgrkl" charset="0"/>
              </a:rPr>
              <a:t>katartismo,j </a:t>
            </a:r>
            <a:r>
              <a:rPr lang="en-US" sz="3600" smtClean="0"/>
              <a:t>(katartismos = noun)</a:t>
            </a:r>
            <a:endParaRPr lang="en-US" sz="4400" smtClean="0"/>
          </a:p>
          <a:p>
            <a:pPr eaLnBrk="1" hangingPunct="1">
              <a:buFont typeface="Wingdings" pitchFamily="2" charset="2"/>
              <a:buNone/>
            </a:pPr>
            <a:r>
              <a:rPr lang="en-US" sz="4400" smtClean="0"/>
              <a:t>equipping, training</a:t>
            </a:r>
          </a:p>
        </p:txBody>
      </p:sp>
      <p:sp>
        <p:nvSpPr>
          <p:cNvPr id="676868" name="Rectangle 4"/>
          <p:cNvSpPr>
            <a:spLocks noChangeArrowheads="1"/>
          </p:cNvSpPr>
          <p:nvPr/>
        </p:nvSpPr>
        <p:spPr bwMode="auto">
          <a:xfrm>
            <a:off x="0" y="4114800"/>
            <a:ext cx="9144000" cy="22860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fontAlgn="base">
              <a:spcBef>
                <a:spcPct val="20000"/>
              </a:spcBef>
              <a:spcAft>
                <a:spcPct val="0"/>
              </a:spcAft>
              <a:buClr>
                <a:srgbClr val="FFCC66"/>
              </a:buClr>
              <a:buSzPct val="80000"/>
              <a:buFont typeface="Wingdings" charset="0"/>
              <a:buNone/>
              <a:defRPr/>
            </a:pPr>
            <a:r>
              <a:rPr lang="en-US" sz="4800" dirty="0" err="1">
                <a:solidFill>
                  <a:srgbClr val="FFFFFF"/>
                </a:solidFill>
                <a:effectLst>
                  <a:outerShdw blurRad="38100" dist="38100" dir="2700000" algn="tl">
                    <a:srgbClr val="000000"/>
                  </a:outerShdw>
                </a:effectLst>
                <a:latin typeface="Bwgrkl" charset="0"/>
                <a:cs typeface="ＭＳ Ｐゴシック" charset="0"/>
              </a:rPr>
              <a:t>katarti,zw</a:t>
            </a:r>
            <a:r>
              <a:rPr lang="en-US" sz="4800" dirty="0">
                <a:solidFill>
                  <a:srgbClr val="FFFFFF"/>
                </a:solidFill>
                <a:effectLst>
                  <a:outerShdw blurRad="38100" dist="38100" dir="2700000" algn="tl">
                    <a:srgbClr val="000000"/>
                  </a:outerShdw>
                </a:effectLst>
                <a:latin typeface="Bwgrkl" charset="0"/>
                <a:cs typeface="ＭＳ Ｐゴシック" charset="0"/>
              </a:rPr>
              <a:t> </a:t>
            </a:r>
            <a:r>
              <a:rPr lang="en-US" sz="3600" dirty="0">
                <a:solidFill>
                  <a:srgbClr val="FFFFFF"/>
                </a:solidFill>
                <a:effectLst>
                  <a:outerShdw blurRad="38100" dist="38100" dir="2700000" algn="tl">
                    <a:srgbClr val="000000"/>
                  </a:outerShdw>
                </a:effectLst>
                <a:cs typeface="ＭＳ Ｐゴシック" charset="0"/>
              </a:rPr>
              <a:t>(</a:t>
            </a:r>
            <a:r>
              <a:rPr lang="en-US" sz="3600" dirty="0" err="1">
                <a:solidFill>
                  <a:srgbClr val="FFFFFF"/>
                </a:solidFill>
                <a:effectLst>
                  <a:outerShdw blurRad="38100" dist="38100" dir="2700000" algn="tl">
                    <a:srgbClr val="000000"/>
                  </a:outerShdw>
                </a:effectLst>
                <a:cs typeface="ＭＳ Ｐゴシック" charset="0"/>
              </a:rPr>
              <a:t>katartizo</a:t>
            </a:r>
            <a:r>
              <a:rPr lang="en-US" sz="3600" dirty="0">
                <a:solidFill>
                  <a:srgbClr val="FFFFFF"/>
                </a:solidFill>
                <a:effectLst>
                  <a:outerShdw blurRad="38100" dist="38100" dir="2700000" algn="tl">
                    <a:srgbClr val="000000"/>
                  </a:outerShdw>
                </a:effectLst>
                <a:cs typeface="ＭＳ Ｐゴシック" charset="0"/>
              </a:rPr>
              <a:t> = verb)</a:t>
            </a:r>
            <a:endParaRPr lang="en-US" sz="4400" dirty="0">
              <a:solidFill>
                <a:srgbClr val="FFFFFF"/>
              </a:solidFill>
              <a:effectLst>
                <a:outerShdw blurRad="38100" dist="38100" dir="2700000" algn="tl">
                  <a:srgbClr val="000000"/>
                </a:outerShdw>
              </a:effectLst>
              <a:cs typeface="ＭＳ Ｐゴシック" charset="0"/>
            </a:endParaRPr>
          </a:p>
          <a:p>
            <a:pPr algn="ctr" fontAlgn="base">
              <a:spcBef>
                <a:spcPct val="20000"/>
              </a:spcBef>
              <a:spcAft>
                <a:spcPct val="0"/>
              </a:spcAft>
              <a:buClr>
                <a:srgbClr val="FFCC66"/>
              </a:buClr>
              <a:buSzPct val="80000"/>
              <a:buFont typeface="Wingdings" charset="0"/>
              <a:buNone/>
              <a:defRPr/>
            </a:pPr>
            <a:r>
              <a:rPr lang="en-US" sz="4400" dirty="0">
                <a:solidFill>
                  <a:srgbClr val="FFFFFF"/>
                </a:solidFill>
                <a:effectLst>
                  <a:outerShdw blurRad="38100" dist="38100" dir="2700000" algn="tl">
                    <a:srgbClr val="000000"/>
                  </a:outerShdw>
                </a:effectLst>
                <a:cs typeface="ＭＳ Ｐゴシック" charset="0"/>
              </a:rPr>
              <a:t>mend, restore, set right, </a:t>
            </a:r>
            <a:br>
              <a:rPr lang="en-US" sz="4400" dirty="0">
                <a:solidFill>
                  <a:srgbClr val="FFFFFF"/>
                </a:solidFill>
                <a:effectLst>
                  <a:outerShdw blurRad="38100" dist="38100" dir="2700000" algn="tl">
                    <a:srgbClr val="000000"/>
                  </a:outerShdw>
                </a:effectLst>
                <a:cs typeface="ＭＳ Ｐゴシック" charset="0"/>
              </a:rPr>
            </a:br>
            <a:r>
              <a:rPr lang="en-US" sz="4400" dirty="0">
                <a:solidFill>
                  <a:srgbClr val="FFFFFF"/>
                </a:solidFill>
                <a:effectLst>
                  <a:outerShdw blurRad="38100" dist="38100" dir="2700000" algn="tl">
                    <a:srgbClr val="000000"/>
                  </a:outerShdw>
                </a:effectLst>
                <a:cs typeface="ＭＳ Ｐゴシック" charset="0"/>
              </a:rPr>
              <a:t>make complete</a:t>
            </a:r>
            <a:r>
              <a:rPr lang="en-US" sz="3200" dirty="0">
                <a:solidFill>
                  <a:srgbClr val="000000"/>
                </a:solidFill>
                <a:latin typeface="Geneva" charset="0"/>
                <a:cs typeface="ＭＳ Ｐゴシック" charset="0"/>
              </a:rPr>
              <a:t> </a:t>
            </a:r>
            <a:endParaRPr lang="en-US" sz="4400" dirty="0">
              <a:solidFill>
                <a:srgbClr val="FFFFFF"/>
              </a:solidFill>
              <a:effectLst>
                <a:outerShdw blurRad="38100" dist="38100" dir="2700000" algn="tl">
                  <a:srgbClr val="000000"/>
                </a:outerShdw>
              </a:effectLst>
              <a:cs typeface="ＭＳ Ｐゴシック" charset="0"/>
            </a:endParaRPr>
          </a:p>
        </p:txBody>
      </p:sp>
      <p:sp>
        <p:nvSpPr>
          <p:cNvPr id="676869" name="Line 5"/>
          <p:cNvSpPr>
            <a:spLocks noChangeShapeType="1"/>
          </p:cNvSpPr>
          <p:nvPr/>
        </p:nvSpPr>
        <p:spPr bwMode="auto">
          <a:xfrm flipV="1">
            <a:off x="228600" y="4038600"/>
            <a:ext cx="8610600" cy="0"/>
          </a:xfrm>
          <a:prstGeom prst="line">
            <a:avLst/>
          </a:prstGeom>
          <a:noFill/>
          <a:ln w="28575">
            <a:solidFill>
              <a:schemeClr val="tx1"/>
            </a:solidFill>
            <a:round/>
            <a:headEnd/>
            <a:tailEnd/>
          </a:ln>
          <a:effectLst>
            <a:outerShdw dist="35921" dir="2700000" algn="ctr" rotWithShape="0">
              <a:srgbClr val="808080">
                <a:alpha val="74997"/>
              </a:srgbClr>
            </a:outerShdw>
          </a:effectLst>
        </p:spPr>
        <p:txBody>
          <a:bodyPr wrap="none" anchor="ctr"/>
          <a:lstStyle/>
          <a:p>
            <a:pPr fontAlgn="base">
              <a:spcBef>
                <a:spcPct val="0"/>
              </a:spcBef>
              <a:spcAft>
                <a:spcPct val="0"/>
              </a:spcAft>
            </a:pPr>
            <a:endParaRPr lang="en-US" sz="2400" smtClean="0">
              <a:solidFill>
                <a:srgbClr val="FFFFFF"/>
              </a:solidFill>
              <a:latin typeface="Times New Roman" pitchFamily="18" charset="0"/>
            </a:endParaRPr>
          </a:p>
        </p:txBody>
      </p:sp>
      <p:sp>
        <p:nvSpPr>
          <p:cNvPr id="676870" name="Rectangle 6"/>
          <p:cNvSpPr>
            <a:spLocks noChangeArrowheads="1"/>
          </p:cNvSpPr>
          <p:nvPr/>
        </p:nvSpPr>
        <p:spPr bwMode="auto">
          <a:xfrm>
            <a:off x="0" y="304800"/>
            <a:ext cx="9144000" cy="1752600"/>
          </a:xfrm>
          <a:prstGeom prst="rect">
            <a:avLst/>
          </a:prstGeom>
          <a:solidFill>
            <a:srgbClr val="000000"/>
          </a:solidFill>
          <a:ln w="9525">
            <a:noFill/>
            <a:miter lim="800000"/>
            <a:headEnd/>
            <a:tailEnd/>
          </a:ln>
          <a:effectLst/>
        </p:spPr>
        <p:txBody>
          <a:bodyPr anchor="ctr" anchorCtr="1"/>
          <a:lstStyle/>
          <a:p>
            <a:pPr algn="ctr" fontAlgn="base">
              <a:spcBef>
                <a:spcPct val="0"/>
              </a:spcBef>
              <a:spcAft>
                <a:spcPct val="0"/>
              </a:spcAft>
              <a:defRPr/>
            </a:pPr>
            <a:r>
              <a:rPr lang="en-US" altLang="ja-JP" sz="4800" b="1" dirty="0">
                <a:solidFill>
                  <a:srgbClr val="FFFFCC"/>
                </a:solidFill>
                <a:latin typeface="Arial"/>
                <a:cs typeface="ＭＳ Ｐゴシック" charset="0"/>
              </a:rPr>
              <a:t>"</a:t>
            </a:r>
            <a:r>
              <a:rPr lang="en-US" sz="4800" b="1" dirty="0">
                <a:solidFill>
                  <a:srgbClr val="FFFFCC"/>
                </a:solidFill>
                <a:cs typeface="ＭＳ Ｐゴシック" charset="0"/>
              </a:rPr>
              <a:t>Equipping</a:t>
            </a:r>
            <a:r>
              <a:rPr lang="en-US" altLang="ja-JP" sz="4800" b="1" dirty="0">
                <a:solidFill>
                  <a:srgbClr val="FFFFCC"/>
                </a:solidFill>
                <a:latin typeface="Arial"/>
                <a:cs typeface="ＭＳ Ｐゴシック" charset="0"/>
              </a:rPr>
              <a:t>"</a:t>
            </a:r>
            <a:r>
              <a:rPr lang="en-US" sz="4800" b="1" dirty="0">
                <a:solidFill>
                  <a:srgbClr val="FFFFCC"/>
                </a:solidFill>
                <a:cs typeface="ＭＳ Ｐゴシック" charset="0"/>
              </a:rPr>
              <a:t> (NAU, 4:12)</a:t>
            </a:r>
            <a:br>
              <a:rPr lang="en-US" sz="4800" b="1" dirty="0">
                <a:solidFill>
                  <a:srgbClr val="FFFFCC"/>
                </a:solidFill>
                <a:cs typeface="ＭＳ Ｐゴシック" charset="0"/>
              </a:rPr>
            </a:br>
            <a:r>
              <a:rPr lang="en-US" altLang="ja-JP" sz="4800" b="1" dirty="0">
                <a:solidFill>
                  <a:srgbClr val="FFFFCC"/>
                </a:solidFill>
                <a:latin typeface="Arial"/>
                <a:cs typeface="ＭＳ Ｐゴシック" charset="0"/>
              </a:rPr>
              <a:t>"</a:t>
            </a:r>
            <a:r>
              <a:rPr lang="en-US" sz="4800" b="1" dirty="0">
                <a:solidFill>
                  <a:srgbClr val="FFFFCC"/>
                </a:solidFill>
                <a:cs typeface="ＭＳ Ｐゴシック" charset="0"/>
              </a:rPr>
              <a:t>to prepare</a:t>
            </a:r>
            <a:r>
              <a:rPr lang="en-US" altLang="ja-JP" sz="4800" b="1" dirty="0">
                <a:solidFill>
                  <a:srgbClr val="FFFFCC"/>
                </a:solidFill>
                <a:latin typeface="Arial"/>
                <a:cs typeface="ＭＳ Ｐゴシック" charset="0"/>
              </a:rPr>
              <a:t>"</a:t>
            </a:r>
            <a:r>
              <a:rPr lang="en-US" sz="4800" b="1" dirty="0">
                <a:solidFill>
                  <a:srgbClr val="FFFFCC"/>
                </a:solidFill>
                <a:cs typeface="ＭＳ Ｐゴシック" charset="0"/>
              </a:rPr>
              <a:t> (NIV)</a:t>
            </a:r>
            <a:endParaRPr lang="en-US" sz="5400" dirty="0">
              <a:solidFill>
                <a:srgbClr val="FFFFCC"/>
              </a:solidFill>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7890" name="Rectangle 2"/>
          <p:cNvSpPr>
            <a:spLocks noGrp="1" noChangeArrowheads="1"/>
          </p:cNvSpPr>
          <p:nvPr>
            <p:ph type="ctrTitle"/>
          </p:nvPr>
        </p:nvSpPr>
        <p:spPr>
          <a:xfrm>
            <a:off x="0" y="0"/>
            <a:ext cx="9144000" cy="2057400"/>
          </a:xfrm>
          <a:solidFill>
            <a:srgbClr val="000000"/>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r>
              <a:rPr lang="en-US" b="1" smtClean="0">
                <a:effectLst>
                  <a:outerShdw blurRad="38100" dist="38100" dir="2700000" algn="tl">
                    <a:srgbClr val="FFFFFF"/>
                  </a:outerShdw>
                </a:effectLst>
                <a:latin typeface="Bwgrkl" charset="0"/>
              </a:rPr>
              <a:t>katarti,zw</a:t>
            </a:r>
            <a:r>
              <a:rPr lang="en-US" smtClean="0">
                <a:effectLst>
                  <a:outerShdw blurRad="38100" dist="38100" dir="2700000" algn="tl">
                    <a:srgbClr val="FFFFFF"/>
                  </a:outerShdw>
                </a:effectLst>
                <a:latin typeface="Bwgrkl" charset="0"/>
              </a:rPr>
              <a:t> </a:t>
            </a:r>
            <a:r>
              <a:rPr lang="en-US" sz="3200" b="1" smtClean="0">
                <a:effectLst>
                  <a:outerShdw blurRad="38100" dist="38100" dir="2700000" algn="tl">
                    <a:srgbClr val="FFFFFF"/>
                  </a:outerShdw>
                </a:effectLst>
              </a:rPr>
              <a:t>(katartizo = verb)</a:t>
            </a:r>
            <a:r>
              <a:rPr lang="en-US" sz="4000" b="1" smtClean="0">
                <a:effectLst>
                  <a:outerShdw blurRad="38100" dist="38100" dir="2700000" algn="tl">
                    <a:srgbClr val="FFFFFF"/>
                  </a:outerShdw>
                </a:effectLst>
              </a:rPr>
              <a:t/>
            </a:r>
            <a:br>
              <a:rPr lang="en-US" sz="4000" b="1" smtClean="0">
                <a:effectLst>
                  <a:outerShdw blurRad="38100" dist="38100" dir="2700000" algn="tl">
                    <a:srgbClr val="FFFFFF"/>
                  </a:outerShdw>
                </a:effectLst>
              </a:rPr>
            </a:br>
            <a:r>
              <a:rPr lang="en-US" sz="4000" b="1" smtClean="0">
                <a:effectLst>
                  <a:outerShdw blurRad="38100" dist="38100" dir="2700000" algn="tl">
                    <a:srgbClr val="FFFFFF"/>
                  </a:outerShdw>
                </a:effectLst>
              </a:rPr>
              <a:t>mend, restore, set right, </a:t>
            </a:r>
            <a:br>
              <a:rPr lang="en-US" sz="4000" b="1" smtClean="0">
                <a:effectLst>
                  <a:outerShdw blurRad="38100" dist="38100" dir="2700000" algn="tl">
                    <a:srgbClr val="FFFFFF"/>
                  </a:outerShdw>
                </a:effectLst>
              </a:rPr>
            </a:br>
            <a:r>
              <a:rPr lang="en-US" sz="4000" b="1" smtClean="0">
                <a:effectLst>
                  <a:outerShdw blurRad="38100" dist="38100" dir="2700000" algn="tl">
                    <a:srgbClr val="FFFFFF"/>
                  </a:outerShdw>
                </a:effectLst>
              </a:rPr>
              <a:t>make complete</a:t>
            </a:r>
            <a:r>
              <a:rPr lang="en-US" smtClean="0">
                <a:solidFill>
                  <a:srgbClr val="000000"/>
                </a:solidFill>
                <a:effectLst>
                  <a:outerShdw blurRad="38100" dist="38100" dir="2700000" algn="tl">
                    <a:srgbClr val="FFFFFF"/>
                  </a:outerShdw>
                </a:effectLst>
                <a:latin typeface="Geneva" charset="0"/>
              </a:rPr>
              <a:t> </a:t>
            </a:r>
          </a:p>
        </p:txBody>
      </p:sp>
      <p:sp>
        <p:nvSpPr>
          <p:cNvPr id="677891" name="Rectangle 3"/>
          <p:cNvSpPr>
            <a:spLocks noGrp="1" noChangeArrowheads="1"/>
          </p:cNvSpPr>
          <p:nvPr>
            <p:ph type="subTitle" idx="1"/>
          </p:nvPr>
        </p:nvSpPr>
        <p:spPr>
          <a:xfrm>
            <a:off x="0" y="2286000"/>
            <a:ext cx="9144000" cy="1981200"/>
          </a:xfrm>
          <a:effectLst>
            <a:outerShdw dist="35921"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sz="3600" smtClean="0">
                <a:ea typeface="+mn-ea"/>
                <a:cs typeface="+mn-cs"/>
              </a:rPr>
              <a:t>NAU 1 Thessalonians 3:10</a:t>
            </a:r>
            <a:r>
              <a:rPr lang="en-US" sz="4400" smtClean="0">
                <a:ea typeface="+mn-ea"/>
                <a:cs typeface="+mn-cs"/>
              </a:rPr>
              <a:t> </a:t>
            </a:r>
          </a:p>
          <a:p>
            <a:pPr eaLnBrk="1" hangingPunct="1">
              <a:defRPr/>
            </a:pPr>
            <a:r>
              <a:rPr lang="en-US" sz="4000" smtClean="0">
                <a:solidFill>
                  <a:srgbClr val="FFFF43"/>
                </a:solidFill>
                <a:ea typeface="+mn-ea"/>
                <a:cs typeface="+mn-cs"/>
              </a:rPr>
              <a:t>complete</a:t>
            </a:r>
            <a:r>
              <a:rPr lang="en-US" sz="4000" smtClean="0">
                <a:ea typeface="+mn-ea"/>
                <a:cs typeface="+mn-cs"/>
              </a:rPr>
              <a:t> what is lacking in your faith</a:t>
            </a:r>
            <a:endParaRPr lang="en-US" sz="4400" smtClean="0">
              <a:ea typeface="+mn-ea"/>
              <a:cs typeface="+mn-cs"/>
            </a:endParaRPr>
          </a:p>
        </p:txBody>
      </p:sp>
      <p:sp>
        <p:nvSpPr>
          <p:cNvPr id="677892" name="Rectangle 4"/>
          <p:cNvSpPr>
            <a:spLocks noChangeArrowheads="1"/>
          </p:cNvSpPr>
          <p:nvPr/>
        </p:nvSpPr>
        <p:spPr bwMode="auto">
          <a:xfrm>
            <a:off x="0" y="4114800"/>
            <a:ext cx="9144000" cy="22860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fontAlgn="base">
              <a:spcBef>
                <a:spcPct val="20000"/>
              </a:spcBef>
              <a:spcAft>
                <a:spcPct val="0"/>
              </a:spcAft>
              <a:buClr>
                <a:srgbClr val="FFCC66"/>
              </a:buClr>
              <a:buSzPct val="80000"/>
              <a:buFont typeface="Wingdings" charset="0"/>
              <a:buNone/>
              <a:defRPr/>
            </a:pPr>
            <a:endParaRPr lang="en-US" sz="4400">
              <a:solidFill>
                <a:srgbClr val="FFFFFF"/>
              </a:solidFill>
              <a:effectLst>
                <a:outerShdw blurRad="38100" dist="38100" dir="2700000" algn="tl">
                  <a:srgbClr val="000000"/>
                </a:outerShdw>
              </a:effectLst>
              <a:cs typeface="ＭＳ Ｐゴシック" charset="0"/>
            </a:endParaRPr>
          </a:p>
        </p:txBody>
      </p:sp>
      <p:sp>
        <p:nvSpPr>
          <p:cNvPr id="677893" name="Line 5"/>
          <p:cNvSpPr>
            <a:spLocks noChangeShapeType="1"/>
          </p:cNvSpPr>
          <p:nvPr/>
        </p:nvSpPr>
        <p:spPr bwMode="auto">
          <a:xfrm>
            <a:off x="228600" y="4191000"/>
            <a:ext cx="8686800" cy="0"/>
          </a:xfrm>
          <a:prstGeom prst="line">
            <a:avLst/>
          </a:prstGeom>
          <a:noFill/>
          <a:ln w="28575">
            <a:solidFill>
              <a:schemeClr val="tx1"/>
            </a:solidFill>
            <a:round/>
            <a:headEnd/>
            <a:tailEnd/>
          </a:ln>
          <a:effectLst>
            <a:outerShdw dist="35921" dir="2700000" algn="ctr" rotWithShape="0">
              <a:srgbClr val="808080">
                <a:alpha val="74997"/>
              </a:srgbClr>
            </a:outerShdw>
          </a:effectLst>
        </p:spPr>
        <p:txBody>
          <a:bodyPr wrap="none" anchor="ctr"/>
          <a:lstStyle/>
          <a:p>
            <a:pPr fontAlgn="base">
              <a:spcBef>
                <a:spcPct val="0"/>
              </a:spcBef>
              <a:spcAft>
                <a:spcPct val="0"/>
              </a:spcAft>
            </a:pPr>
            <a:endParaRPr lang="en-US" sz="2400" smtClean="0">
              <a:solidFill>
                <a:srgbClr val="FFFFFF"/>
              </a:solidFill>
              <a:latin typeface="Times New Roman" pitchFamily="18" charset="0"/>
            </a:endParaRPr>
          </a:p>
        </p:txBody>
      </p:sp>
      <p:sp>
        <p:nvSpPr>
          <p:cNvPr id="677894" name="Rectangle 6"/>
          <p:cNvSpPr>
            <a:spLocks noChangeArrowheads="1"/>
          </p:cNvSpPr>
          <p:nvPr/>
        </p:nvSpPr>
        <p:spPr bwMode="auto">
          <a:xfrm>
            <a:off x="0" y="4648200"/>
            <a:ext cx="9144000" cy="1981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fontAlgn="base">
              <a:spcBef>
                <a:spcPct val="20000"/>
              </a:spcBef>
              <a:spcAft>
                <a:spcPct val="0"/>
              </a:spcAft>
              <a:buClr>
                <a:srgbClr val="FFCC66"/>
              </a:buClr>
              <a:buSzPct val="80000"/>
              <a:buFont typeface="Wingdings" charset="0"/>
              <a:buNone/>
              <a:defRPr/>
            </a:pPr>
            <a:r>
              <a:rPr lang="en-US" sz="3600">
                <a:solidFill>
                  <a:srgbClr val="FFFFFF"/>
                </a:solidFill>
                <a:effectLst>
                  <a:outerShdw blurRad="38100" dist="38100" dir="2700000" algn="tl">
                    <a:srgbClr val="000000"/>
                  </a:outerShdw>
                </a:effectLst>
                <a:cs typeface="ＭＳ Ｐゴシック" charset="0"/>
              </a:rPr>
              <a:t>NIV Hebrews 13:21</a:t>
            </a:r>
            <a:r>
              <a:rPr lang="en-US" sz="4400">
                <a:solidFill>
                  <a:srgbClr val="FFFFFF"/>
                </a:solidFill>
                <a:effectLst>
                  <a:outerShdw blurRad="38100" dist="38100" dir="2700000" algn="tl">
                    <a:srgbClr val="000000"/>
                  </a:outerShdw>
                </a:effectLst>
                <a:cs typeface="ＭＳ Ｐゴシック" charset="0"/>
              </a:rPr>
              <a:t> </a:t>
            </a:r>
          </a:p>
          <a:p>
            <a:pPr algn="ctr" fontAlgn="base">
              <a:spcBef>
                <a:spcPct val="20000"/>
              </a:spcBef>
              <a:spcAft>
                <a:spcPct val="0"/>
              </a:spcAft>
              <a:buClr>
                <a:srgbClr val="FFCC66"/>
              </a:buClr>
              <a:buSzPct val="80000"/>
              <a:buFont typeface="Wingdings" charset="0"/>
              <a:buNone/>
              <a:defRPr/>
            </a:pPr>
            <a:r>
              <a:rPr lang="en-US" sz="4000">
                <a:solidFill>
                  <a:srgbClr val="FFFF43"/>
                </a:solidFill>
                <a:effectLst>
                  <a:outerShdw blurRad="38100" dist="38100" dir="2700000" algn="tl">
                    <a:srgbClr val="000000"/>
                  </a:outerShdw>
                </a:effectLst>
                <a:cs typeface="ＭＳ Ｐゴシック" charset="0"/>
              </a:rPr>
              <a:t>equip</a:t>
            </a:r>
            <a:r>
              <a:rPr lang="en-US" sz="4000">
                <a:solidFill>
                  <a:srgbClr val="FFFFFF"/>
                </a:solidFill>
                <a:effectLst>
                  <a:outerShdw blurRad="38100" dist="38100" dir="2700000" algn="tl">
                    <a:srgbClr val="000000"/>
                  </a:outerShdw>
                </a:effectLst>
                <a:cs typeface="ＭＳ Ｐゴシック" charset="0"/>
              </a:rPr>
              <a:t> you with everything good for doing his will</a:t>
            </a:r>
            <a:endParaRPr lang="en-US" sz="4400">
              <a:solidFill>
                <a:srgbClr val="FFFFFF"/>
              </a:solidFill>
              <a:effectLst>
                <a:outerShdw blurRad="38100" dist="38100" dir="2700000" algn="tl">
                  <a:srgbClr val="000000"/>
                </a:outerShdw>
              </a:effectLst>
              <a:cs typeface="ＭＳ Ｐゴシック" charset="0"/>
            </a:endParaRPr>
          </a:p>
        </p:txBody>
      </p:sp>
      <p:sp>
        <p:nvSpPr>
          <p:cNvPr id="677895" name="Rectangle 7"/>
          <p:cNvSpPr>
            <a:spLocks noChangeArrowheads="1"/>
          </p:cNvSpPr>
          <p:nvPr/>
        </p:nvSpPr>
        <p:spPr bwMode="auto">
          <a:xfrm>
            <a:off x="0" y="0"/>
            <a:ext cx="9144000" cy="2276475"/>
          </a:xfrm>
          <a:prstGeom prst="rect">
            <a:avLst/>
          </a:prstGeom>
          <a:solidFill>
            <a:srgbClr val="000000"/>
          </a:solidFill>
          <a:ln w="9525">
            <a:noFill/>
            <a:miter lim="800000"/>
            <a:headEnd/>
            <a:tailEnd/>
          </a:ln>
          <a:effectLst/>
        </p:spPr>
        <p:txBody>
          <a:bodyPr anchor="ctr" anchorCtr="1"/>
          <a:lstStyle/>
          <a:p>
            <a:pPr algn="ctr" fontAlgn="base">
              <a:spcBef>
                <a:spcPct val="0"/>
              </a:spcBef>
              <a:spcAft>
                <a:spcPct val="0"/>
              </a:spcAft>
            </a:pPr>
            <a:r>
              <a:rPr lang="en-US" sz="5400" b="1" smtClean="0">
                <a:solidFill>
                  <a:srgbClr val="FFFFCC"/>
                </a:solidFill>
                <a:latin typeface="Bwgrkl" charset="0"/>
              </a:rPr>
              <a:t>katarti,zw</a:t>
            </a:r>
            <a:r>
              <a:rPr lang="en-US" sz="5400" smtClean="0">
                <a:solidFill>
                  <a:srgbClr val="FFFFCC"/>
                </a:solidFill>
                <a:latin typeface="Bwgrkl" charset="0"/>
              </a:rPr>
              <a:t> </a:t>
            </a:r>
            <a:r>
              <a:rPr lang="en-US" sz="3200" b="1" smtClean="0">
                <a:solidFill>
                  <a:srgbClr val="FFFFCC"/>
                </a:solidFill>
              </a:rPr>
              <a:t>(katartizo = verb)</a:t>
            </a:r>
            <a:r>
              <a:rPr lang="en-US" sz="4000" b="1" smtClean="0">
                <a:solidFill>
                  <a:srgbClr val="FFFFCC"/>
                </a:solidFill>
              </a:rPr>
              <a:t/>
            </a:r>
            <a:br>
              <a:rPr lang="en-US" sz="4000" b="1" smtClean="0">
                <a:solidFill>
                  <a:srgbClr val="FFFFCC"/>
                </a:solidFill>
              </a:rPr>
            </a:br>
            <a:r>
              <a:rPr lang="en-US" sz="4000" b="1" smtClean="0">
                <a:solidFill>
                  <a:srgbClr val="FFFFCC"/>
                </a:solidFill>
              </a:rPr>
              <a:t>mend, restore, set right, </a:t>
            </a:r>
            <a:br>
              <a:rPr lang="en-US" sz="4000" b="1" smtClean="0">
                <a:solidFill>
                  <a:srgbClr val="FFFFCC"/>
                </a:solidFill>
              </a:rPr>
            </a:br>
            <a:r>
              <a:rPr lang="en-US" sz="4000" b="1" smtClean="0">
                <a:solidFill>
                  <a:srgbClr val="FFFFCC"/>
                </a:solidFill>
              </a:rPr>
              <a:t>make complete</a:t>
            </a:r>
            <a:r>
              <a:rPr lang="en-US" sz="5400" smtClean="0">
                <a:solidFill>
                  <a:srgbClr val="000000"/>
                </a:solidFill>
                <a:latin typeface="Geneva"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0"/>
            <a:ext cx="9144000" cy="6934200"/>
          </a:xfrm>
          <a:prstGeom prst="rect">
            <a:avLst/>
          </a:prstGeom>
          <a:solidFill>
            <a:srgbClr val="E9E2B6"/>
          </a:solidFill>
          <a:ln w="9525">
            <a:solidFill>
              <a:srgbClr val="6D78DE"/>
            </a:solidFill>
            <a:miter lim="800000"/>
            <a:headEnd/>
            <a:tailEnd/>
          </a:ln>
          <a:effectLst>
            <a:outerShdw dist="23000" dir="5400000" rotWithShape="0">
              <a:srgbClr val="808080">
                <a:alpha val="34999"/>
              </a:srgbClr>
            </a:outerShdw>
          </a:effectLst>
        </p:spPr>
        <p:txBody>
          <a:bodyPr anchor="ctr"/>
          <a:lstStyle/>
          <a:p>
            <a:pPr algn="ctr" eaLnBrk="0" hangingPunct="0">
              <a:defRPr/>
            </a:pPr>
            <a:endParaRPr lang="en-US">
              <a:solidFill>
                <a:srgbClr val="FFFFFF"/>
              </a:solidFill>
              <a:latin typeface="+mn-lt"/>
              <a:ea typeface="+mn-ea"/>
            </a:endParaRPr>
          </a:p>
        </p:txBody>
      </p:sp>
      <p:sp>
        <p:nvSpPr>
          <p:cNvPr id="234499" name="Title 112"/>
          <p:cNvSpPr>
            <a:spLocks noGrp="1"/>
          </p:cNvSpPr>
          <p:nvPr>
            <p:ph type="title" idx="4294967295"/>
          </p:nvPr>
        </p:nvSpPr>
        <p:spPr>
          <a:xfrm>
            <a:off x="0" y="0"/>
            <a:ext cx="9144000" cy="585788"/>
          </a:xfrm>
          <a:ln w="12700" cap="sq">
            <a:solidFill>
              <a:schemeClr val="bg1"/>
            </a:solidFill>
          </a:ln>
        </p:spPr>
        <p:txBody>
          <a:bodyPr>
            <a:spAutoFit/>
          </a:bodyPr>
          <a:lstStyle/>
          <a:p>
            <a:r>
              <a:rPr lang="en-US" altLang="zh-CN" sz="3200" b="1" dirty="0" err="1" smtClean="0">
                <a:latin typeface="Arial" pitchFamily="34" charset="0"/>
                <a:cs typeface="Arial" pitchFamily="34" charset="0"/>
              </a:rPr>
              <a:t>Áp</a:t>
            </a:r>
            <a:r>
              <a:rPr lang="en-US" altLang="zh-CN" sz="3200" b="1" dirty="0" smtClean="0">
                <a:latin typeface="Arial" pitchFamily="34" charset="0"/>
                <a:cs typeface="Arial" pitchFamily="34" charset="0"/>
              </a:rPr>
              <a:t> </a:t>
            </a:r>
            <a:r>
              <a:rPr lang="en-US" altLang="zh-CN" sz="3200" b="1" dirty="0" err="1" smtClean="0">
                <a:latin typeface="Arial" pitchFamily="34" charset="0"/>
                <a:cs typeface="Arial" pitchFamily="34" charset="0"/>
              </a:rPr>
              <a:t>dụng</a:t>
            </a:r>
            <a:r>
              <a:rPr lang="en-US" altLang="zh-CN" sz="3200" b="1" dirty="0" smtClean="0">
                <a:latin typeface="Arial" pitchFamily="34" charset="0"/>
                <a:cs typeface="Arial" pitchFamily="34" charset="0"/>
              </a:rPr>
              <a:t> </a:t>
            </a:r>
            <a:r>
              <a:rPr lang="en-US" altLang="zh-CN" sz="3200" b="1" dirty="0" err="1" smtClean="0">
                <a:latin typeface="Arial" pitchFamily="34" charset="0"/>
                <a:cs typeface="Arial" pitchFamily="34" charset="0"/>
              </a:rPr>
              <a:t>Thư</a:t>
            </a:r>
            <a:r>
              <a:rPr lang="en-US" altLang="zh-CN" sz="3200" b="1" dirty="0" smtClean="0">
                <a:latin typeface="Arial" pitchFamily="34" charset="0"/>
                <a:cs typeface="Arial" pitchFamily="34" charset="0"/>
              </a:rPr>
              <a:t> </a:t>
            </a:r>
            <a:r>
              <a:rPr lang="en-US" altLang="zh-CN" sz="3200" b="1" dirty="0" err="1" smtClean="0">
                <a:latin typeface="Arial" pitchFamily="34" charset="0"/>
                <a:cs typeface="Arial" pitchFamily="34" charset="0"/>
              </a:rPr>
              <a:t>tín</a:t>
            </a:r>
            <a:r>
              <a:rPr lang="en-US" altLang="zh-CN" sz="3200" b="1" dirty="0" smtClean="0">
                <a:latin typeface="Arial" pitchFamily="34" charset="0"/>
                <a:cs typeface="Arial" pitchFamily="34" charset="0"/>
              </a:rPr>
              <a:t> Lao </a:t>
            </a:r>
            <a:r>
              <a:rPr lang="en-US" altLang="zh-CN" sz="3200" b="1" dirty="0" err="1" smtClean="0">
                <a:latin typeface="Arial" pitchFamily="34" charset="0"/>
                <a:cs typeface="Arial" pitchFamily="34" charset="0"/>
              </a:rPr>
              <a:t>tù</a:t>
            </a:r>
            <a:endParaRPr lang="en-US" altLang="zh-CN" sz="3200" b="1" dirty="0" smtClean="0">
              <a:latin typeface="Arial" pitchFamily="34" charset="0"/>
              <a:ea typeface="SimSun" pitchFamily="2" charset="-122"/>
            </a:endParaRPr>
          </a:p>
        </p:txBody>
      </p:sp>
      <p:sp>
        <p:nvSpPr>
          <p:cNvPr id="234500" name="TextBox 107"/>
          <p:cNvSpPr txBox="1">
            <a:spLocks noChangeArrowheads="1"/>
          </p:cNvSpPr>
          <p:nvPr/>
        </p:nvSpPr>
        <p:spPr bwMode="auto">
          <a:xfrm>
            <a:off x="8410575" y="-100013"/>
            <a:ext cx="698500" cy="461963"/>
          </a:xfrm>
          <a:prstGeom prst="rect">
            <a:avLst/>
          </a:prstGeom>
          <a:noFill/>
          <a:ln w="9525">
            <a:noFill/>
            <a:miter lim="800000"/>
            <a:headEnd/>
            <a:tailEnd/>
          </a:ln>
        </p:spPr>
        <p:txBody>
          <a:bodyPr wrap="none">
            <a:spAutoFit/>
          </a:bodyPr>
          <a:lstStyle/>
          <a:p>
            <a:pPr eaLnBrk="0" hangingPunct="0"/>
            <a:r>
              <a:rPr lang="en-US" b="1">
                <a:solidFill>
                  <a:srgbClr val="000000"/>
                </a:solidFill>
                <a:latin typeface="Arial" pitchFamily="34" charset="0"/>
              </a:rPr>
              <a:t>202</a:t>
            </a:r>
          </a:p>
        </p:txBody>
      </p:sp>
      <p:graphicFrame>
        <p:nvGraphicFramePr>
          <p:cNvPr id="114" name="Table 113"/>
          <p:cNvGraphicFramePr>
            <a:graphicFrameLocks noGrp="1"/>
          </p:cNvGraphicFramePr>
          <p:nvPr>
            <p:extLst>
              <p:ext uri="{D42A27DB-BD31-4B8C-83A1-F6EECF244321}">
                <p14:modId xmlns:p14="http://schemas.microsoft.com/office/powerpoint/2010/main" val="3438901835"/>
              </p:ext>
            </p:extLst>
          </p:nvPr>
        </p:nvGraphicFramePr>
        <p:xfrm>
          <a:off x="0" y="685800"/>
          <a:ext cx="9161463" cy="6099174"/>
        </p:xfrm>
        <a:graphic>
          <a:graphicData uri="http://schemas.openxmlformats.org/drawingml/2006/table">
            <a:tbl>
              <a:tblPr/>
              <a:tblGrid>
                <a:gridCol w="2103438"/>
                <a:gridCol w="1935162"/>
                <a:gridCol w="2286000"/>
                <a:gridCol w="2836863"/>
              </a:tblGrid>
              <a:tr h="685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Thư</a:t>
                      </a:r>
                      <a:endParaRPr kumimoji="0" lang="en-US" altLang="zh-CN" sz="2000" b="1" i="0" u="none" strike="noStrike" cap="none" normalizeH="0" baseline="0" dirty="0" smtClean="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V</a:t>
                      </a:r>
                      <a:r>
                        <a:rPr kumimoji="0" lang="vi-VN" altLang="zh-CN" sz="2000" b="1" i="0" u="none" strike="noStrike" cap="none" normalizeH="0" baseline="0" dirty="0" smtClean="0">
                          <a:ln>
                            <a:noFill/>
                          </a:ln>
                          <a:solidFill>
                            <a:srgbClr val="FFFFFF"/>
                          </a:solidFill>
                          <a:effectLst/>
                          <a:latin typeface="Arial" pitchFamily="34" charset="0"/>
                          <a:ea typeface="SimSun" pitchFamily="2" charset="-122"/>
                        </a:rPr>
                        <a:t>ấn đề</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của</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TK 1</a:t>
                      </a:r>
                      <a:endParaRPr kumimoji="0" lang="en-US" altLang="zh-CN" sz="2000" b="0" i="0" u="none" strike="noStrike" cap="none" normalizeH="0" baseline="0" dirty="0" smtClean="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v</a:t>
                      </a:r>
                      <a:r>
                        <a:rPr kumimoji="0" lang="vi-VN" altLang="zh-CN" sz="2000" b="1" i="0" u="none" strike="noStrike" cap="none" normalizeH="0" baseline="0" dirty="0" smtClean="0">
                          <a:ln>
                            <a:noFill/>
                          </a:ln>
                          <a:solidFill>
                            <a:srgbClr val="FFFFFF"/>
                          </a:solidFill>
                          <a:effectLst/>
                          <a:latin typeface="Arial" pitchFamily="34" charset="0"/>
                          <a:ea typeface="SimSun" pitchFamily="2" charset="-122"/>
                        </a:rPr>
                        <a:t>ấn đề</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của</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TK  21</a:t>
                      </a:r>
                      <a:endParaRPr kumimoji="0" lang="en-US" altLang="zh-CN" sz="20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Giải</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pháp</a:t>
                      </a:r>
                      <a:endParaRPr kumimoji="0" lang="en-US" altLang="zh-CN" sz="2000" b="0" i="0" u="none" strike="noStrike" cap="none" normalizeH="0" baseline="0" dirty="0" smtClean="0">
                        <a:ln>
                          <a:noFill/>
                        </a:ln>
                        <a:solidFill>
                          <a:srgbClr val="FFFFFF"/>
                        </a:solidFill>
                        <a:effectLst/>
                        <a:latin typeface="Arial" pitchFamily="34" charset="0"/>
                        <a:ea typeface="SimSun" pitchFamily="2" charset="-122"/>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a:t>
                      </a: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Chủ</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đề</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a:t>
                      </a:r>
                      <a:endParaRPr kumimoji="0" lang="en-US" altLang="zh-CN" sz="2000" b="0" i="0" u="none" strike="noStrike" cap="none" normalizeH="0" baseline="0" dirty="0" smtClean="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7068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Êphêsô</a:t>
                      </a:r>
                      <a:endParaRPr kumimoji="0" lang="en-US" sz="20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Mâu</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thuẫn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Dothái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Dân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Ngoại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Chúng</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tôi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chủ</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nghĩa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a:t>
                      </a:r>
                      <a:endPar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Chỉ</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Người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Việt</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Chỉ</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người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Tin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Lành</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Chỉ</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dành</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cho</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nam</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smtClean="0">
                          <a:ln>
                            <a:noFill/>
                          </a:ln>
                          <a:solidFill>
                            <a:srgbClr val="000000"/>
                          </a:solidFill>
                          <a:effectLst/>
                          <a:latin typeface="Arial" pitchFamily="34" charset="0"/>
                          <a:ea typeface="MS PGothic" pitchFamily="34" charset="-128"/>
                          <a:cs typeface="Arial" pitchFamily="34" charset="0"/>
                        </a:rPr>
                        <a:t>giới</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Thừa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nhận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sự</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hiệp</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một</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của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vi-VN"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Cơ-đốc-nhâ</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n </a:t>
                      </a:r>
                      <a:r>
                        <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(4:3)</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0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Philíp</a:t>
                      </a:r>
                      <a:endParaRPr kumimoji="0" lang="en-US" altLang="zh-CN" sz="20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Bắt</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bớ</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Tù</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đày</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Chết</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chóc</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Bất</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tiện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của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chức</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vụ</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thì</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giờ,ngủ</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giải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trí</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Bắt</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chước</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thái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độ</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của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Đấng</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Christ (2:5)</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Côlôse</a:t>
                      </a:r>
                      <a:endParaRPr kumimoji="0" lang="en-US" sz="20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Chối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bỏ</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thần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tánh</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của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Đấng</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Christ </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Phái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Thời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đại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Mới</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Công</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bố</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Thần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tánh</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của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Christ (2:9)</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Philêmôn</a:t>
                      </a:r>
                      <a:endParaRPr kumimoji="0" lang="en-US" altLang="zh-CN" sz="2000" b="1" i="0" u="none" strike="noStrike" cap="none" normalizeH="0" baseline="0" dirty="0" smtClean="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Chủ</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a:t>
                      </a:r>
                      <a:r>
                        <a:rPr kumimoji="0" lang="en-US" altLang="zh-CN" sz="1800" b="1"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Tớ</a:t>
                      </a:r>
                      <a:endPar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Tôi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Chủ</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nghĩa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Tha</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thứ</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Chủ</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Nhân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công</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Phục</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hồi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mối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quan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hệ</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(c.17-18)</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6385" name="Picture 2" descr="melhorfotov2003"/>
          <p:cNvPicPr>
            <a:picLocks noChangeAspect="1" noChangeArrowheads="1"/>
          </p:cNvPicPr>
          <p:nvPr/>
        </p:nvPicPr>
        <p:blipFill>
          <a:blip r:embed="rId3" cstate="print"/>
          <a:srcRect/>
          <a:stretch>
            <a:fillRect/>
          </a:stretch>
        </p:blipFill>
        <p:spPr bwMode="auto">
          <a:xfrm>
            <a:off x="0" y="0"/>
            <a:ext cx="9144000" cy="6864350"/>
          </a:xfrm>
          <a:prstGeom prst="rect">
            <a:avLst/>
          </a:prstGeom>
          <a:noFill/>
          <a:ln w="9525">
            <a:noFill/>
            <a:miter lim="800000"/>
            <a:headEnd/>
            <a:tailEnd/>
          </a:ln>
        </p:spPr>
      </p:pic>
      <p:sp>
        <p:nvSpPr>
          <p:cNvPr id="167939" name="Rectangle 3"/>
          <p:cNvSpPr>
            <a:spLocks noGrp="1" noChangeArrowheads="1"/>
          </p:cNvSpPr>
          <p:nvPr>
            <p:ph type="title" idx="429496729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r>
              <a:rPr lang="en-US" b="1" dirty="0" smtClean="0">
                <a:ea typeface="+mj-ea"/>
              </a:rPr>
              <a:t>Don</a:t>
            </a:r>
            <a:r>
              <a:rPr lang="fr-FR" altLang="ja-JP" b="1" dirty="0" smtClean="0">
                <a:ea typeface="+mj-ea"/>
              </a:rPr>
              <a:t>'</a:t>
            </a:r>
            <a:r>
              <a:rPr lang="en-US" b="1" dirty="0" smtClean="0">
                <a:ea typeface="+mj-ea"/>
              </a:rPr>
              <a:t>t Expect Leadership to Hold the Sun!</a:t>
            </a:r>
            <a:endParaRPr lang="en-US" dirty="0" smtClean="0">
              <a:ea typeface="+mj-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381000"/>
            <a:ext cx="8229600" cy="762000"/>
          </a:xfrm>
          <a:effectLst>
            <a:outerShdw dist="35921" dir="2700000" algn="ctr" rotWithShape="0">
              <a:srgbClr val="000000">
                <a:alpha val="74997"/>
              </a:srgbClr>
            </a:outerShdw>
          </a:effectLst>
        </p:spPr>
        <p:txBody>
          <a:bodyPr/>
          <a:lstStyle/>
          <a:p>
            <a:pPr eaLnBrk="1" hangingPunct="1">
              <a:defRPr/>
            </a:pPr>
            <a:r>
              <a:rPr lang="en-US" b="0" dirty="0" smtClean="0">
                <a:ea typeface="+mj-ea"/>
              </a:rPr>
              <a:t>Ephesians 4:11-12</a:t>
            </a:r>
            <a:r>
              <a:rPr lang="en-US" sz="2800" b="0" dirty="0" smtClean="0">
                <a:ea typeface="+mj-ea"/>
              </a:rPr>
              <a:t> (NASB)</a:t>
            </a:r>
            <a:endParaRPr lang="en-US" b="0" dirty="0" smtClean="0">
              <a:ea typeface="+mj-ea"/>
            </a:endParaRPr>
          </a:p>
        </p:txBody>
      </p:sp>
      <p:sp>
        <p:nvSpPr>
          <p:cNvPr id="88067" name="Text Box 3"/>
          <p:cNvSpPr txBox="1">
            <a:spLocks noChangeArrowheads="1"/>
          </p:cNvSpPr>
          <p:nvPr/>
        </p:nvSpPr>
        <p:spPr bwMode="auto">
          <a:xfrm>
            <a:off x="76200" y="1420813"/>
            <a:ext cx="1192213" cy="94615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fontAlgn="base" hangingPunct="0">
              <a:spcBef>
                <a:spcPct val="0"/>
              </a:spcBef>
              <a:spcAft>
                <a:spcPct val="0"/>
              </a:spcAft>
              <a:defRPr/>
            </a:pPr>
            <a:r>
              <a:rPr lang="en-US" sz="2800" b="1">
                <a:solidFill>
                  <a:srgbClr val="FFFFFF"/>
                </a:solidFill>
              </a:rPr>
              <a:t>v. 11 </a:t>
            </a:r>
            <a:br>
              <a:rPr lang="en-US" sz="2800" b="1">
                <a:solidFill>
                  <a:srgbClr val="FFFFFF"/>
                </a:solidFill>
              </a:rPr>
            </a:br>
            <a:r>
              <a:rPr lang="en-US" sz="2800" b="1">
                <a:solidFill>
                  <a:srgbClr val="FFFFFF"/>
                </a:solidFill>
              </a:rPr>
              <a:t>NASB</a:t>
            </a:r>
            <a:endParaRPr lang="en-US" sz="1400">
              <a:solidFill>
                <a:srgbClr val="000000"/>
              </a:solidFill>
            </a:endParaRPr>
          </a:p>
        </p:txBody>
      </p:sp>
      <p:sp>
        <p:nvSpPr>
          <p:cNvPr id="88068" name="Text Box 4"/>
          <p:cNvSpPr txBox="1">
            <a:spLocks noChangeArrowheads="1"/>
          </p:cNvSpPr>
          <p:nvPr/>
        </p:nvSpPr>
        <p:spPr bwMode="auto">
          <a:xfrm>
            <a:off x="1143000" y="1420813"/>
            <a:ext cx="8001000" cy="222726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2800" b="1" smtClean="0">
                <a:solidFill>
                  <a:srgbClr val="FFFFFF"/>
                </a:solidFill>
              </a:rPr>
              <a:t>And He gave</a:t>
            </a:r>
          </a:p>
          <a:p>
            <a:pPr eaLnBrk="0" fontAlgn="base" hangingPunct="0">
              <a:spcBef>
                <a:spcPct val="0"/>
              </a:spcBef>
              <a:spcAft>
                <a:spcPct val="0"/>
              </a:spcAft>
              <a:defRPr/>
            </a:pPr>
            <a:r>
              <a:rPr lang="en-US" sz="2800" b="1" smtClean="0">
                <a:solidFill>
                  <a:srgbClr val="FFFFFF"/>
                </a:solidFill>
              </a:rPr>
              <a:t>	some </a:t>
            </a:r>
            <a:r>
              <a:rPr lang="en-US" sz="2800" b="1" i="1" smtClean="0">
                <a:solidFill>
                  <a:srgbClr val="FFFFFF"/>
                </a:solidFill>
              </a:rPr>
              <a:t>as</a:t>
            </a:r>
            <a:r>
              <a:rPr lang="en-US" sz="2800" b="1" smtClean="0">
                <a:solidFill>
                  <a:srgbClr val="FFFFFF"/>
                </a:solidFill>
              </a:rPr>
              <a:t> apostles, </a:t>
            </a:r>
            <a:br>
              <a:rPr lang="en-US" sz="2800" b="1" smtClean="0">
                <a:solidFill>
                  <a:srgbClr val="FFFFFF"/>
                </a:solidFill>
              </a:rPr>
            </a:br>
            <a:r>
              <a:rPr lang="en-US" sz="2800" b="1" smtClean="0">
                <a:solidFill>
                  <a:srgbClr val="FFFFFF"/>
                </a:solidFill>
              </a:rPr>
              <a:t>	and (</a:t>
            </a:r>
            <a:r>
              <a:rPr lang="en-US" sz="2800" b="1" smtClean="0">
                <a:solidFill>
                  <a:srgbClr val="FFFFFF"/>
                </a:solidFill>
                <a:latin typeface="Bwgrkl" charset="0"/>
              </a:rPr>
              <a:t>de</a:t>
            </a:r>
            <a:r>
              <a:rPr lang="en-US" sz="2800" b="1" smtClean="0">
                <a:solidFill>
                  <a:srgbClr val="FFFFFF"/>
                </a:solidFill>
              </a:rPr>
              <a:t>) some </a:t>
            </a:r>
            <a:r>
              <a:rPr lang="en-US" sz="2800" b="1" i="1" smtClean="0">
                <a:solidFill>
                  <a:srgbClr val="FFFFFF"/>
                </a:solidFill>
              </a:rPr>
              <a:t>as</a:t>
            </a:r>
            <a:r>
              <a:rPr lang="en-US" sz="2800" b="1" smtClean="0">
                <a:solidFill>
                  <a:srgbClr val="FFFFFF"/>
                </a:solidFill>
              </a:rPr>
              <a:t> prophets, </a:t>
            </a:r>
            <a:br>
              <a:rPr lang="en-US" sz="2800" b="1" smtClean="0">
                <a:solidFill>
                  <a:srgbClr val="FFFFFF"/>
                </a:solidFill>
              </a:rPr>
            </a:br>
            <a:r>
              <a:rPr lang="en-US" sz="2800" b="1" smtClean="0">
                <a:solidFill>
                  <a:srgbClr val="FFFFFF"/>
                </a:solidFill>
              </a:rPr>
              <a:t>	and (</a:t>
            </a:r>
            <a:r>
              <a:rPr lang="en-US" sz="2800" b="1" smtClean="0">
                <a:solidFill>
                  <a:srgbClr val="FFFFFF"/>
                </a:solidFill>
                <a:latin typeface="Bwgrkl" charset="0"/>
              </a:rPr>
              <a:t>de</a:t>
            </a:r>
            <a:r>
              <a:rPr lang="en-US" sz="2800" b="1" smtClean="0">
                <a:solidFill>
                  <a:srgbClr val="FFFFFF"/>
                </a:solidFill>
              </a:rPr>
              <a:t>) some </a:t>
            </a:r>
            <a:r>
              <a:rPr lang="en-US" sz="2800" b="1" i="1" smtClean="0">
                <a:solidFill>
                  <a:srgbClr val="FFFFFF"/>
                </a:solidFill>
              </a:rPr>
              <a:t>as</a:t>
            </a:r>
            <a:r>
              <a:rPr lang="en-US" sz="2800" b="1" smtClean="0">
                <a:solidFill>
                  <a:srgbClr val="FFFFFF"/>
                </a:solidFill>
              </a:rPr>
              <a:t> evangelists, </a:t>
            </a:r>
            <a:endParaRPr lang="en-US" sz="1400" smtClean="0">
              <a:solidFill>
                <a:srgbClr val="000000"/>
              </a:solidFill>
            </a:endParaRPr>
          </a:p>
          <a:p>
            <a:pPr eaLnBrk="0" fontAlgn="base" hangingPunct="0">
              <a:spcBef>
                <a:spcPct val="0"/>
              </a:spcBef>
              <a:spcAft>
                <a:spcPct val="0"/>
              </a:spcAft>
              <a:defRPr/>
            </a:pPr>
            <a:r>
              <a:rPr lang="en-US" sz="1400" smtClean="0">
                <a:solidFill>
                  <a:srgbClr val="000000"/>
                </a:solidFill>
              </a:rPr>
              <a:t>	</a:t>
            </a:r>
            <a:r>
              <a:rPr lang="en-US" sz="2800" b="1" smtClean="0">
                <a:solidFill>
                  <a:srgbClr val="FFFFFF"/>
                </a:solidFill>
              </a:rPr>
              <a:t>and (</a:t>
            </a:r>
            <a:r>
              <a:rPr lang="en-US" sz="2800" b="1" smtClean="0">
                <a:solidFill>
                  <a:srgbClr val="FFFFFF"/>
                </a:solidFill>
                <a:latin typeface="Bwgrkl" charset="0"/>
              </a:rPr>
              <a:t>de</a:t>
            </a:r>
            <a:r>
              <a:rPr lang="en-US" sz="2800" b="1" smtClean="0">
                <a:solidFill>
                  <a:srgbClr val="FFFFFF"/>
                </a:solidFill>
              </a:rPr>
              <a:t>)</a:t>
            </a:r>
            <a:r>
              <a:rPr lang="en-US" sz="1400" smtClean="0">
                <a:solidFill>
                  <a:srgbClr val="000000"/>
                </a:solidFill>
              </a:rPr>
              <a:t> </a:t>
            </a:r>
            <a:r>
              <a:rPr lang="en-US" sz="2800" b="1" smtClean="0">
                <a:solidFill>
                  <a:srgbClr val="FFFFFF"/>
                </a:solidFill>
              </a:rPr>
              <a:t>some </a:t>
            </a:r>
            <a:r>
              <a:rPr lang="en-US" sz="2800" b="1" i="1" smtClean="0">
                <a:solidFill>
                  <a:srgbClr val="FFFFFF"/>
                </a:solidFill>
              </a:rPr>
              <a:t>as</a:t>
            </a:r>
            <a:r>
              <a:rPr lang="en-US" sz="2800" b="1" smtClean="0">
                <a:solidFill>
                  <a:srgbClr val="FFFFFF"/>
                </a:solidFill>
              </a:rPr>
              <a:t> pastors and (</a:t>
            </a:r>
            <a:r>
              <a:rPr lang="en-US" sz="2800" b="1" smtClean="0">
                <a:solidFill>
                  <a:srgbClr val="FFFFFF"/>
                </a:solidFill>
                <a:latin typeface="Bwgrkl" charset="0"/>
              </a:rPr>
              <a:t>kai,</a:t>
            </a:r>
            <a:r>
              <a:rPr lang="en-US" sz="2800" b="1" smtClean="0">
                <a:solidFill>
                  <a:srgbClr val="FFFFFF"/>
                </a:solidFill>
              </a:rPr>
              <a:t>) teachers.</a:t>
            </a:r>
          </a:p>
        </p:txBody>
      </p:sp>
      <p:sp>
        <p:nvSpPr>
          <p:cNvPr id="88069" name="Text Box 5"/>
          <p:cNvSpPr txBox="1">
            <a:spLocks noChangeArrowheads="1"/>
          </p:cNvSpPr>
          <p:nvPr/>
        </p:nvSpPr>
        <p:spPr bwMode="auto">
          <a:xfrm>
            <a:off x="0" y="4038600"/>
            <a:ext cx="1192213" cy="94615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fontAlgn="base" hangingPunct="0">
              <a:spcBef>
                <a:spcPct val="0"/>
              </a:spcBef>
              <a:spcAft>
                <a:spcPct val="0"/>
              </a:spcAft>
              <a:defRPr/>
            </a:pPr>
            <a:r>
              <a:rPr lang="en-US" sz="2800" b="1">
                <a:solidFill>
                  <a:srgbClr val="FFFFFF"/>
                </a:solidFill>
              </a:rPr>
              <a:t>v. 12 </a:t>
            </a:r>
            <a:br>
              <a:rPr lang="en-US" sz="2800" b="1">
                <a:solidFill>
                  <a:srgbClr val="FFFFFF"/>
                </a:solidFill>
              </a:rPr>
            </a:br>
            <a:r>
              <a:rPr lang="en-US" sz="2800" b="1">
                <a:solidFill>
                  <a:srgbClr val="FFFFFF"/>
                </a:solidFill>
              </a:rPr>
              <a:t>NASB</a:t>
            </a:r>
            <a:endParaRPr lang="en-US" sz="1400">
              <a:solidFill>
                <a:srgbClr val="000000"/>
              </a:solidFill>
            </a:endParaRPr>
          </a:p>
        </p:txBody>
      </p:sp>
      <p:sp>
        <p:nvSpPr>
          <p:cNvPr id="88070" name="Text Box 6"/>
          <p:cNvSpPr txBox="1">
            <a:spLocks noChangeArrowheads="1"/>
          </p:cNvSpPr>
          <p:nvPr/>
        </p:nvSpPr>
        <p:spPr bwMode="auto">
          <a:xfrm>
            <a:off x="1143000" y="4038600"/>
            <a:ext cx="8001000" cy="1373188"/>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eaLnBrk="0" fontAlgn="base" hangingPunct="0">
              <a:spcBef>
                <a:spcPct val="0"/>
              </a:spcBef>
              <a:spcAft>
                <a:spcPct val="0"/>
              </a:spcAft>
              <a:defRPr/>
            </a:pPr>
            <a:r>
              <a:rPr lang="en-US" sz="2800" b="1">
                <a:solidFill>
                  <a:srgbClr val="FFFFFF"/>
                </a:solidFill>
              </a:rPr>
              <a:t>for (</a:t>
            </a:r>
            <a:r>
              <a:rPr lang="en-US" sz="2800" b="1">
                <a:solidFill>
                  <a:srgbClr val="FFFFFF"/>
                </a:solidFill>
                <a:latin typeface="Bwgrkl" charset="0"/>
              </a:rPr>
              <a:t>pro,j</a:t>
            </a:r>
            <a:r>
              <a:rPr lang="en-US" sz="2800" b="1">
                <a:solidFill>
                  <a:srgbClr val="FFFFFF"/>
                </a:solidFill>
              </a:rPr>
              <a:t>) the equipping of the saints</a:t>
            </a:r>
          </a:p>
          <a:p>
            <a:pPr eaLnBrk="0" fontAlgn="base" hangingPunct="0">
              <a:spcBef>
                <a:spcPct val="0"/>
              </a:spcBef>
              <a:spcAft>
                <a:spcPct val="0"/>
              </a:spcAft>
              <a:defRPr/>
            </a:pPr>
            <a:r>
              <a:rPr lang="en-US" sz="2800" b="1">
                <a:solidFill>
                  <a:srgbClr val="FFFFFF"/>
                </a:solidFill>
              </a:rPr>
              <a:t>	for (</a:t>
            </a:r>
            <a:r>
              <a:rPr lang="en-US" sz="2800" b="1">
                <a:solidFill>
                  <a:srgbClr val="FFFFFF"/>
                </a:solidFill>
                <a:latin typeface="Bwgrkl" charset="0"/>
              </a:rPr>
              <a:t>ei,j</a:t>
            </a:r>
            <a:r>
              <a:rPr lang="en-US" sz="2800" b="1">
                <a:solidFill>
                  <a:srgbClr val="FFFFFF"/>
                </a:solidFill>
              </a:rPr>
              <a:t>) the work of service</a:t>
            </a:r>
            <a:br>
              <a:rPr lang="en-US" sz="2800" b="1">
                <a:solidFill>
                  <a:srgbClr val="FFFFFF"/>
                </a:solidFill>
              </a:rPr>
            </a:br>
            <a:r>
              <a:rPr lang="en-US" sz="2800" b="1">
                <a:solidFill>
                  <a:srgbClr val="FFFFFF"/>
                </a:solidFill>
              </a:rPr>
              <a:t>to (</a:t>
            </a:r>
            <a:r>
              <a:rPr lang="en-US" sz="2800" b="1">
                <a:solidFill>
                  <a:srgbClr val="FFFFFF"/>
                </a:solidFill>
                <a:latin typeface="Bwgrkl" charset="0"/>
              </a:rPr>
              <a:t>ei,j</a:t>
            </a:r>
            <a:r>
              <a:rPr lang="en-US" sz="2800" b="1">
                <a:solidFill>
                  <a:srgbClr val="FFFFFF"/>
                </a:solidFill>
              </a:rPr>
              <a:t>) the building up of the body of Christ.</a:t>
            </a:r>
          </a:p>
        </p:txBody>
      </p:sp>
      <p:sp>
        <p:nvSpPr>
          <p:cNvPr id="88071" name="Text Box 7"/>
          <p:cNvSpPr txBox="1">
            <a:spLocks noChangeArrowheads="1"/>
          </p:cNvSpPr>
          <p:nvPr/>
        </p:nvSpPr>
        <p:spPr bwMode="auto">
          <a:xfrm>
            <a:off x="0" y="5957888"/>
            <a:ext cx="9144000" cy="519112"/>
          </a:xfrm>
          <a:prstGeom prst="rect">
            <a:avLst/>
          </a:prstGeom>
          <a:solidFill>
            <a:srgbClr val="800080"/>
          </a:solidFill>
          <a:ln w="9525">
            <a:noFill/>
            <a:miter lim="800000"/>
            <a:headEnd/>
            <a:tailEnd/>
          </a:ln>
          <a:effectLst>
            <a:outerShdw dist="35921" dir="2700000" algn="ctr" rotWithShape="0">
              <a:srgbClr val="808080">
                <a:alpha val="74997"/>
              </a:srgbClr>
            </a:outerShdw>
          </a:effectLst>
        </p:spPr>
        <p:txBody>
          <a:bodyPr>
            <a:spAutoFit/>
          </a:bodyPr>
          <a:lstStyle/>
          <a:p>
            <a:pPr algn="ctr" eaLnBrk="0" fontAlgn="base" hangingPunct="0">
              <a:spcBef>
                <a:spcPct val="0"/>
              </a:spcBef>
              <a:spcAft>
                <a:spcPct val="0"/>
              </a:spcAft>
              <a:defRPr/>
            </a:pPr>
            <a:r>
              <a:rPr lang="en-US" sz="2800" b="1">
                <a:solidFill>
                  <a:srgbClr val="FFFFFF"/>
                </a:solidFill>
              </a:rPr>
              <a:t>God gave gifted men to train </a:t>
            </a:r>
            <a:r>
              <a:rPr lang="en-US" sz="2800" b="1" i="1">
                <a:solidFill>
                  <a:srgbClr val="FFFFFF"/>
                </a:solidFill>
              </a:rPr>
              <a:t>others</a:t>
            </a:r>
            <a:r>
              <a:rPr lang="en-US" sz="2800" b="1">
                <a:solidFill>
                  <a:srgbClr val="FFFFFF"/>
                </a:solidFill>
              </a:rPr>
              <a:t> to do ministry!</a:t>
            </a:r>
            <a:endParaRPr lang="en-US" sz="140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71"/>
                                        </p:tgtEl>
                                        <p:attrNameLst>
                                          <p:attrName>style.visibility</p:attrName>
                                        </p:attrNameLst>
                                      </p:cBhvr>
                                      <p:to>
                                        <p:strVal val="visible"/>
                                      </p:to>
                                    </p:set>
                                    <p:animEffect transition="in" filter="fade">
                                      <p:cBhvr>
                                        <p:cTn id="7" dur="100"/>
                                        <p:tgtEl>
                                          <p:spTgt spid="88071"/>
                                        </p:tgtEl>
                                      </p:cBhvr>
                                    </p:animEffect>
                                    <p:anim calcmode="lin" valueType="num">
                                      <p:cBhvr>
                                        <p:cTn id="8" dur="400" fill="hold"/>
                                        <p:tgtEl>
                                          <p:spTgt spid="88071"/>
                                        </p:tgtEl>
                                        <p:attrNameLst>
                                          <p:attrName>ppt_x</p:attrName>
                                        </p:attrNameLst>
                                      </p:cBhvr>
                                      <p:tavLst>
                                        <p:tav tm="0">
                                          <p:val>
                                            <p:strVal val="#ppt_x"/>
                                          </p:val>
                                        </p:tav>
                                        <p:tav tm="100000">
                                          <p:val>
                                            <p:strVal val="#ppt_x"/>
                                          </p:val>
                                        </p:tav>
                                      </p:tavLst>
                                    </p:anim>
                                    <p:anim calcmode="lin" valueType="num">
                                      <p:cBhvr>
                                        <p:cTn id="9" dur="400" fill="hold"/>
                                        <p:tgtEl>
                                          <p:spTgt spid="880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28600" y="228600"/>
            <a:ext cx="8458200" cy="1143000"/>
          </a:xfrm>
          <a:noFill/>
          <a:effectLst>
            <a:outerShdw dist="35921"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algn="ctr">
              <a:defRPr/>
            </a:pPr>
            <a:r>
              <a:rPr lang="en-US" b="1" smtClean="0">
                <a:solidFill>
                  <a:schemeClr val="tx1"/>
                </a:solidFill>
                <a:ea typeface="+mj-ea"/>
                <a:cs typeface="+mj-cs"/>
              </a:rPr>
              <a:t>Ephesians 4:11-12</a:t>
            </a:r>
            <a:r>
              <a:rPr lang="en-US" sz="2800" b="1" smtClean="0">
                <a:solidFill>
                  <a:schemeClr val="tx1"/>
                </a:solidFill>
                <a:ea typeface="+mj-ea"/>
                <a:cs typeface="+mj-cs"/>
              </a:rPr>
              <a:t> (NIV)</a:t>
            </a:r>
            <a:endParaRPr lang="en-US" b="1" smtClean="0">
              <a:solidFill>
                <a:schemeClr val="tx1"/>
              </a:solidFill>
              <a:ea typeface="+mj-ea"/>
              <a:cs typeface="+mj-cs"/>
            </a:endParaRPr>
          </a:p>
        </p:txBody>
      </p:sp>
      <p:sp>
        <p:nvSpPr>
          <p:cNvPr id="92163" name="Text Box 3"/>
          <p:cNvSpPr txBox="1">
            <a:spLocks noChangeArrowheads="1"/>
          </p:cNvSpPr>
          <p:nvPr/>
        </p:nvSpPr>
        <p:spPr bwMode="auto">
          <a:xfrm>
            <a:off x="76200" y="1420813"/>
            <a:ext cx="1073150" cy="94615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fontAlgn="base" hangingPunct="0">
              <a:spcBef>
                <a:spcPct val="0"/>
              </a:spcBef>
              <a:spcAft>
                <a:spcPct val="0"/>
              </a:spcAft>
              <a:defRPr/>
            </a:pPr>
            <a:r>
              <a:rPr lang="en-US" sz="2800" b="1">
                <a:solidFill>
                  <a:srgbClr val="FFFFFF"/>
                </a:solidFill>
                <a:cs typeface="ＭＳ Ｐゴシック" charset="0"/>
              </a:rPr>
              <a:t>v. 11 </a:t>
            </a:r>
            <a:br>
              <a:rPr lang="en-US" sz="2800" b="1">
                <a:solidFill>
                  <a:srgbClr val="FFFFFF"/>
                </a:solidFill>
                <a:cs typeface="ＭＳ Ｐゴシック" charset="0"/>
              </a:rPr>
            </a:br>
            <a:r>
              <a:rPr lang="en-US" sz="2800" b="1">
                <a:solidFill>
                  <a:srgbClr val="FFFFFF"/>
                </a:solidFill>
                <a:cs typeface="ＭＳ Ｐゴシック" charset="0"/>
              </a:rPr>
              <a:t>NIV</a:t>
            </a:r>
            <a:endParaRPr lang="en-US" sz="1400">
              <a:solidFill>
                <a:srgbClr val="FFFFFF"/>
              </a:solidFill>
              <a:cs typeface="ＭＳ Ｐゴシック" charset="0"/>
            </a:endParaRPr>
          </a:p>
        </p:txBody>
      </p:sp>
      <p:sp>
        <p:nvSpPr>
          <p:cNvPr id="92164" name="Text Box 4"/>
          <p:cNvSpPr txBox="1">
            <a:spLocks noChangeArrowheads="1"/>
          </p:cNvSpPr>
          <p:nvPr/>
        </p:nvSpPr>
        <p:spPr bwMode="auto">
          <a:xfrm>
            <a:off x="1143000" y="1420813"/>
            <a:ext cx="8001000" cy="222726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2800" b="1" smtClean="0">
                <a:solidFill>
                  <a:srgbClr val="FFFFFF"/>
                </a:solidFill>
              </a:rPr>
              <a:t>It was he who gave</a:t>
            </a:r>
          </a:p>
          <a:p>
            <a:pPr eaLnBrk="0" fontAlgn="base" hangingPunct="0">
              <a:spcBef>
                <a:spcPct val="0"/>
              </a:spcBef>
              <a:spcAft>
                <a:spcPct val="0"/>
              </a:spcAft>
              <a:defRPr/>
            </a:pPr>
            <a:r>
              <a:rPr lang="en-US" sz="2800" b="1" smtClean="0">
                <a:solidFill>
                  <a:srgbClr val="FFFFFF"/>
                </a:solidFill>
              </a:rPr>
              <a:t>	some to be apostles, </a:t>
            </a:r>
            <a:br>
              <a:rPr lang="en-US" sz="2800" b="1" smtClean="0">
                <a:solidFill>
                  <a:srgbClr val="FFFFFF"/>
                </a:solidFill>
              </a:rPr>
            </a:br>
            <a:r>
              <a:rPr lang="en-US" sz="2800" b="1" smtClean="0">
                <a:solidFill>
                  <a:srgbClr val="FFFFFF"/>
                </a:solidFill>
              </a:rPr>
              <a:t>	and some to be prophets, </a:t>
            </a:r>
            <a:br>
              <a:rPr lang="en-US" sz="2800" b="1" smtClean="0">
                <a:solidFill>
                  <a:srgbClr val="FFFFFF"/>
                </a:solidFill>
              </a:rPr>
            </a:br>
            <a:r>
              <a:rPr lang="en-US" sz="2800" b="1" smtClean="0">
                <a:solidFill>
                  <a:srgbClr val="FFFFFF"/>
                </a:solidFill>
              </a:rPr>
              <a:t>	and some to be evangelists, </a:t>
            </a:r>
            <a:endParaRPr lang="en-US" sz="1400" smtClean="0">
              <a:solidFill>
                <a:srgbClr val="FFFFFF"/>
              </a:solidFill>
            </a:endParaRPr>
          </a:p>
          <a:p>
            <a:pPr eaLnBrk="0" fontAlgn="base" hangingPunct="0">
              <a:spcBef>
                <a:spcPct val="0"/>
              </a:spcBef>
              <a:spcAft>
                <a:spcPct val="0"/>
              </a:spcAft>
              <a:defRPr/>
            </a:pPr>
            <a:r>
              <a:rPr lang="en-US" sz="1400" smtClean="0">
                <a:solidFill>
                  <a:srgbClr val="FFFFFF"/>
                </a:solidFill>
              </a:rPr>
              <a:t>	</a:t>
            </a:r>
            <a:r>
              <a:rPr lang="en-US" sz="2800" b="1" smtClean="0">
                <a:solidFill>
                  <a:srgbClr val="FFFFFF"/>
                </a:solidFill>
              </a:rPr>
              <a:t>and some to be pastors and teachers.</a:t>
            </a:r>
          </a:p>
        </p:txBody>
      </p:sp>
      <p:sp>
        <p:nvSpPr>
          <p:cNvPr id="92165" name="Text Box 5"/>
          <p:cNvSpPr txBox="1">
            <a:spLocks noChangeArrowheads="1"/>
          </p:cNvSpPr>
          <p:nvPr/>
        </p:nvSpPr>
        <p:spPr bwMode="auto">
          <a:xfrm>
            <a:off x="0" y="4038600"/>
            <a:ext cx="1073150" cy="94615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fontAlgn="base" hangingPunct="0">
              <a:spcBef>
                <a:spcPct val="0"/>
              </a:spcBef>
              <a:spcAft>
                <a:spcPct val="0"/>
              </a:spcAft>
              <a:defRPr/>
            </a:pPr>
            <a:r>
              <a:rPr lang="en-US" sz="2800" b="1">
                <a:solidFill>
                  <a:srgbClr val="FFFFFF"/>
                </a:solidFill>
                <a:cs typeface="ＭＳ Ｐゴシック" charset="0"/>
              </a:rPr>
              <a:t>v. 12 </a:t>
            </a:r>
            <a:br>
              <a:rPr lang="en-US" sz="2800" b="1">
                <a:solidFill>
                  <a:srgbClr val="FFFFFF"/>
                </a:solidFill>
                <a:cs typeface="ＭＳ Ｐゴシック" charset="0"/>
              </a:rPr>
            </a:br>
            <a:r>
              <a:rPr lang="en-US" sz="2800" b="1">
                <a:solidFill>
                  <a:srgbClr val="FFFFFF"/>
                </a:solidFill>
                <a:cs typeface="ＭＳ Ｐゴシック" charset="0"/>
              </a:rPr>
              <a:t>NIV</a:t>
            </a:r>
            <a:endParaRPr lang="en-US" sz="1400">
              <a:solidFill>
                <a:srgbClr val="FFFFFF"/>
              </a:solidFill>
              <a:cs typeface="ＭＳ Ｐゴシック" charset="0"/>
            </a:endParaRPr>
          </a:p>
        </p:txBody>
      </p:sp>
      <p:sp>
        <p:nvSpPr>
          <p:cNvPr id="92166" name="Text Box 6"/>
          <p:cNvSpPr txBox="1">
            <a:spLocks noChangeArrowheads="1"/>
          </p:cNvSpPr>
          <p:nvPr/>
        </p:nvSpPr>
        <p:spPr bwMode="auto">
          <a:xfrm>
            <a:off x="1143000" y="4038600"/>
            <a:ext cx="8001000" cy="1373188"/>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eaLnBrk="0" fontAlgn="base" hangingPunct="0">
              <a:spcBef>
                <a:spcPct val="0"/>
              </a:spcBef>
              <a:spcAft>
                <a:spcPct val="0"/>
              </a:spcAft>
              <a:defRPr/>
            </a:pPr>
            <a:r>
              <a:rPr lang="en-US" sz="2800" b="1" dirty="0">
                <a:solidFill>
                  <a:srgbClr val="FFFFFF"/>
                </a:solidFill>
                <a:cs typeface="ＭＳ Ｐゴシック" charset="0"/>
              </a:rPr>
              <a:t>to prepare God</a:t>
            </a:r>
            <a:r>
              <a:rPr lang="fr-FR" altLang="ja-JP" sz="2800" b="1" dirty="0">
                <a:solidFill>
                  <a:srgbClr val="FFFFFF"/>
                </a:solidFill>
                <a:cs typeface="ＭＳ Ｐゴシック" charset="0"/>
              </a:rPr>
              <a:t>'</a:t>
            </a:r>
            <a:r>
              <a:rPr lang="en-US" sz="2800" b="1" dirty="0">
                <a:solidFill>
                  <a:srgbClr val="FFFFFF"/>
                </a:solidFill>
                <a:cs typeface="ＭＳ Ｐゴシック" charset="0"/>
              </a:rPr>
              <a:t>s people</a:t>
            </a:r>
          </a:p>
          <a:p>
            <a:pPr eaLnBrk="0" fontAlgn="base" hangingPunct="0">
              <a:spcBef>
                <a:spcPct val="0"/>
              </a:spcBef>
              <a:spcAft>
                <a:spcPct val="0"/>
              </a:spcAft>
              <a:defRPr/>
            </a:pPr>
            <a:r>
              <a:rPr lang="en-US" sz="2800" b="1" dirty="0">
                <a:solidFill>
                  <a:srgbClr val="FFFFFF"/>
                </a:solidFill>
                <a:cs typeface="ＭＳ Ｐゴシック" charset="0"/>
              </a:rPr>
              <a:t>	for works of service</a:t>
            </a:r>
            <a:br>
              <a:rPr lang="en-US" sz="2800" b="1" dirty="0">
                <a:solidFill>
                  <a:srgbClr val="FFFFFF"/>
                </a:solidFill>
                <a:cs typeface="ＭＳ Ｐゴシック" charset="0"/>
              </a:rPr>
            </a:br>
            <a:r>
              <a:rPr lang="en-US" sz="2800" b="1" dirty="0">
                <a:solidFill>
                  <a:srgbClr val="FFFFFF"/>
                </a:solidFill>
                <a:cs typeface="ＭＳ Ｐゴシック" charset="0"/>
              </a:rPr>
              <a:t>so that the body of Christ may be built up.</a:t>
            </a:r>
          </a:p>
        </p:txBody>
      </p:sp>
      <p:sp>
        <p:nvSpPr>
          <p:cNvPr id="92167" name="Text Box 7"/>
          <p:cNvSpPr txBox="1">
            <a:spLocks noChangeArrowheads="1"/>
          </p:cNvSpPr>
          <p:nvPr/>
        </p:nvSpPr>
        <p:spPr bwMode="auto">
          <a:xfrm>
            <a:off x="0" y="5957888"/>
            <a:ext cx="9144000" cy="519112"/>
          </a:xfrm>
          <a:prstGeom prst="rect">
            <a:avLst/>
          </a:prstGeom>
          <a:solidFill>
            <a:srgbClr val="800080"/>
          </a:solidFill>
          <a:ln w="9525">
            <a:noFill/>
            <a:miter lim="800000"/>
            <a:headEnd/>
            <a:tailEnd/>
          </a:ln>
          <a:effectLst>
            <a:outerShdw dist="35921" dir="2700000" algn="ctr" rotWithShape="0">
              <a:srgbClr val="808080">
                <a:alpha val="74997"/>
              </a:srgbClr>
            </a:outerShdw>
          </a:effectLst>
        </p:spPr>
        <p:txBody>
          <a:bodyPr>
            <a:spAutoFit/>
          </a:bodyPr>
          <a:lstStyle/>
          <a:p>
            <a:pPr eaLnBrk="0" fontAlgn="base" hangingPunct="0">
              <a:spcBef>
                <a:spcPct val="0"/>
              </a:spcBef>
              <a:spcAft>
                <a:spcPct val="0"/>
              </a:spcAft>
              <a:defRPr/>
            </a:pPr>
            <a:r>
              <a:rPr lang="en-US" sz="2800" b="1">
                <a:solidFill>
                  <a:srgbClr val="FFFFFF"/>
                </a:solidFill>
                <a:cs typeface="ＭＳ Ｐゴシック" charset="0"/>
              </a:rPr>
              <a:t>God gave gifted men to train </a:t>
            </a:r>
            <a:r>
              <a:rPr lang="en-US" sz="2800" b="1" i="1">
                <a:solidFill>
                  <a:srgbClr val="FFFFFF"/>
                </a:solidFill>
                <a:cs typeface="ＭＳ Ｐゴシック" charset="0"/>
              </a:rPr>
              <a:t>others</a:t>
            </a:r>
            <a:r>
              <a:rPr lang="en-US" sz="2800" b="1">
                <a:solidFill>
                  <a:srgbClr val="FFFFFF"/>
                </a:solidFill>
                <a:cs typeface="ＭＳ Ｐゴシック" charset="0"/>
              </a:rPr>
              <a:t> to do ministry!</a:t>
            </a:r>
            <a:endParaRPr lang="en-US" sz="1400">
              <a:solidFill>
                <a:srgbClr val="FFFFFF"/>
              </a:solidFill>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
                                        <p:tgtEl>
                                          <p:spTgt spid="92167"/>
                                        </p:tgtEl>
                                      </p:cBhvr>
                                    </p:animEffect>
                                    <p:anim calcmode="lin" valueType="num">
                                      <p:cBhvr>
                                        <p:cTn id="8" dur="400" fill="hold"/>
                                        <p:tgtEl>
                                          <p:spTgt spid="92167"/>
                                        </p:tgtEl>
                                        <p:attrNameLst>
                                          <p:attrName>ppt_x</p:attrName>
                                        </p:attrNameLst>
                                      </p:cBhvr>
                                      <p:tavLst>
                                        <p:tav tm="0">
                                          <p:val>
                                            <p:strVal val="#ppt_x"/>
                                          </p:val>
                                        </p:tav>
                                        <p:tav tm="100000">
                                          <p:val>
                                            <p:strVal val="#ppt_x"/>
                                          </p:val>
                                        </p:tav>
                                      </p:tavLst>
                                    </p:anim>
                                    <p:anim calcmode="lin" valueType="num">
                                      <p:cBhvr>
                                        <p:cTn id="9" dur="400" fill="hold"/>
                                        <p:tgtEl>
                                          <p:spTgt spid="921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2529" name="Rectangle 9"/>
          <p:cNvSpPr>
            <a:spLocks noChangeArrowheads="1"/>
          </p:cNvSpPr>
          <p:nvPr/>
        </p:nvSpPr>
        <p:spPr bwMode="auto">
          <a:xfrm>
            <a:off x="304800" y="1600200"/>
            <a:ext cx="8610600" cy="15240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557058" name="Rectangle 2"/>
          <p:cNvSpPr>
            <a:spLocks noGrp="1" noChangeArrowheads="1"/>
          </p:cNvSpPr>
          <p:nvPr>
            <p:ph type="title" idx="4294967295"/>
          </p:nvPr>
        </p:nvSpPr>
        <p:spPr>
          <a:xfrm>
            <a:off x="228600" y="609600"/>
            <a:ext cx="8458200" cy="838200"/>
          </a:xfrm>
          <a:noFill/>
          <a:effectLst>
            <a:outerShdw dist="35921"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algn="ctr">
              <a:defRPr/>
            </a:pPr>
            <a:r>
              <a:rPr lang="en-US" b="1" smtClean="0">
                <a:solidFill>
                  <a:schemeClr val="tx1"/>
                </a:solidFill>
                <a:ea typeface="+mj-ea"/>
                <a:cs typeface="+mj-cs"/>
              </a:rPr>
              <a:t>Why No Comma?</a:t>
            </a:r>
          </a:p>
        </p:txBody>
      </p:sp>
      <p:sp>
        <p:nvSpPr>
          <p:cNvPr id="557061" name="Text Box 5"/>
          <p:cNvSpPr txBox="1">
            <a:spLocks noChangeArrowheads="1"/>
          </p:cNvSpPr>
          <p:nvPr/>
        </p:nvSpPr>
        <p:spPr bwMode="auto">
          <a:xfrm>
            <a:off x="381000" y="1674813"/>
            <a:ext cx="1073150" cy="94615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fontAlgn="base" hangingPunct="0">
              <a:spcBef>
                <a:spcPct val="0"/>
              </a:spcBef>
              <a:spcAft>
                <a:spcPct val="0"/>
              </a:spcAft>
              <a:defRPr/>
            </a:pPr>
            <a:r>
              <a:rPr lang="en-US" sz="2800" b="1">
                <a:solidFill>
                  <a:srgbClr val="FFFFFF"/>
                </a:solidFill>
                <a:cs typeface="ＭＳ Ｐゴシック" charset="0"/>
              </a:rPr>
              <a:t>v. 12 </a:t>
            </a:r>
            <a:br>
              <a:rPr lang="en-US" sz="2800" b="1">
                <a:solidFill>
                  <a:srgbClr val="FFFFFF"/>
                </a:solidFill>
                <a:cs typeface="ＭＳ Ｐゴシック" charset="0"/>
              </a:rPr>
            </a:br>
            <a:r>
              <a:rPr lang="en-US" sz="2800" b="1">
                <a:solidFill>
                  <a:srgbClr val="FFFFFF"/>
                </a:solidFill>
                <a:cs typeface="ＭＳ Ｐゴシック" charset="0"/>
              </a:rPr>
              <a:t>NIV</a:t>
            </a:r>
            <a:endParaRPr lang="en-US" sz="1400">
              <a:solidFill>
                <a:srgbClr val="FFFFFF"/>
              </a:solidFill>
              <a:cs typeface="ＭＳ Ｐゴシック" charset="0"/>
            </a:endParaRPr>
          </a:p>
        </p:txBody>
      </p:sp>
      <p:sp>
        <p:nvSpPr>
          <p:cNvPr id="557062" name="Text Box 6"/>
          <p:cNvSpPr txBox="1">
            <a:spLocks noChangeArrowheads="1"/>
          </p:cNvSpPr>
          <p:nvPr/>
        </p:nvSpPr>
        <p:spPr bwMode="auto">
          <a:xfrm>
            <a:off x="1524000" y="1674813"/>
            <a:ext cx="8001000" cy="1373187"/>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eaLnBrk="0" fontAlgn="base" hangingPunct="0">
              <a:spcBef>
                <a:spcPct val="0"/>
              </a:spcBef>
              <a:spcAft>
                <a:spcPct val="0"/>
              </a:spcAft>
              <a:defRPr/>
            </a:pPr>
            <a:r>
              <a:rPr lang="en-US" sz="2800" b="1" dirty="0">
                <a:solidFill>
                  <a:srgbClr val="FFFFFF"/>
                </a:solidFill>
                <a:cs typeface="ＭＳ Ｐゴシック" charset="0"/>
              </a:rPr>
              <a:t>to prepare God</a:t>
            </a:r>
            <a:r>
              <a:rPr lang="fr-FR" altLang="ja-JP" sz="2800" b="1" dirty="0">
                <a:solidFill>
                  <a:srgbClr val="FFFFFF"/>
                </a:solidFill>
                <a:cs typeface="ＭＳ Ｐゴシック" charset="0"/>
              </a:rPr>
              <a:t>'</a:t>
            </a:r>
            <a:r>
              <a:rPr lang="en-US" sz="2800" b="1" dirty="0">
                <a:solidFill>
                  <a:srgbClr val="FFFFFF"/>
                </a:solidFill>
                <a:cs typeface="ＭＳ Ｐゴシック" charset="0"/>
              </a:rPr>
              <a:t>s people</a:t>
            </a:r>
          </a:p>
          <a:p>
            <a:pPr eaLnBrk="0" fontAlgn="base" hangingPunct="0">
              <a:spcBef>
                <a:spcPct val="0"/>
              </a:spcBef>
              <a:spcAft>
                <a:spcPct val="0"/>
              </a:spcAft>
              <a:defRPr/>
            </a:pPr>
            <a:r>
              <a:rPr lang="en-US" sz="2800" b="1" dirty="0">
                <a:solidFill>
                  <a:srgbClr val="FFFFFF"/>
                </a:solidFill>
                <a:cs typeface="ＭＳ Ｐゴシック" charset="0"/>
              </a:rPr>
              <a:t>	for works of service</a:t>
            </a:r>
            <a:br>
              <a:rPr lang="en-US" sz="2800" b="1" dirty="0">
                <a:solidFill>
                  <a:srgbClr val="FFFFFF"/>
                </a:solidFill>
                <a:cs typeface="ＭＳ Ｐゴシック" charset="0"/>
              </a:rPr>
            </a:br>
            <a:r>
              <a:rPr lang="en-US" sz="2800" b="1" dirty="0">
                <a:solidFill>
                  <a:srgbClr val="FFFFFF"/>
                </a:solidFill>
                <a:cs typeface="ＭＳ Ｐゴシック" charset="0"/>
              </a:rPr>
              <a:t>so that the body of Christ may be built up.</a:t>
            </a:r>
          </a:p>
        </p:txBody>
      </p:sp>
      <p:sp>
        <p:nvSpPr>
          <p:cNvPr id="557063" name="Text Box 7"/>
          <p:cNvSpPr txBox="1">
            <a:spLocks noChangeArrowheads="1"/>
          </p:cNvSpPr>
          <p:nvPr/>
        </p:nvSpPr>
        <p:spPr bwMode="auto">
          <a:xfrm>
            <a:off x="0" y="5957888"/>
            <a:ext cx="9144000" cy="519112"/>
          </a:xfrm>
          <a:prstGeom prst="rect">
            <a:avLst/>
          </a:prstGeom>
          <a:solidFill>
            <a:srgbClr val="800080"/>
          </a:solidFill>
          <a:ln w="9525">
            <a:noFill/>
            <a:miter lim="800000"/>
            <a:headEnd/>
            <a:tailEnd/>
          </a:ln>
          <a:effectLst>
            <a:outerShdw dist="35921" dir="2700000" algn="ctr" rotWithShape="0">
              <a:srgbClr val="808080">
                <a:alpha val="74997"/>
              </a:srgbClr>
            </a:outerShdw>
          </a:effectLst>
        </p:spPr>
        <p:txBody>
          <a:bodyPr>
            <a:spAutoFit/>
          </a:bodyPr>
          <a:lstStyle/>
          <a:p>
            <a:pPr eaLnBrk="0" fontAlgn="base" hangingPunct="0">
              <a:spcBef>
                <a:spcPct val="0"/>
              </a:spcBef>
              <a:spcAft>
                <a:spcPct val="0"/>
              </a:spcAft>
              <a:defRPr/>
            </a:pPr>
            <a:r>
              <a:rPr lang="en-US" sz="2800" b="1">
                <a:solidFill>
                  <a:srgbClr val="FFFFFF"/>
                </a:solidFill>
                <a:cs typeface="ＭＳ Ｐゴシック" charset="0"/>
              </a:rPr>
              <a:t>God gave gifted men to train </a:t>
            </a:r>
            <a:r>
              <a:rPr lang="en-US" sz="2800" b="1" i="1">
                <a:solidFill>
                  <a:srgbClr val="FFFFFF"/>
                </a:solidFill>
                <a:cs typeface="ＭＳ Ｐゴシック" charset="0"/>
              </a:rPr>
              <a:t>others</a:t>
            </a:r>
            <a:r>
              <a:rPr lang="en-US" sz="2800" b="1">
                <a:solidFill>
                  <a:srgbClr val="FFFFFF"/>
                </a:solidFill>
                <a:cs typeface="ＭＳ Ｐゴシック" charset="0"/>
              </a:rPr>
              <a:t> to do ministry!</a:t>
            </a:r>
            <a:endParaRPr lang="en-US" sz="1400">
              <a:solidFill>
                <a:srgbClr val="FFFFFF"/>
              </a:solidFill>
              <a:cs typeface="ＭＳ Ｐゴシック" charset="0"/>
            </a:endParaRPr>
          </a:p>
        </p:txBody>
      </p:sp>
      <p:sp>
        <p:nvSpPr>
          <p:cNvPr id="557064" name="Text Box 8"/>
          <p:cNvSpPr txBox="1">
            <a:spLocks noChangeArrowheads="1"/>
          </p:cNvSpPr>
          <p:nvPr/>
        </p:nvSpPr>
        <p:spPr bwMode="auto">
          <a:xfrm>
            <a:off x="762000" y="3200400"/>
            <a:ext cx="8001000" cy="2227263"/>
          </a:xfrm>
          <a:prstGeom prst="rect">
            <a:avLst/>
          </a:prstGeom>
          <a:noFill/>
          <a:ln w="9525">
            <a:noFill/>
            <a:miter lim="800000"/>
            <a:headEnd/>
            <a:tailEnd/>
          </a:ln>
        </p:spPr>
        <p:txBody>
          <a:bodyPr>
            <a:spAutoFit/>
          </a:bodyPr>
          <a:lstStyle/>
          <a:p>
            <a:pPr marL="457200" indent="-457200" eaLnBrk="0" fontAlgn="base" hangingPunct="0">
              <a:spcBef>
                <a:spcPct val="0"/>
              </a:spcBef>
              <a:spcAft>
                <a:spcPct val="0"/>
              </a:spcAft>
              <a:buFont typeface="Arial" pitchFamily="34" charset="0"/>
              <a:buAutoNum type="arabicPeriod"/>
            </a:pPr>
            <a:r>
              <a:rPr lang="en-US" sz="2800" b="1" smtClean="0">
                <a:solidFill>
                  <a:srgbClr val="FFFFFF"/>
                </a:solidFill>
              </a:rPr>
              <a:t>All have the same </a:t>
            </a:r>
            <a:r>
              <a:rPr lang="en-US" altLang="ja-JP" sz="2800" b="1" smtClean="0">
                <a:solidFill>
                  <a:srgbClr val="FFFFFF"/>
                </a:solidFill>
              </a:rPr>
              <a:t>"grace" (4:7)</a:t>
            </a:r>
          </a:p>
          <a:p>
            <a:pPr marL="457200" indent="-457200" eaLnBrk="0" fontAlgn="base" hangingPunct="0">
              <a:spcBef>
                <a:spcPct val="0"/>
              </a:spcBef>
              <a:spcAft>
                <a:spcPct val="0"/>
              </a:spcAft>
              <a:buFont typeface="Arial" pitchFamily="34" charset="0"/>
              <a:buAutoNum type="arabicPeriod"/>
            </a:pPr>
            <a:r>
              <a:rPr lang="en-US" sz="2800" b="1" smtClean="0">
                <a:solidFill>
                  <a:srgbClr val="FFFFFF"/>
                </a:solidFill>
              </a:rPr>
              <a:t>The church is one body with parts that need each other (1 Cor. 12)</a:t>
            </a:r>
          </a:p>
          <a:p>
            <a:pPr marL="457200" indent="-457200" eaLnBrk="0" fontAlgn="base" hangingPunct="0">
              <a:spcBef>
                <a:spcPct val="0"/>
              </a:spcBef>
              <a:spcAft>
                <a:spcPct val="0"/>
              </a:spcAft>
              <a:buFont typeface="Arial" pitchFamily="34" charset="0"/>
              <a:buAutoNum type="arabicPeriod"/>
            </a:pPr>
            <a:r>
              <a:rPr lang="en-US" sz="2800" b="1" smtClean="0">
                <a:solidFill>
                  <a:srgbClr val="FFFFFF"/>
                </a:solidFill>
              </a:rPr>
              <a:t>All are called and have the same armor (6:10-17)</a:t>
            </a:r>
          </a:p>
        </p:txBody>
      </p:sp>
      <p:pic>
        <p:nvPicPr>
          <p:cNvPr id="662535" name="Picture 10" descr="peo-buisnessman_shoes"/>
          <p:cNvPicPr>
            <a:picLocks noChangeAspect="1" noChangeArrowheads="1"/>
          </p:cNvPicPr>
          <p:nvPr/>
        </p:nvPicPr>
        <p:blipFill>
          <a:blip r:embed="rId3" cstate="print"/>
          <a:srcRect/>
          <a:stretch>
            <a:fillRect/>
          </a:stretch>
        </p:blipFill>
        <p:spPr bwMode="auto">
          <a:xfrm>
            <a:off x="7037388" y="533400"/>
            <a:ext cx="1497012" cy="1905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57063"/>
                                        </p:tgtEl>
                                        <p:attrNameLst>
                                          <p:attrName>style.visibility</p:attrName>
                                        </p:attrNameLst>
                                      </p:cBhvr>
                                      <p:to>
                                        <p:strVal val="visible"/>
                                      </p:to>
                                    </p:set>
                                    <p:animEffect transition="in" filter="fade">
                                      <p:cBhvr>
                                        <p:cTn id="7" dur="100"/>
                                        <p:tgtEl>
                                          <p:spTgt spid="557063"/>
                                        </p:tgtEl>
                                      </p:cBhvr>
                                    </p:animEffect>
                                    <p:anim calcmode="lin" valueType="num">
                                      <p:cBhvr>
                                        <p:cTn id="8" dur="400" fill="hold"/>
                                        <p:tgtEl>
                                          <p:spTgt spid="557063"/>
                                        </p:tgtEl>
                                        <p:attrNameLst>
                                          <p:attrName>ppt_x</p:attrName>
                                        </p:attrNameLst>
                                      </p:cBhvr>
                                      <p:tavLst>
                                        <p:tav tm="0">
                                          <p:val>
                                            <p:strVal val="#ppt_x"/>
                                          </p:val>
                                        </p:tav>
                                        <p:tav tm="100000">
                                          <p:val>
                                            <p:strVal val="#ppt_x"/>
                                          </p:val>
                                        </p:tav>
                                      </p:tavLst>
                                    </p:anim>
                                    <p:anim calcmode="lin" valueType="num">
                                      <p:cBhvr>
                                        <p:cTn id="9" dur="400" fill="hold"/>
                                        <p:tgtEl>
                                          <p:spTgt spid="55706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5706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5706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57064">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57064">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570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3" grpId="0" animBg="1"/>
      <p:bldP spid="557064"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descr="Paula at Rome"/>
          <p:cNvPicPr>
            <a:picLocks noChangeAspect="1" noChangeArrowheads="1"/>
          </p:cNvPicPr>
          <p:nvPr/>
        </p:nvPicPr>
        <p:blipFill>
          <a:blip r:embed="rId3" cstate="print"/>
          <a:srcRect t="9027" b="27777"/>
          <a:stretch>
            <a:fillRect/>
          </a:stretch>
        </p:blipFill>
        <p:spPr bwMode="auto">
          <a:xfrm>
            <a:off x="3962400" y="2133600"/>
            <a:ext cx="5146675" cy="5334000"/>
          </a:xfrm>
          <a:prstGeom prst="rect">
            <a:avLst/>
          </a:prstGeom>
          <a:noFill/>
          <a:ln w="9525">
            <a:noFill/>
            <a:miter lim="800000"/>
            <a:headEnd/>
            <a:tailEnd/>
          </a:ln>
        </p:spPr>
      </p:pic>
      <p:sp>
        <p:nvSpPr>
          <p:cNvPr id="43011" name="Rectangle 3"/>
          <p:cNvSpPr>
            <a:spLocks noGrp="1" noChangeArrowheads="1"/>
          </p:cNvSpPr>
          <p:nvPr>
            <p:ph type="title"/>
          </p:nvPr>
        </p:nvSpPr>
        <p:spPr>
          <a:xfrm>
            <a:off x="0" y="-152400"/>
            <a:ext cx="9144000" cy="2438400"/>
          </a:xfrm>
        </p:spPr>
        <p:txBody>
          <a:bodyPr/>
          <a:lstStyle/>
          <a:p>
            <a:pPr marL="962025" indent="-962025" algn="l" eaLnBrk="1" hangingPunct="1">
              <a:defRPr/>
            </a:pPr>
            <a:r>
              <a:rPr lang="en-US" b="1" smtClean="0">
                <a:ea typeface="+mj-ea"/>
                <a:cs typeface="+mj-cs"/>
              </a:rPr>
              <a:t>B.  As pastor-teachers our role is to train you for your </a:t>
            </a:r>
            <a:r>
              <a:rPr lang="en-US" b="1" smtClean="0">
                <a:solidFill>
                  <a:srgbClr val="FFFF43"/>
                </a:solidFill>
                <a:ea typeface="+mj-ea"/>
                <a:cs typeface="+mj-cs"/>
              </a:rPr>
              <a:t>own</a:t>
            </a:r>
            <a:r>
              <a:rPr lang="en-US" b="1" smtClean="0">
                <a:ea typeface="+mj-ea"/>
                <a:cs typeface="+mj-cs"/>
              </a:rPr>
              <a:t> ministry (12a)</a:t>
            </a:r>
            <a:endParaRPr lang="en-US" smtClean="0">
              <a:solidFill>
                <a:schemeClr val="tx1"/>
              </a:solidFill>
              <a:latin typeface="Times New Roman" charset="0"/>
              <a:ea typeface="+mj-ea"/>
              <a:cs typeface="+mj-cs"/>
            </a:endParaRPr>
          </a:p>
        </p:txBody>
      </p:sp>
      <p:sp>
        <p:nvSpPr>
          <p:cNvPr id="43012" name="AutoShape 4"/>
          <p:cNvSpPr>
            <a:spLocks noChangeArrowheads="1"/>
          </p:cNvSpPr>
          <p:nvPr/>
        </p:nvSpPr>
        <p:spPr bwMode="auto">
          <a:xfrm>
            <a:off x="0" y="2971800"/>
            <a:ext cx="2895600" cy="28956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3600" b="1">
                <a:solidFill>
                  <a:srgbClr val="614121"/>
                </a:solidFill>
                <a:latin typeface="Arial" charset="0"/>
                <a:cs typeface="Arial" charset="0"/>
              </a:rPr>
              <a:t>Pastor-</a:t>
            </a:r>
            <a:br>
              <a:rPr lang="en-US" sz="3600" b="1">
                <a:solidFill>
                  <a:srgbClr val="614121"/>
                </a:solidFill>
                <a:latin typeface="Arial" charset="0"/>
                <a:cs typeface="Arial" charset="0"/>
              </a:rPr>
            </a:br>
            <a:r>
              <a:rPr lang="en-US" sz="3600" b="1">
                <a:solidFill>
                  <a:srgbClr val="614121"/>
                </a:solidFill>
                <a:latin typeface="Arial" charset="0"/>
                <a:cs typeface="Arial" charset="0"/>
              </a:rPr>
              <a:t>Teachers</a:t>
            </a:r>
            <a:endParaRPr lang="en-US" b="1">
              <a:solidFill>
                <a:srgbClr val="FFFFFF"/>
              </a:solidFill>
              <a:latin typeface="Arial" charset="0"/>
              <a:cs typeface="Arial" charset="0"/>
            </a:endParaRPr>
          </a:p>
        </p:txBody>
      </p:sp>
      <p:sp>
        <p:nvSpPr>
          <p:cNvPr id="43013" name="AutoShape 5"/>
          <p:cNvSpPr>
            <a:spLocks noChangeArrowheads="1"/>
          </p:cNvSpPr>
          <p:nvPr/>
        </p:nvSpPr>
        <p:spPr bwMode="auto">
          <a:xfrm>
            <a:off x="2667000" y="3276600"/>
            <a:ext cx="1524000" cy="2514600"/>
          </a:xfrm>
          <a:prstGeom prst="homePlate">
            <a:avLst>
              <a:gd name="adj" fmla="val 25000"/>
            </a:avLst>
          </a:prstGeom>
          <a:solidFill>
            <a:schemeClr val="accent1"/>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fontAlgn="base">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Arial" charset="0"/>
              </a:rPr>
              <a:t>EQUIP</a:t>
            </a:r>
            <a:endParaRPr lang="en-US" sz="3200" b="1">
              <a:solidFill>
                <a:srgbClr val="FFFFFF"/>
              </a:solidFill>
              <a:latin typeface="Arial" charset="0"/>
              <a:cs typeface="Arial" charset="0"/>
            </a:endParaRPr>
          </a:p>
        </p:txBody>
      </p:sp>
      <p:grpSp>
        <p:nvGrpSpPr>
          <p:cNvPr id="2" name="Group 10"/>
          <p:cNvGrpSpPr>
            <a:grpSpLocks/>
          </p:cNvGrpSpPr>
          <p:nvPr/>
        </p:nvGrpSpPr>
        <p:grpSpPr bwMode="auto">
          <a:xfrm>
            <a:off x="6858000" y="2819400"/>
            <a:ext cx="2286000" cy="3200400"/>
            <a:chOff x="4320" y="1776"/>
            <a:chExt cx="1440" cy="2016"/>
          </a:xfrm>
        </p:grpSpPr>
        <p:sp>
          <p:nvSpPr>
            <p:cNvPr id="43015" name="AutoShape 7"/>
            <p:cNvSpPr>
              <a:spLocks noChangeArrowheads="1"/>
            </p:cNvSpPr>
            <p:nvPr/>
          </p:nvSpPr>
          <p:spPr bwMode="auto">
            <a:xfrm>
              <a:off x="4320" y="1776"/>
              <a:ext cx="1440" cy="1440"/>
            </a:xfrm>
            <a:prstGeom prst="plus">
              <a:avLst>
                <a:gd name="adj" fmla="val 25000"/>
              </a:avLst>
            </a:prstGeom>
            <a:solidFill>
              <a:srgbClr val="1A0CA9"/>
            </a:solidFill>
            <a:ln w="38100">
              <a:noFill/>
              <a:miter lim="800000"/>
              <a:headEnd/>
              <a:tailEnd/>
            </a:ln>
            <a:effectLst>
              <a:outerShdw dist="35921" dir="2700000" algn="ctr" rotWithShape="0">
                <a:srgbClr val="808080">
                  <a:alpha val="74997"/>
                </a:srgbClr>
              </a:outerShdw>
            </a:effectLst>
          </p:spPr>
          <p:txBody>
            <a:bodyPr wrap="none" anchor="ct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43016" name="Rectangle 8"/>
            <p:cNvSpPr>
              <a:spLocks noChangeArrowheads="1"/>
            </p:cNvSpPr>
            <p:nvPr/>
          </p:nvSpPr>
          <p:spPr bwMode="auto">
            <a:xfrm>
              <a:off x="4656" y="2832"/>
              <a:ext cx="768" cy="960"/>
            </a:xfrm>
            <a:prstGeom prst="rect">
              <a:avLst/>
            </a:prstGeom>
            <a:solidFill>
              <a:srgbClr val="1A0CA9"/>
            </a:solidFill>
            <a:ln w="9525">
              <a:noFill/>
              <a:miter lim="800000"/>
              <a:headEnd/>
              <a:tailEnd/>
            </a:ln>
            <a:effectLst>
              <a:outerShdw dist="35921" dir="2700000" algn="ctr" rotWithShape="0">
                <a:srgbClr val="808080">
                  <a:alpha val="74997"/>
                </a:srgbClr>
              </a:outerShdw>
            </a:effectLst>
          </p:spPr>
          <p:txBody>
            <a:bodyPr wrap="none" anchor="ct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43017" name="Text Box 9"/>
            <p:cNvSpPr txBox="1">
              <a:spLocks noChangeArrowheads="1"/>
            </p:cNvSpPr>
            <p:nvPr/>
          </p:nvSpPr>
          <p:spPr bwMode="auto">
            <a:xfrm>
              <a:off x="4468" y="2160"/>
              <a:ext cx="1211" cy="672"/>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lgn="ctr" fontAlgn="base">
                <a:spcBef>
                  <a:spcPct val="0"/>
                </a:spcBef>
                <a:spcAft>
                  <a:spcPct val="0"/>
                </a:spcAft>
                <a:defRPr/>
              </a:pPr>
              <a:r>
                <a:rPr lang="en-US" sz="3200" b="1">
                  <a:solidFill>
                    <a:srgbClr val="FFFFFF"/>
                  </a:solidFill>
                  <a:latin typeface="Arial" charset="0"/>
                  <a:cs typeface="Arial" charset="0"/>
                </a:rPr>
                <a:t>Works of</a:t>
              </a:r>
              <a:br>
                <a:rPr lang="en-US" sz="3200" b="1">
                  <a:solidFill>
                    <a:srgbClr val="FFFFFF"/>
                  </a:solidFill>
                  <a:latin typeface="Arial" charset="0"/>
                  <a:cs typeface="Arial" charset="0"/>
                </a:rPr>
              </a:br>
              <a:r>
                <a:rPr lang="en-US" sz="3200" b="1">
                  <a:solidFill>
                    <a:srgbClr val="FFFFFF"/>
                  </a:solidFill>
                  <a:latin typeface="Arial" charset="0"/>
                  <a:cs typeface="Arial" charset="0"/>
                </a:rPr>
                <a:t>Service</a:t>
              </a:r>
            </a:p>
          </p:txBody>
        </p:sp>
      </p:grpSp>
      <p:sp>
        <p:nvSpPr>
          <p:cNvPr id="43019" name="AutoShape 11"/>
          <p:cNvSpPr>
            <a:spLocks noChangeArrowheads="1"/>
          </p:cNvSpPr>
          <p:nvPr/>
        </p:nvSpPr>
        <p:spPr bwMode="auto">
          <a:xfrm>
            <a:off x="5791200" y="3276600"/>
            <a:ext cx="1066800" cy="2514600"/>
          </a:xfrm>
          <a:prstGeom prst="homePlate">
            <a:avLst>
              <a:gd name="adj" fmla="val 25000"/>
            </a:avLst>
          </a:prstGeom>
          <a:solidFill>
            <a:schemeClr val="accent1"/>
          </a:solidFill>
          <a:ln w="9525">
            <a:solidFill>
              <a:schemeClr val="tx1"/>
            </a:solidFill>
            <a:miter lim="800000"/>
            <a:headEnd/>
            <a:tailEnd/>
          </a:ln>
          <a:effectLst>
            <a:outerShdw dist="35921" dir="2700000" algn="ctr" rotWithShape="0">
              <a:schemeClr val="bg2">
                <a:alpha val="74997"/>
              </a:schemeClr>
            </a:outerShdw>
          </a:effectLst>
        </p:spPr>
        <p:txBody>
          <a:bodyPr wrap="none" anchor="ctr"/>
          <a:lstStyle/>
          <a:p>
            <a:pPr algn="ctr" fontAlgn="base">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Arial" charset="0"/>
              </a:rPr>
              <a:t>DO</a:t>
            </a:r>
            <a:endParaRPr lang="en-US" sz="3200" b="1">
              <a:solidFill>
                <a:srgbClr val="FFFFFF"/>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3"/>
                                        </p:tgtEl>
                                        <p:attrNameLst>
                                          <p:attrName>style.visibility</p:attrName>
                                        </p:attrNameLst>
                                      </p:cBhvr>
                                      <p:to>
                                        <p:strVal val="visible"/>
                                      </p:to>
                                    </p:set>
                                    <p:animEffect transition="in" filter="wipe(left)">
                                      <p:cBhvr>
                                        <p:cTn id="12" dur="2000"/>
                                        <p:tgtEl>
                                          <p:spTgt spid="430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010"/>
                                        </p:tgtEl>
                                        <p:attrNameLst>
                                          <p:attrName>style.visibility</p:attrName>
                                        </p:attrNameLst>
                                      </p:cBhvr>
                                      <p:to>
                                        <p:strVal val="visible"/>
                                      </p:to>
                                    </p:set>
                                    <p:animEffect transition="in" filter="dissolve">
                                      <p:cBhvr>
                                        <p:cTn id="17" dur="500"/>
                                        <p:tgtEl>
                                          <p:spTgt spid="430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019"/>
                                        </p:tgtEl>
                                        <p:attrNameLst>
                                          <p:attrName>style.visibility</p:attrName>
                                        </p:attrNameLst>
                                      </p:cBhvr>
                                      <p:to>
                                        <p:strVal val="visible"/>
                                      </p:to>
                                    </p:set>
                                    <p:animEffect transition="in" filter="wipe(left)">
                                      <p:cBhvr>
                                        <p:cTn id="22" dur="2000"/>
                                        <p:tgtEl>
                                          <p:spTgt spid="430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P spid="43019"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6625" name="Picture 2" descr="synagogueatmeiron(reconstruction)"/>
          <p:cNvPicPr>
            <a:picLocks noChangeAspect="1" noChangeArrowheads="1"/>
          </p:cNvPicPr>
          <p:nvPr/>
        </p:nvPicPr>
        <p:blipFill>
          <a:blip r:embed="rId3" cstate="print"/>
          <a:srcRect/>
          <a:stretch>
            <a:fillRect/>
          </a:stretch>
        </p:blipFill>
        <p:spPr bwMode="auto">
          <a:xfrm>
            <a:off x="0" y="0"/>
            <a:ext cx="9144000" cy="6907213"/>
          </a:xfrm>
          <a:prstGeom prst="rect">
            <a:avLst/>
          </a:prstGeom>
          <a:noFill/>
          <a:ln w="9525">
            <a:noFill/>
            <a:miter lim="800000"/>
            <a:headEnd/>
            <a:tailEnd/>
          </a:ln>
        </p:spPr>
      </p:pic>
      <p:sp>
        <p:nvSpPr>
          <p:cNvPr id="369667" name="AutoShape 3"/>
          <p:cNvSpPr>
            <a:spLocks noChangeArrowheads="1"/>
          </p:cNvSpPr>
          <p:nvPr/>
        </p:nvSpPr>
        <p:spPr bwMode="auto">
          <a:xfrm>
            <a:off x="3124200" y="2438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2800" b="1">
                <a:solidFill>
                  <a:srgbClr val="614121"/>
                </a:solidFill>
                <a:latin typeface="Arial" charset="0"/>
                <a:cs typeface="Arial" charset="0"/>
              </a:rPr>
              <a:t>Pastor-</a:t>
            </a:r>
            <a:br>
              <a:rPr lang="en-US" sz="2800" b="1">
                <a:solidFill>
                  <a:srgbClr val="614121"/>
                </a:solidFill>
                <a:latin typeface="Arial" charset="0"/>
                <a:cs typeface="Arial" charset="0"/>
              </a:rPr>
            </a:br>
            <a:r>
              <a:rPr lang="en-US" sz="2800" b="1">
                <a:solidFill>
                  <a:srgbClr val="614121"/>
                </a:solidFill>
                <a:latin typeface="Arial" charset="0"/>
                <a:cs typeface="Arial" charset="0"/>
              </a:rPr>
              <a:t>Teachers</a:t>
            </a:r>
            <a:endParaRPr lang="en-US" sz="1400">
              <a:solidFill>
                <a:srgbClr val="FFFFFF"/>
              </a:solidFill>
              <a:latin typeface="Arial" charset="0"/>
              <a:cs typeface="Arial" charset="0"/>
            </a:endParaRPr>
          </a:p>
        </p:txBody>
      </p:sp>
      <p:sp>
        <p:nvSpPr>
          <p:cNvPr id="369668" name="Oval 4"/>
          <p:cNvSpPr>
            <a:spLocks noChangeArrowheads="1"/>
          </p:cNvSpPr>
          <p:nvPr/>
        </p:nvSpPr>
        <p:spPr bwMode="auto">
          <a:xfrm>
            <a:off x="6019800" y="32766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Helps</a:t>
            </a:r>
            <a:endParaRPr lang="en-US" sz="2400">
              <a:solidFill>
                <a:srgbClr val="FFFFFF"/>
              </a:solidFill>
              <a:latin typeface="Arial" charset="0"/>
              <a:cs typeface="ＭＳ Ｐゴシック" charset="0"/>
            </a:endParaRPr>
          </a:p>
        </p:txBody>
      </p:sp>
      <p:sp>
        <p:nvSpPr>
          <p:cNvPr id="369669" name="AutoShape 5"/>
          <p:cNvSpPr>
            <a:spLocks noChangeArrowheads="1"/>
          </p:cNvSpPr>
          <p:nvPr/>
        </p:nvSpPr>
        <p:spPr bwMode="auto">
          <a:xfrm>
            <a:off x="5105400" y="2971800"/>
            <a:ext cx="1219200" cy="1600200"/>
          </a:xfrm>
          <a:prstGeom prst="homePlat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369670" name="Oval 6"/>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Soul Care</a:t>
            </a:r>
            <a:endParaRPr lang="en-US" sz="2400">
              <a:solidFill>
                <a:srgbClr val="FFFFFF"/>
              </a:solidFill>
              <a:latin typeface="Arial" charset="0"/>
              <a:cs typeface="ＭＳ Ｐゴシック" charset="0"/>
            </a:endParaRPr>
          </a:p>
        </p:txBody>
      </p:sp>
      <p:sp>
        <p:nvSpPr>
          <p:cNvPr id="369671" name="AutoShape 7"/>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369672" name="Oval 8"/>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Worship</a:t>
            </a:r>
            <a:endParaRPr lang="en-US" sz="2400">
              <a:solidFill>
                <a:srgbClr val="FFFFFF"/>
              </a:solidFill>
              <a:latin typeface="Arial" charset="0"/>
              <a:cs typeface="ＭＳ Ｐゴシック" charset="0"/>
            </a:endParaRPr>
          </a:p>
        </p:txBody>
      </p:sp>
      <p:sp>
        <p:nvSpPr>
          <p:cNvPr id="369673" name="AutoShape 9"/>
          <p:cNvSpPr>
            <a:spLocks noChangeArrowheads="1"/>
          </p:cNvSpPr>
          <p:nvPr/>
        </p:nvSpPr>
        <p:spPr bwMode="auto">
          <a:xfrm rot="-7037047">
            <a:off x="2489200" y="1919288"/>
            <a:ext cx="1219200" cy="1295400"/>
          </a:xfrm>
          <a:prstGeom prst="homePlat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369674" name="Oval 10"/>
          <p:cNvSpPr>
            <a:spLocks noChangeArrowheads="1"/>
          </p:cNvSpPr>
          <p:nvPr/>
        </p:nvSpPr>
        <p:spPr bwMode="auto">
          <a:xfrm>
            <a:off x="5486400" y="48768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Marketing</a:t>
            </a:r>
            <a:endParaRPr lang="en-US" sz="2400">
              <a:solidFill>
                <a:srgbClr val="FFFFFF"/>
              </a:solidFill>
              <a:latin typeface="Arial" charset="0"/>
              <a:cs typeface="ＭＳ Ｐゴシック" charset="0"/>
            </a:endParaRPr>
          </a:p>
        </p:txBody>
      </p:sp>
      <p:sp>
        <p:nvSpPr>
          <p:cNvPr id="369675" name="AutoShape 11"/>
          <p:cNvSpPr>
            <a:spLocks noChangeArrowheads="1"/>
          </p:cNvSpPr>
          <p:nvPr/>
        </p:nvSpPr>
        <p:spPr bwMode="auto">
          <a:xfrm rot="1652068">
            <a:off x="4724400" y="4648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369676" name="AutoShape 12"/>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369677" name="Oval 13"/>
          <p:cNvSpPr>
            <a:spLocks noChangeArrowheads="1"/>
          </p:cNvSpPr>
          <p:nvPr/>
        </p:nvSpPr>
        <p:spPr bwMode="auto">
          <a:xfrm>
            <a:off x="-304800" y="26670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Finances</a:t>
            </a:r>
            <a:endParaRPr lang="en-US" sz="2400">
              <a:solidFill>
                <a:srgbClr val="FFFFFF"/>
              </a:solidFill>
              <a:latin typeface="Arial" charset="0"/>
              <a:cs typeface="ＭＳ Ｐゴシック" charset="0"/>
            </a:endParaRPr>
          </a:p>
        </p:txBody>
      </p:sp>
      <p:sp>
        <p:nvSpPr>
          <p:cNvPr id="369678" name="AutoShape 14"/>
          <p:cNvSpPr>
            <a:spLocks noChangeArrowheads="1"/>
          </p:cNvSpPr>
          <p:nvPr/>
        </p:nvSpPr>
        <p:spPr bwMode="auto">
          <a:xfrm rot="10822508">
            <a:off x="2286000" y="3124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369679" name="Oval 15"/>
          <p:cNvSpPr>
            <a:spLocks noChangeArrowheads="1"/>
          </p:cNvSpPr>
          <p:nvPr/>
        </p:nvSpPr>
        <p:spPr bwMode="auto">
          <a:xfrm>
            <a:off x="3124200" y="3810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Women</a:t>
            </a:r>
            <a:endParaRPr lang="en-US" sz="2400">
              <a:solidFill>
                <a:srgbClr val="FFFFFF"/>
              </a:solidFill>
              <a:latin typeface="Arial" charset="0"/>
              <a:cs typeface="ＭＳ Ｐゴシック" charset="0"/>
            </a:endParaRPr>
          </a:p>
        </p:txBody>
      </p:sp>
      <p:sp>
        <p:nvSpPr>
          <p:cNvPr id="369680" name="AutoShape 16"/>
          <p:cNvSpPr>
            <a:spLocks noChangeArrowheads="1"/>
          </p:cNvSpPr>
          <p:nvPr/>
        </p:nvSpPr>
        <p:spPr bwMode="auto">
          <a:xfrm rot="-5370781">
            <a:off x="3657600" y="16764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369681" name="Oval 17"/>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Grass Cutting</a:t>
            </a:r>
            <a:endParaRPr lang="en-US" sz="2400">
              <a:solidFill>
                <a:srgbClr val="FFFFFF"/>
              </a:solidFill>
              <a:latin typeface="Arial" charset="0"/>
              <a:cs typeface="ＭＳ Ｐゴシック" charset="0"/>
            </a:endParaRPr>
          </a:p>
        </p:txBody>
      </p:sp>
      <p:sp>
        <p:nvSpPr>
          <p:cNvPr id="369682" name="AutoShape 18"/>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fontAlgn="base">
              <a:spcBef>
                <a:spcPct val="0"/>
              </a:spcBef>
              <a:spcAft>
                <a:spcPct val="0"/>
              </a:spcAft>
              <a:defRPr/>
            </a:pPr>
            <a:endParaRPr lang="en-US" sz="3200" b="1">
              <a:solidFill>
                <a:srgbClr val="FFFFFF"/>
              </a:solidFill>
              <a:latin typeface="Arial" charset="0"/>
              <a:cs typeface="Arial" charset="0"/>
            </a:endParaRPr>
          </a:p>
        </p:txBody>
      </p:sp>
      <p:sp>
        <p:nvSpPr>
          <p:cNvPr id="369684" name="Rectangle 20"/>
          <p:cNvSpPr>
            <a:spLocks noGrp="1" noChangeArrowheads="1"/>
          </p:cNvSpPr>
          <p:nvPr>
            <p:ph type="title"/>
          </p:nvPr>
        </p:nvSpPr>
        <p:spPr>
          <a:xfrm>
            <a:off x="0" y="-152400"/>
            <a:ext cx="9144000" cy="1017588"/>
          </a:xfrm>
        </p:spPr>
        <p:txBody>
          <a:bodyPr/>
          <a:lstStyle/>
          <a:p>
            <a:pPr eaLnBrk="1" hangingPunct="1"/>
            <a:r>
              <a:rPr lang="en-US" smtClean="0">
                <a:solidFill>
                  <a:srgbClr val="060400"/>
                </a:solidFill>
                <a:effectLst>
                  <a:outerShdw blurRad="38100" dist="38100" dir="2700000" algn="tl">
                    <a:srgbClr val="FFFFFF"/>
                  </a:outerShdw>
                </a:effectLst>
              </a:rPr>
              <a:t>How are we equipping?</a:t>
            </a:r>
          </a:p>
        </p:txBody>
      </p:sp>
      <p:sp>
        <p:nvSpPr>
          <p:cNvPr id="369685" name="Oval 21"/>
          <p:cNvSpPr>
            <a:spLocks noChangeArrowheads="1"/>
          </p:cNvSpPr>
          <p:nvPr/>
        </p:nvSpPr>
        <p:spPr bwMode="auto">
          <a:xfrm>
            <a:off x="5638800" y="1524000"/>
            <a:ext cx="2895600" cy="1371600"/>
          </a:xfrm>
          <a:prstGeom prst="ellipse">
            <a:avLst/>
          </a:prstGeom>
          <a:solidFill>
            <a:srgbClr val="6601FF"/>
          </a:solidFill>
          <a:ln w="9525">
            <a:solidFill>
              <a:schemeClr val="tx1"/>
            </a:solidFill>
            <a:round/>
            <a:headEnd/>
            <a:tailEnd/>
          </a:ln>
        </p:spPr>
        <p:txBody>
          <a:bodyPr wrap="none" anchor="ctr"/>
          <a:lstStyle/>
          <a:p>
            <a:pPr algn="ctr"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ＭＳ Ｐゴシック" charset="0"/>
              </a:rPr>
              <a:t>Men</a:t>
            </a:r>
            <a:endParaRPr lang="en-US" sz="2400">
              <a:solidFill>
                <a:srgbClr val="FFFFFF"/>
              </a:solidFill>
              <a:latin typeface="Arial" charset="0"/>
              <a:cs typeface="ＭＳ Ｐゴシック" charset="0"/>
            </a:endParaRPr>
          </a:p>
        </p:txBody>
      </p:sp>
      <p:sp>
        <p:nvSpPr>
          <p:cNvPr id="369686" name="Text Box 22"/>
          <p:cNvSpPr txBox="1">
            <a:spLocks noChangeArrowheads="1"/>
          </p:cNvSpPr>
          <p:nvPr/>
        </p:nvSpPr>
        <p:spPr bwMode="auto">
          <a:xfrm>
            <a:off x="3733800" y="1219200"/>
            <a:ext cx="1381125" cy="155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Clare</a:t>
            </a:r>
          </a:p>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Karen</a:t>
            </a:r>
          </a:p>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Becky</a:t>
            </a:r>
          </a:p>
        </p:txBody>
      </p:sp>
      <p:sp>
        <p:nvSpPr>
          <p:cNvPr id="369687" name="Text Box 23"/>
          <p:cNvSpPr txBox="1">
            <a:spLocks noChangeArrowheads="1"/>
          </p:cNvSpPr>
          <p:nvPr/>
        </p:nvSpPr>
        <p:spPr bwMode="auto">
          <a:xfrm>
            <a:off x="4994275" y="2286000"/>
            <a:ext cx="17875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Budmaa</a:t>
            </a:r>
          </a:p>
        </p:txBody>
      </p:sp>
      <p:sp>
        <p:nvSpPr>
          <p:cNvPr id="369688" name="Text Box 24"/>
          <p:cNvSpPr txBox="1">
            <a:spLocks noChangeArrowheads="1"/>
          </p:cNvSpPr>
          <p:nvPr/>
        </p:nvSpPr>
        <p:spPr bwMode="auto">
          <a:xfrm>
            <a:off x="2381250" y="3124200"/>
            <a:ext cx="120015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Vong</a:t>
            </a:r>
          </a:p>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Bill</a:t>
            </a:r>
          </a:p>
        </p:txBody>
      </p:sp>
      <p:sp>
        <p:nvSpPr>
          <p:cNvPr id="369689" name="Text Box 25"/>
          <p:cNvSpPr txBox="1">
            <a:spLocks noChangeArrowheads="1"/>
          </p:cNvSpPr>
          <p:nvPr/>
        </p:nvSpPr>
        <p:spPr bwMode="auto">
          <a:xfrm>
            <a:off x="3886200" y="5287963"/>
            <a:ext cx="431800" cy="57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a:t>
            </a:r>
          </a:p>
        </p:txBody>
      </p:sp>
      <p:sp>
        <p:nvSpPr>
          <p:cNvPr id="369690" name="Text Box 26"/>
          <p:cNvSpPr txBox="1">
            <a:spLocks noChangeArrowheads="1"/>
          </p:cNvSpPr>
          <p:nvPr/>
        </p:nvSpPr>
        <p:spPr bwMode="auto">
          <a:xfrm>
            <a:off x="4800600" y="4876800"/>
            <a:ext cx="101917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Kurt</a:t>
            </a:r>
          </a:p>
        </p:txBody>
      </p:sp>
      <p:sp>
        <p:nvSpPr>
          <p:cNvPr id="369691" name="Text Box 27"/>
          <p:cNvSpPr txBox="1">
            <a:spLocks noChangeArrowheads="1"/>
          </p:cNvSpPr>
          <p:nvPr/>
        </p:nvSpPr>
        <p:spPr bwMode="auto">
          <a:xfrm>
            <a:off x="5181600" y="3124200"/>
            <a:ext cx="1674813" cy="155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Maya</a:t>
            </a:r>
          </a:p>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Andrew</a:t>
            </a:r>
          </a:p>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Rick C.</a:t>
            </a:r>
          </a:p>
        </p:txBody>
      </p:sp>
      <p:sp>
        <p:nvSpPr>
          <p:cNvPr id="369692" name="Text Box 28"/>
          <p:cNvSpPr txBox="1">
            <a:spLocks noChangeArrowheads="1"/>
          </p:cNvSpPr>
          <p:nvPr/>
        </p:nvSpPr>
        <p:spPr bwMode="auto">
          <a:xfrm>
            <a:off x="2514600" y="4191000"/>
            <a:ext cx="167481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Joe</a:t>
            </a:r>
          </a:p>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Cynthia</a:t>
            </a:r>
          </a:p>
        </p:txBody>
      </p:sp>
      <p:sp>
        <p:nvSpPr>
          <p:cNvPr id="369693" name="Text Box 29"/>
          <p:cNvSpPr txBox="1">
            <a:spLocks noChangeArrowheads="1"/>
          </p:cNvSpPr>
          <p:nvPr/>
        </p:nvSpPr>
        <p:spPr bwMode="auto">
          <a:xfrm>
            <a:off x="2514600" y="2057400"/>
            <a:ext cx="140335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Susan</a:t>
            </a:r>
          </a:p>
          <a:p>
            <a:pP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latin typeface="Arial" pitchFamily="34" charset="0"/>
              </a:rPr>
              <a:t>Ansel</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7"/>
                                        </p:tgtEl>
                                        <p:attrNameLst>
                                          <p:attrName>style.visibility</p:attrName>
                                        </p:attrNameLst>
                                      </p:cBhvr>
                                      <p:to>
                                        <p:strVal val="visible"/>
                                      </p:to>
                                    </p:set>
                                    <p:animEffect transition="in" filter="dissolve">
                                      <p:cBhvr>
                                        <p:cTn id="7" dur="500"/>
                                        <p:tgtEl>
                                          <p:spTgt spid="36966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500"/>
                                        <p:tgtEl>
                                          <p:spTgt spid="369669"/>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369668"/>
                                        </p:tgtEl>
                                        <p:attrNameLst>
                                          <p:attrName>style.visibility</p:attrName>
                                        </p:attrNameLst>
                                      </p:cBhvr>
                                      <p:to>
                                        <p:strVal val="visible"/>
                                      </p:to>
                                    </p:set>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69671"/>
                                        </p:tgtEl>
                                        <p:attrNameLst>
                                          <p:attrName>style.visibility</p:attrName>
                                        </p:attrNameLst>
                                      </p:cBhvr>
                                      <p:to>
                                        <p:strVal val="visible"/>
                                      </p:to>
                                    </p:set>
                                    <p:animEffect transition="in" filter="wipe(left)">
                                      <p:cBhvr>
                                        <p:cTn id="18" dur="500"/>
                                        <p:tgtEl>
                                          <p:spTgt spid="369671"/>
                                        </p:tgtEl>
                                      </p:cBhvr>
                                    </p:animEffec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369670"/>
                                        </p:tgtEl>
                                        <p:attrNameLst>
                                          <p:attrName>style.visibility</p:attrName>
                                        </p:attrNameLst>
                                      </p:cBhvr>
                                      <p:to>
                                        <p:strVal val="visible"/>
                                      </p:to>
                                    </p:set>
                                  </p:childTnLst>
                                </p:cTn>
                              </p:par>
                            </p:childTnLst>
                          </p:cTn>
                        </p:par>
                        <p:par>
                          <p:cTn id="22" fill="hold" nodeType="afterGroup">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69673"/>
                                        </p:tgtEl>
                                        <p:attrNameLst>
                                          <p:attrName>style.visibility</p:attrName>
                                        </p:attrNameLst>
                                      </p:cBhvr>
                                      <p:to>
                                        <p:strVal val="visible"/>
                                      </p:to>
                                    </p:set>
                                    <p:animEffect transition="in" filter="wipe(left)">
                                      <p:cBhvr>
                                        <p:cTn id="25" dur="500"/>
                                        <p:tgtEl>
                                          <p:spTgt spid="369673"/>
                                        </p:tgtEl>
                                      </p:cBhvr>
                                    </p:animEffect>
                                  </p:childTnLst>
                                </p:cTn>
                              </p:par>
                            </p:childTnLst>
                          </p:cTn>
                        </p:par>
                        <p:par>
                          <p:cTn id="26" fill="hold" nodeType="afterGroup">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369672"/>
                                        </p:tgtEl>
                                        <p:attrNameLst>
                                          <p:attrName>style.visibility</p:attrName>
                                        </p:attrNameLst>
                                      </p:cBhvr>
                                      <p:to>
                                        <p:strVal val="visible"/>
                                      </p:to>
                                    </p:set>
                                  </p:childTnLst>
                                </p:cTn>
                              </p:par>
                            </p:childTnLst>
                          </p:cTn>
                        </p:par>
                        <p:par>
                          <p:cTn id="29" fill="hold" nodeType="afterGroup">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69675"/>
                                        </p:tgtEl>
                                        <p:attrNameLst>
                                          <p:attrName>style.visibility</p:attrName>
                                        </p:attrNameLst>
                                      </p:cBhvr>
                                      <p:to>
                                        <p:strVal val="visible"/>
                                      </p:to>
                                    </p:set>
                                    <p:animEffect transition="in" filter="wipe(left)">
                                      <p:cBhvr>
                                        <p:cTn id="32" dur="500"/>
                                        <p:tgtEl>
                                          <p:spTgt spid="369675"/>
                                        </p:tgtEl>
                                      </p:cBhvr>
                                    </p:animEffec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0"/>
                                          </p:stCondLst>
                                        </p:cTn>
                                        <p:tgtEl>
                                          <p:spTgt spid="369674"/>
                                        </p:tgtEl>
                                        <p:attrNameLst>
                                          <p:attrName>style.visibility</p:attrName>
                                        </p:attrNameLst>
                                      </p:cBhvr>
                                      <p:to>
                                        <p:strVal val="visible"/>
                                      </p:to>
                                    </p:set>
                                  </p:childTnLst>
                                </p:cTn>
                              </p:par>
                            </p:childTnLst>
                          </p:cTn>
                        </p:par>
                        <p:par>
                          <p:cTn id="36" fill="hold" nodeType="afterGroup">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69676"/>
                                        </p:tgtEl>
                                        <p:attrNameLst>
                                          <p:attrName>style.visibility</p:attrName>
                                        </p:attrNameLst>
                                      </p:cBhvr>
                                      <p:to>
                                        <p:strVal val="visible"/>
                                      </p:to>
                                    </p:set>
                                    <p:animEffect transition="in" filter="wipe(left)">
                                      <p:cBhvr>
                                        <p:cTn id="39" dur="500"/>
                                        <p:tgtEl>
                                          <p:spTgt spid="369676"/>
                                        </p:tgtEl>
                                      </p:cBhvr>
                                    </p:animEffect>
                                  </p:childTnLst>
                                </p:cTn>
                              </p:par>
                            </p:childTnLst>
                          </p:cTn>
                        </p:par>
                        <p:par>
                          <p:cTn id="40" fill="hold" nodeType="afterGroup">
                            <p:stCondLst>
                              <p:cond delay="3000"/>
                            </p:stCondLst>
                            <p:childTnLst>
                              <p:par>
                                <p:cTn id="41" presetID="1" presetClass="entr" presetSubtype="0" fill="hold" grpId="0" nodeType="afterEffect">
                                  <p:stCondLst>
                                    <p:cond delay="0"/>
                                  </p:stCondLst>
                                  <p:childTnLst>
                                    <p:set>
                                      <p:cBhvr>
                                        <p:cTn id="42" dur="1" fill="hold">
                                          <p:stCondLst>
                                            <p:cond delay="0"/>
                                          </p:stCondLst>
                                        </p:cTn>
                                        <p:tgtEl>
                                          <p:spTgt spid="369685"/>
                                        </p:tgtEl>
                                        <p:attrNameLst>
                                          <p:attrName>style.visibility</p:attrName>
                                        </p:attrNameLst>
                                      </p:cBhvr>
                                      <p:to>
                                        <p:strVal val="visible"/>
                                      </p:to>
                                    </p:set>
                                  </p:childTnLst>
                                </p:cTn>
                              </p:par>
                            </p:childTnLst>
                          </p:cTn>
                        </p:par>
                        <p:par>
                          <p:cTn id="43" fill="hold" nodeType="afterGroup">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369678"/>
                                        </p:tgtEl>
                                        <p:attrNameLst>
                                          <p:attrName>style.visibility</p:attrName>
                                        </p:attrNameLst>
                                      </p:cBhvr>
                                      <p:to>
                                        <p:strVal val="visible"/>
                                      </p:to>
                                    </p:set>
                                    <p:animEffect transition="in" filter="wipe(left)">
                                      <p:cBhvr>
                                        <p:cTn id="46" dur="500"/>
                                        <p:tgtEl>
                                          <p:spTgt spid="369678"/>
                                        </p:tgtEl>
                                      </p:cBhvr>
                                    </p:animEffect>
                                  </p:childTnLst>
                                </p:cTn>
                              </p:par>
                            </p:childTnLst>
                          </p:cTn>
                        </p:par>
                        <p:par>
                          <p:cTn id="47" fill="hold" nodeType="afterGroup">
                            <p:stCondLst>
                              <p:cond delay="3500"/>
                            </p:stCondLst>
                            <p:childTnLst>
                              <p:par>
                                <p:cTn id="48" presetID="1" presetClass="entr" presetSubtype="0" fill="hold" grpId="0" nodeType="afterEffect">
                                  <p:stCondLst>
                                    <p:cond delay="0"/>
                                  </p:stCondLst>
                                  <p:childTnLst>
                                    <p:set>
                                      <p:cBhvr>
                                        <p:cTn id="49" dur="1" fill="hold">
                                          <p:stCondLst>
                                            <p:cond delay="0"/>
                                          </p:stCondLst>
                                        </p:cTn>
                                        <p:tgtEl>
                                          <p:spTgt spid="369677"/>
                                        </p:tgtEl>
                                        <p:attrNameLst>
                                          <p:attrName>style.visibility</p:attrName>
                                        </p:attrNameLst>
                                      </p:cBhvr>
                                      <p:to>
                                        <p:strVal val="visible"/>
                                      </p:to>
                                    </p:se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369680"/>
                                        </p:tgtEl>
                                        <p:attrNameLst>
                                          <p:attrName>style.visibility</p:attrName>
                                        </p:attrNameLst>
                                      </p:cBhvr>
                                      <p:to>
                                        <p:strVal val="visible"/>
                                      </p:to>
                                    </p:set>
                                    <p:animEffect transition="in" filter="wipe(left)">
                                      <p:cBhvr>
                                        <p:cTn id="53" dur="500"/>
                                        <p:tgtEl>
                                          <p:spTgt spid="369680"/>
                                        </p:tgtEl>
                                      </p:cBhvr>
                                    </p:animEffect>
                                  </p:childTnLst>
                                </p:cTn>
                              </p:par>
                            </p:childTnLst>
                          </p:cTn>
                        </p:par>
                        <p:par>
                          <p:cTn id="54" fill="hold" nodeType="afterGroup">
                            <p:stCondLst>
                              <p:cond delay="4000"/>
                            </p:stCondLst>
                            <p:childTnLst>
                              <p:par>
                                <p:cTn id="55" presetID="1" presetClass="entr" presetSubtype="0" fill="hold" grpId="0" nodeType="afterEffect">
                                  <p:stCondLst>
                                    <p:cond delay="0"/>
                                  </p:stCondLst>
                                  <p:childTnLst>
                                    <p:set>
                                      <p:cBhvr>
                                        <p:cTn id="56" dur="1" fill="hold">
                                          <p:stCondLst>
                                            <p:cond delay="0"/>
                                          </p:stCondLst>
                                        </p:cTn>
                                        <p:tgtEl>
                                          <p:spTgt spid="369679"/>
                                        </p:tgtEl>
                                        <p:attrNameLst>
                                          <p:attrName>style.visibility</p:attrName>
                                        </p:attrNameLst>
                                      </p:cBhvr>
                                      <p:to>
                                        <p:strVal val="visible"/>
                                      </p:to>
                                    </p:set>
                                  </p:childTnLst>
                                </p:cTn>
                              </p:par>
                            </p:childTnLst>
                          </p:cTn>
                        </p:par>
                        <p:par>
                          <p:cTn id="57" fill="hold" nodeType="afterGroup">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369682"/>
                                        </p:tgtEl>
                                        <p:attrNameLst>
                                          <p:attrName>style.visibility</p:attrName>
                                        </p:attrNameLst>
                                      </p:cBhvr>
                                      <p:to>
                                        <p:strVal val="visible"/>
                                      </p:to>
                                    </p:set>
                                    <p:animEffect transition="in" filter="wipe(left)">
                                      <p:cBhvr>
                                        <p:cTn id="60" dur="500"/>
                                        <p:tgtEl>
                                          <p:spTgt spid="369682"/>
                                        </p:tgtEl>
                                      </p:cBhvr>
                                    </p:animEffect>
                                  </p:childTnLst>
                                </p:cTn>
                              </p:par>
                            </p:childTnLst>
                          </p:cTn>
                        </p:par>
                        <p:par>
                          <p:cTn id="61" fill="hold" nodeType="afterGroup">
                            <p:stCondLst>
                              <p:cond delay="4500"/>
                            </p:stCondLst>
                            <p:childTnLst>
                              <p:par>
                                <p:cTn id="62" presetID="1" presetClass="entr" presetSubtype="0" fill="hold" grpId="0" nodeType="afterEffect">
                                  <p:stCondLst>
                                    <p:cond delay="0"/>
                                  </p:stCondLst>
                                  <p:childTnLst>
                                    <p:set>
                                      <p:cBhvr>
                                        <p:cTn id="63" dur="1" fill="hold">
                                          <p:stCondLst>
                                            <p:cond delay="0"/>
                                          </p:stCondLst>
                                        </p:cTn>
                                        <p:tgtEl>
                                          <p:spTgt spid="369681"/>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38" presetClass="entr" presetSubtype="0" accel="50000" fill="hold" grpId="0" nodeType="clickEffect">
                                  <p:stCondLst>
                                    <p:cond delay="0"/>
                                  </p:stCondLst>
                                  <p:iterate type="lt">
                                    <p:tmPct val="50000"/>
                                  </p:iterate>
                                  <p:childTnLst>
                                    <p:set>
                                      <p:cBhvr>
                                        <p:cTn id="67" dur="1" fill="hold">
                                          <p:stCondLst>
                                            <p:cond delay="0"/>
                                          </p:stCondLst>
                                        </p:cTn>
                                        <p:tgtEl>
                                          <p:spTgt spid="369692"/>
                                        </p:tgtEl>
                                        <p:attrNameLst>
                                          <p:attrName>style.visibility</p:attrName>
                                        </p:attrNameLst>
                                      </p:cBhvr>
                                      <p:to>
                                        <p:strVal val="visible"/>
                                      </p:to>
                                    </p:set>
                                    <p:set>
                                      <p:cBhvr>
                                        <p:cTn id="68" dur="455" fill="hold">
                                          <p:stCondLst>
                                            <p:cond delay="0"/>
                                          </p:stCondLst>
                                        </p:cTn>
                                        <p:tgtEl>
                                          <p:spTgt spid="369692"/>
                                        </p:tgtEl>
                                        <p:attrNameLst>
                                          <p:attrName>style.rotation</p:attrName>
                                        </p:attrNameLst>
                                      </p:cBhvr>
                                      <p:to>
                                        <p:strVal val="-45.0"/>
                                      </p:to>
                                    </p:set>
                                    <p:anim calcmode="lin" valueType="num">
                                      <p:cBhvr>
                                        <p:cTn id="69" dur="455" fill="hold">
                                          <p:stCondLst>
                                            <p:cond delay="455"/>
                                          </p:stCondLst>
                                        </p:cTn>
                                        <p:tgtEl>
                                          <p:spTgt spid="369692"/>
                                        </p:tgtEl>
                                        <p:attrNameLst>
                                          <p:attrName>style.rotation</p:attrName>
                                        </p:attrNameLst>
                                      </p:cBhvr>
                                      <p:tavLst>
                                        <p:tav tm="0">
                                          <p:val>
                                            <p:fltVal val="-45"/>
                                          </p:val>
                                        </p:tav>
                                        <p:tav tm="69900">
                                          <p:val>
                                            <p:fltVal val="45"/>
                                          </p:val>
                                        </p:tav>
                                        <p:tav tm="100000">
                                          <p:val>
                                            <p:fltVal val="0"/>
                                          </p:val>
                                        </p:tav>
                                      </p:tavLst>
                                    </p:anim>
                                    <p:anim calcmode="lin" valueType="num">
                                      <p:cBhvr>
                                        <p:cTn id="70" dur="455" fill="hold">
                                          <p:stCondLst>
                                            <p:cond delay="0"/>
                                          </p:stCondLst>
                                        </p:cTn>
                                        <p:tgtEl>
                                          <p:spTgt spid="369692"/>
                                        </p:tgtEl>
                                        <p:attrNameLst>
                                          <p:attrName>ppt_y</p:attrName>
                                        </p:attrNameLst>
                                      </p:cBhvr>
                                      <p:tavLst>
                                        <p:tav tm="0">
                                          <p:val>
                                            <p:strVal val="#ppt_y-1"/>
                                          </p:val>
                                        </p:tav>
                                        <p:tav tm="100000">
                                          <p:val>
                                            <p:strVal val="#ppt_y-(0.354*#ppt_w-0.172*#ppt_h)"/>
                                          </p:val>
                                        </p:tav>
                                      </p:tavLst>
                                    </p:anim>
                                    <p:anim calcmode="lin" valueType="num">
                                      <p:cBhvr>
                                        <p:cTn id="71" dur="156" decel="50000" autoRev="1" fill="hold">
                                          <p:stCondLst>
                                            <p:cond delay="455"/>
                                          </p:stCondLst>
                                        </p:cTn>
                                        <p:tgtEl>
                                          <p:spTgt spid="369692"/>
                                        </p:tgtEl>
                                        <p:attrNameLst>
                                          <p:attrName>ppt_y</p:attrName>
                                        </p:attrNameLst>
                                      </p:cBhvr>
                                      <p:tavLst>
                                        <p:tav tm="0">
                                          <p:val>
                                            <p:strVal val="#ppt_y-(0.354*#ppt_w-0.172*#ppt_h)"/>
                                          </p:val>
                                        </p:tav>
                                        <p:tav tm="100000">
                                          <p:val>
                                            <p:strVal val="#ppt_y-(0.354*#ppt_w-0.172*#ppt_h)-#ppt_h/2"/>
                                          </p:val>
                                        </p:tav>
                                      </p:tavLst>
                                    </p:anim>
                                    <p:anim calcmode="lin" valueType="num">
                                      <p:cBhvr>
                                        <p:cTn id="72" dur="136" fill="hold">
                                          <p:stCondLst>
                                            <p:cond delay="864"/>
                                          </p:stCondLst>
                                        </p:cTn>
                                        <p:tgtEl>
                                          <p:spTgt spid="369692"/>
                                        </p:tgtEl>
                                        <p:attrNameLst>
                                          <p:attrName>ppt_y</p:attrName>
                                        </p:attrNameLst>
                                      </p:cBhvr>
                                      <p:tavLst>
                                        <p:tav tm="0">
                                          <p:val>
                                            <p:strVal val="#ppt_y-(0.354*#ppt_w-0.172*#ppt_h)"/>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8" presetClass="entr" presetSubtype="0" accel="50000" fill="hold" grpId="0" nodeType="clickEffect">
                                  <p:stCondLst>
                                    <p:cond delay="0"/>
                                  </p:stCondLst>
                                  <p:iterate type="lt">
                                    <p:tmPct val="50000"/>
                                  </p:iterate>
                                  <p:childTnLst>
                                    <p:set>
                                      <p:cBhvr>
                                        <p:cTn id="76" dur="1" fill="hold">
                                          <p:stCondLst>
                                            <p:cond delay="0"/>
                                          </p:stCondLst>
                                        </p:cTn>
                                        <p:tgtEl>
                                          <p:spTgt spid="369688"/>
                                        </p:tgtEl>
                                        <p:attrNameLst>
                                          <p:attrName>style.visibility</p:attrName>
                                        </p:attrNameLst>
                                      </p:cBhvr>
                                      <p:to>
                                        <p:strVal val="visible"/>
                                      </p:to>
                                    </p:set>
                                    <p:set>
                                      <p:cBhvr>
                                        <p:cTn id="77" dur="455" fill="hold">
                                          <p:stCondLst>
                                            <p:cond delay="0"/>
                                          </p:stCondLst>
                                        </p:cTn>
                                        <p:tgtEl>
                                          <p:spTgt spid="369688"/>
                                        </p:tgtEl>
                                        <p:attrNameLst>
                                          <p:attrName>style.rotation</p:attrName>
                                        </p:attrNameLst>
                                      </p:cBhvr>
                                      <p:to>
                                        <p:strVal val="-45.0"/>
                                      </p:to>
                                    </p:set>
                                    <p:anim calcmode="lin" valueType="num">
                                      <p:cBhvr>
                                        <p:cTn id="78" dur="455" fill="hold">
                                          <p:stCondLst>
                                            <p:cond delay="455"/>
                                          </p:stCondLst>
                                        </p:cTn>
                                        <p:tgtEl>
                                          <p:spTgt spid="369688"/>
                                        </p:tgtEl>
                                        <p:attrNameLst>
                                          <p:attrName>style.rotation</p:attrName>
                                        </p:attrNameLst>
                                      </p:cBhvr>
                                      <p:tavLst>
                                        <p:tav tm="0">
                                          <p:val>
                                            <p:fltVal val="-45"/>
                                          </p:val>
                                        </p:tav>
                                        <p:tav tm="69900">
                                          <p:val>
                                            <p:fltVal val="45"/>
                                          </p:val>
                                        </p:tav>
                                        <p:tav tm="100000">
                                          <p:val>
                                            <p:fltVal val="0"/>
                                          </p:val>
                                        </p:tav>
                                      </p:tavLst>
                                    </p:anim>
                                    <p:anim calcmode="lin" valueType="num">
                                      <p:cBhvr>
                                        <p:cTn id="79" dur="455" fill="hold">
                                          <p:stCondLst>
                                            <p:cond delay="0"/>
                                          </p:stCondLst>
                                        </p:cTn>
                                        <p:tgtEl>
                                          <p:spTgt spid="369688"/>
                                        </p:tgtEl>
                                        <p:attrNameLst>
                                          <p:attrName>ppt_y</p:attrName>
                                        </p:attrNameLst>
                                      </p:cBhvr>
                                      <p:tavLst>
                                        <p:tav tm="0">
                                          <p:val>
                                            <p:strVal val="#ppt_y-1"/>
                                          </p:val>
                                        </p:tav>
                                        <p:tav tm="100000">
                                          <p:val>
                                            <p:strVal val="#ppt_y-(0.354*#ppt_w-0.172*#ppt_h)"/>
                                          </p:val>
                                        </p:tav>
                                      </p:tavLst>
                                    </p:anim>
                                    <p:anim calcmode="lin" valueType="num">
                                      <p:cBhvr>
                                        <p:cTn id="80" dur="156" decel="50000" autoRev="1" fill="hold">
                                          <p:stCondLst>
                                            <p:cond delay="455"/>
                                          </p:stCondLst>
                                        </p:cTn>
                                        <p:tgtEl>
                                          <p:spTgt spid="369688"/>
                                        </p:tgtEl>
                                        <p:attrNameLst>
                                          <p:attrName>ppt_y</p:attrName>
                                        </p:attrNameLst>
                                      </p:cBhvr>
                                      <p:tavLst>
                                        <p:tav tm="0">
                                          <p:val>
                                            <p:strVal val="#ppt_y-(0.354*#ppt_w-0.172*#ppt_h)"/>
                                          </p:val>
                                        </p:tav>
                                        <p:tav tm="100000">
                                          <p:val>
                                            <p:strVal val="#ppt_y-(0.354*#ppt_w-0.172*#ppt_h)-#ppt_h/2"/>
                                          </p:val>
                                        </p:tav>
                                      </p:tavLst>
                                    </p:anim>
                                    <p:anim calcmode="lin" valueType="num">
                                      <p:cBhvr>
                                        <p:cTn id="81" dur="136" fill="hold">
                                          <p:stCondLst>
                                            <p:cond delay="864"/>
                                          </p:stCondLst>
                                        </p:cTn>
                                        <p:tgtEl>
                                          <p:spTgt spid="369688"/>
                                        </p:tgtEl>
                                        <p:attrNameLst>
                                          <p:attrName>ppt_y</p:attrName>
                                        </p:attrNameLst>
                                      </p:cBhvr>
                                      <p:tavLst>
                                        <p:tav tm="0">
                                          <p:val>
                                            <p:strVal val="#ppt_y-(0.354*#ppt_w-0.172*#ppt_h)"/>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38" presetClass="entr" presetSubtype="0" accel="50000" fill="hold" grpId="0" nodeType="clickEffect">
                                  <p:stCondLst>
                                    <p:cond delay="0"/>
                                  </p:stCondLst>
                                  <p:iterate type="lt">
                                    <p:tmPct val="50000"/>
                                  </p:iterate>
                                  <p:childTnLst>
                                    <p:set>
                                      <p:cBhvr>
                                        <p:cTn id="85" dur="1" fill="hold">
                                          <p:stCondLst>
                                            <p:cond delay="0"/>
                                          </p:stCondLst>
                                        </p:cTn>
                                        <p:tgtEl>
                                          <p:spTgt spid="369693"/>
                                        </p:tgtEl>
                                        <p:attrNameLst>
                                          <p:attrName>style.visibility</p:attrName>
                                        </p:attrNameLst>
                                      </p:cBhvr>
                                      <p:to>
                                        <p:strVal val="visible"/>
                                      </p:to>
                                    </p:set>
                                    <p:set>
                                      <p:cBhvr>
                                        <p:cTn id="86" dur="455" fill="hold">
                                          <p:stCondLst>
                                            <p:cond delay="0"/>
                                          </p:stCondLst>
                                        </p:cTn>
                                        <p:tgtEl>
                                          <p:spTgt spid="369693"/>
                                        </p:tgtEl>
                                        <p:attrNameLst>
                                          <p:attrName>style.rotation</p:attrName>
                                        </p:attrNameLst>
                                      </p:cBhvr>
                                      <p:to>
                                        <p:strVal val="-45.0"/>
                                      </p:to>
                                    </p:set>
                                    <p:anim calcmode="lin" valueType="num">
                                      <p:cBhvr>
                                        <p:cTn id="87" dur="455" fill="hold">
                                          <p:stCondLst>
                                            <p:cond delay="455"/>
                                          </p:stCondLst>
                                        </p:cTn>
                                        <p:tgtEl>
                                          <p:spTgt spid="369693"/>
                                        </p:tgtEl>
                                        <p:attrNameLst>
                                          <p:attrName>style.rotation</p:attrName>
                                        </p:attrNameLst>
                                      </p:cBhvr>
                                      <p:tavLst>
                                        <p:tav tm="0">
                                          <p:val>
                                            <p:fltVal val="-45"/>
                                          </p:val>
                                        </p:tav>
                                        <p:tav tm="69900">
                                          <p:val>
                                            <p:fltVal val="45"/>
                                          </p:val>
                                        </p:tav>
                                        <p:tav tm="100000">
                                          <p:val>
                                            <p:fltVal val="0"/>
                                          </p:val>
                                        </p:tav>
                                      </p:tavLst>
                                    </p:anim>
                                    <p:anim calcmode="lin" valueType="num">
                                      <p:cBhvr>
                                        <p:cTn id="88" dur="455" fill="hold">
                                          <p:stCondLst>
                                            <p:cond delay="0"/>
                                          </p:stCondLst>
                                        </p:cTn>
                                        <p:tgtEl>
                                          <p:spTgt spid="369693"/>
                                        </p:tgtEl>
                                        <p:attrNameLst>
                                          <p:attrName>ppt_y</p:attrName>
                                        </p:attrNameLst>
                                      </p:cBhvr>
                                      <p:tavLst>
                                        <p:tav tm="0">
                                          <p:val>
                                            <p:strVal val="#ppt_y-1"/>
                                          </p:val>
                                        </p:tav>
                                        <p:tav tm="100000">
                                          <p:val>
                                            <p:strVal val="#ppt_y-(0.354*#ppt_w-0.172*#ppt_h)"/>
                                          </p:val>
                                        </p:tav>
                                      </p:tavLst>
                                    </p:anim>
                                    <p:anim calcmode="lin" valueType="num">
                                      <p:cBhvr>
                                        <p:cTn id="89" dur="156" decel="50000" autoRev="1" fill="hold">
                                          <p:stCondLst>
                                            <p:cond delay="455"/>
                                          </p:stCondLst>
                                        </p:cTn>
                                        <p:tgtEl>
                                          <p:spTgt spid="369693"/>
                                        </p:tgtEl>
                                        <p:attrNameLst>
                                          <p:attrName>ppt_y</p:attrName>
                                        </p:attrNameLst>
                                      </p:cBhvr>
                                      <p:tavLst>
                                        <p:tav tm="0">
                                          <p:val>
                                            <p:strVal val="#ppt_y-(0.354*#ppt_w-0.172*#ppt_h)"/>
                                          </p:val>
                                        </p:tav>
                                        <p:tav tm="100000">
                                          <p:val>
                                            <p:strVal val="#ppt_y-(0.354*#ppt_w-0.172*#ppt_h)-#ppt_h/2"/>
                                          </p:val>
                                        </p:tav>
                                      </p:tavLst>
                                    </p:anim>
                                    <p:anim calcmode="lin" valueType="num">
                                      <p:cBhvr>
                                        <p:cTn id="90" dur="136" fill="hold">
                                          <p:stCondLst>
                                            <p:cond delay="864"/>
                                          </p:stCondLst>
                                        </p:cTn>
                                        <p:tgtEl>
                                          <p:spTgt spid="369693"/>
                                        </p:tgtEl>
                                        <p:attrNameLst>
                                          <p:attrName>ppt_y</p:attrName>
                                        </p:attrNameLst>
                                      </p:cBhvr>
                                      <p:tavLst>
                                        <p:tav tm="0">
                                          <p:val>
                                            <p:strVal val="#ppt_y-(0.354*#ppt_w-0.172*#ppt_h)"/>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8" presetClass="entr" presetSubtype="0" accel="50000" fill="hold" grpId="0" nodeType="clickEffect">
                                  <p:stCondLst>
                                    <p:cond delay="0"/>
                                  </p:stCondLst>
                                  <p:iterate type="lt">
                                    <p:tmPct val="50000"/>
                                  </p:iterate>
                                  <p:childTnLst>
                                    <p:set>
                                      <p:cBhvr>
                                        <p:cTn id="94" dur="1" fill="hold">
                                          <p:stCondLst>
                                            <p:cond delay="0"/>
                                          </p:stCondLst>
                                        </p:cTn>
                                        <p:tgtEl>
                                          <p:spTgt spid="369686"/>
                                        </p:tgtEl>
                                        <p:attrNameLst>
                                          <p:attrName>style.visibility</p:attrName>
                                        </p:attrNameLst>
                                      </p:cBhvr>
                                      <p:to>
                                        <p:strVal val="visible"/>
                                      </p:to>
                                    </p:set>
                                    <p:set>
                                      <p:cBhvr>
                                        <p:cTn id="95" dur="455" fill="hold">
                                          <p:stCondLst>
                                            <p:cond delay="0"/>
                                          </p:stCondLst>
                                        </p:cTn>
                                        <p:tgtEl>
                                          <p:spTgt spid="369686"/>
                                        </p:tgtEl>
                                        <p:attrNameLst>
                                          <p:attrName>style.rotation</p:attrName>
                                        </p:attrNameLst>
                                      </p:cBhvr>
                                      <p:to>
                                        <p:strVal val="-45.0"/>
                                      </p:to>
                                    </p:set>
                                    <p:anim calcmode="lin" valueType="num">
                                      <p:cBhvr>
                                        <p:cTn id="96" dur="455" fill="hold">
                                          <p:stCondLst>
                                            <p:cond delay="455"/>
                                          </p:stCondLst>
                                        </p:cTn>
                                        <p:tgtEl>
                                          <p:spTgt spid="369686"/>
                                        </p:tgtEl>
                                        <p:attrNameLst>
                                          <p:attrName>style.rotation</p:attrName>
                                        </p:attrNameLst>
                                      </p:cBhvr>
                                      <p:tavLst>
                                        <p:tav tm="0">
                                          <p:val>
                                            <p:fltVal val="-45"/>
                                          </p:val>
                                        </p:tav>
                                        <p:tav tm="69900">
                                          <p:val>
                                            <p:fltVal val="45"/>
                                          </p:val>
                                        </p:tav>
                                        <p:tav tm="100000">
                                          <p:val>
                                            <p:fltVal val="0"/>
                                          </p:val>
                                        </p:tav>
                                      </p:tavLst>
                                    </p:anim>
                                    <p:anim calcmode="lin" valueType="num">
                                      <p:cBhvr>
                                        <p:cTn id="97" dur="455" fill="hold">
                                          <p:stCondLst>
                                            <p:cond delay="0"/>
                                          </p:stCondLst>
                                        </p:cTn>
                                        <p:tgtEl>
                                          <p:spTgt spid="369686"/>
                                        </p:tgtEl>
                                        <p:attrNameLst>
                                          <p:attrName>ppt_y</p:attrName>
                                        </p:attrNameLst>
                                      </p:cBhvr>
                                      <p:tavLst>
                                        <p:tav tm="0">
                                          <p:val>
                                            <p:strVal val="#ppt_y-1"/>
                                          </p:val>
                                        </p:tav>
                                        <p:tav tm="100000">
                                          <p:val>
                                            <p:strVal val="#ppt_y-(0.354*#ppt_w-0.172*#ppt_h)"/>
                                          </p:val>
                                        </p:tav>
                                      </p:tavLst>
                                    </p:anim>
                                    <p:anim calcmode="lin" valueType="num">
                                      <p:cBhvr>
                                        <p:cTn id="98" dur="156" decel="50000" autoRev="1" fill="hold">
                                          <p:stCondLst>
                                            <p:cond delay="455"/>
                                          </p:stCondLst>
                                        </p:cTn>
                                        <p:tgtEl>
                                          <p:spTgt spid="369686"/>
                                        </p:tgtEl>
                                        <p:attrNameLst>
                                          <p:attrName>ppt_y</p:attrName>
                                        </p:attrNameLst>
                                      </p:cBhvr>
                                      <p:tavLst>
                                        <p:tav tm="0">
                                          <p:val>
                                            <p:strVal val="#ppt_y-(0.354*#ppt_w-0.172*#ppt_h)"/>
                                          </p:val>
                                        </p:tav>
                                        <p:tav tm="100000">
                                          <p:val>
                                            <p:strVal val="#ppt_y-(0.354*#ppt_w-0.172*#ppt_h)-#ppt_h/2"/>
                                          </p:val>
                                        </p:tav>
                                      </p:tavLst>
                                    </p:anim>
                                    <p:anim calcmode="lin" valueType="num">
                                      <p:cBhvr>
                                        <p:cTn id="99" dur="136" fill="hold">
                                          <p:stCondLst>
                                            <p:cond delay="864"/>
                                          </p:stCondLst>
                                        </p:cTn>
                                        <p:tgtEl>
                                          <p:spTgt spid="369686"/>
                                        </p:tgtEl>
                                        <p:attrNameLst>
                                          <p:attrName>ppt_y</p:attrName>
                                        </p:attrNameLst>
                                      </p:cBhvr>
                                      <p:tavLst>
                                        <p:tav tm="0">
                                          <p:val>
                                            <p:strVal val="#ppt_y-(0.354*#ppt_w-0.172*#ppt_h)"/>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8" presetClass="entr" presetSubtype="0" accel="50000" fill="hold" grpId="0" nodeType="clickEffect">
                                  <p:stCondLst>
                                    <p:cond delay="0"/>
                                  </p:stCondLst>
                                  <p:iterate type="lt">
                                    <p:tmPct val="50000"/>
                                  </p:iterate>
                                  <p:childTnLst>
                                    <p:set>
                                      <p:cBhvr>
                                        <p:cTn id="103" dur="1" fill="hold">
                                          <p:stCondLst>
                                            <p:cond delay="0"/>
                                          </p:stCondLst>
                                        </p:cTn>
                                        <p:tgtEl>
                                          <p:spTgt spid="369687"/>
                                        </p:tgtEl>
                                        <p:attrNameLst>
                                          <p:attrName>style.visibility</p:attrName>
                                        </p:attrNameLst>
                                      </p:cBhvr>
                                      <p:to>
                                        <p:strVal val="visible"/>
                                      </p:to>
                                    </p:set>
                                    <p:set>
                                      <p:cBhvr>
                                        <p:cTn id="104" dur="455" fill="hold">
                                          <p:stCondLst>
                                            <p:cond delay="0"/>
                                          </p:stCondLst>
                                        </p:cTn>
                                        <p:tgtEl>
                                          <p:spTgt spid="369687"/>
                                        </p:tgtEl>
                                        <p:attrNameLst>
                                          <p:attrName>style.rotation</p:attrName>
                                        </p:attrNameLst>
                                      </p:cBhvr>
                                      <p:to>
                                        <p:strVal val="-45.0"/>
                                      </p:to>
                                    </p:set>
                                    <p:anim calcmode="lin" valueType="num">
                                      <p:cBhvr>
                                        <p:cTn id="105" dur="455" fill="hold">
                                          <p:stCondLst>
                                            <p:cond delay="455"/>
                                          </p:stCondLst>
                                        </p:cTn>
                                        <p:tgtEl>
                                          <p:spTgt spid="369687"/>
                                        </p:tgtEl>
                                        <p:attrNameLst>
                                          <p:attrName>style.rotation</p:attrName>
                                        </p:attrNameLst>
                                      </p:cBhvr>
                                      <p:tavLst>
                                        <p:tav tm="0">
                                          <p:val>
                                            <p:fltVal val="-45"/>
                                          </p:val>
                                        </p:tav>
                                        <p:tav tm="69900">
                                          <p:val>
                                            <p:fltVal val="45"/>
                                          </p:val>
                                        </p:tav>
                                        <p:tav tm="100000">
                                          <p:val>
                                            <p:fltVal val="0"/>
                                          </p:val>
                                        </p:tav>
                                      </p:tavLst>
                                    </p:anim>
                                    <p:anim calcmode="lin" valueType="num">
                                      <p:cBhvr>
                                        <p:cTn id="106" dur="455" fill="hold">
                                          <p:stCondLst>
                                            <p:cond delay="0"/>
                                          </p:stCondLst>
                                        </p:cTn>
                                        <p:tgtEl>
                                          <p:spTgt spid="369687"/>
                                        </p:tgtEl>
                                        <p:attrNameLst>
                                          <p:attrName>ppt_y</p:attrName>
                                        </p:attrNameLst>
                                      </p:cBhvr>
                                      <p:tavLst>
                                        <p:tav tm="0">
                                          <p:val>
                                            <p:strVal val="#ppt_y-1"/>
                                          </p:val>
                                        </p:tav>
                                        <p:tav tm="100000">
                                          <p:val>
                                            <p:strVal val="#ppt_y-(0.354*#ppt_w-0.172*#ppt_h)"/>
                                          </p:val>
                                        </p:tav>
                                      </p:tavLst>
                                    </p:anim>
                                    <p:anim calcmode="lin" valueType="num">
                                      <p:cBhvr>
                                        <p:cTn id="107" dur="156" decel="50000" autoRev="1" fill="hold">
                                          <p:stCondLst>
                                            <p:cond delay="455"/>
                                          </p:stCondLst>
                                        </p:cTn>
                                        <p:tgtEl>
                                          <p:spTgt spid="369687"/>
                                        </p:tgtEl>
                                        <p:attrNameLst>
                                          <p:attrName>ppt_y</p:attrName>
                                        </p:attrNameLst>
                                      </p:cBhvr>
                                      <p:tavLst>
                                        <p:tav tm="0">
                                          <p:val>
                                            <p:strVal val="#ppt_y-(0.354*#ppt_w-0.172*#ppt_h)"/>
                                          </p:val>
                                        </p:tav>
                                        <p:tav tm="100000">
                                          <p:val>
                                            <p:strVal val="#ppt_y-(0.354*#ppt_w-0.172*#ppt_h)-#ppt_h/2"/>
                                          </p:val>
                                        </p:tav>
                                      </p:tavLst>
                                    </p:anim>
                                    <p:anim calcmode="lin" valueType="num">
                                      <p:cBhvr>
                                        <p:cTn id="108" dur="136" fill="hold">
                                          <p:stCondLst>
                                            <p:cond delay="864"/>
                                          </p:stCondLst>
                                        </p:cTn>
                                        <p:tgtEl>
                                          <p:spTgt spid="369687"/>
                                        </p:tgtEl>
                                        <p:attrNameLst>
                                          <p:attrName>ppt_y</p:attrName>
                                        </p:attrNameLst>
                                      </p:cBhvr>
                                      <p:tavLst>
                                        <p:tav tm="0">
                                          <p:val>
                                            <p:strVal val="#ppt_y-(0.354*#ppt_w-0.172*#ppt_h)"/>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8" presetClass="entr" presetSubtype="0" accel="50000" fill="hold" grpId="0" nodeType="clickEffect">
                                  <p:stCondLst>
                                    <p:cond delay="0"/>
                                  </p:stCondLst>
                                  <p:iterate type="lt">
                                    <p:tmPct val="50000"/>
                                  </p:iterate>
                                  <p:childTnLst>
                                    <p:set>
                                      <p:cBhvr>
                                        <p:cTn id="112" dur="1" fill="hold">
                                          <p:stCondLst>
                                            <p:cond delay="0"/>
                                          </p:stCondLst>
                                        </p:cTn>
                                        <p:tgtEl>
                                          <p:spTgt spid="369691"/>
                                        </p:tgtEl>
                                        <p:attrNameLst>
                                          <p:attrName>style.visibility</p:attrName>
                                        </p:attrNameLst>
                                      </p:cBhvr>
                                      <p:to>
                                        <p:strVal val="visible"/>
                                      </p:to>
                                    </p:set>
                                    <p:set>
                                      <p:cBhvr>
                                        <p:cTn id="113" dur="455" fill="hold">
                                          <p:stCondLst>
                                            <p:cond delay="0"/>
                                          </p:stCondLst>
                                        </p:cTn>
                                        <p:tgtEl>
                                          <p:spTgt spid="369691"/>
                                        </p:tgtEl>
                                        <p:attrNameLst>
                                          <p:attrName>style.rotation</p:attrName>
                                        </p:attrNameLst>
                                      </p:cBhvr>
                                      <p:to>
                                        <p:strVal val="-45.0"/>
                                      </p:to>
                                    </p:set>
                                    <p:anim calcmode="lin" valueType="num">
                                      <p:cBhvr>
                                        <p:cTn id="114" dur="455" fill="hold">
                                          <p:stCondLst>
                                            <p:cond delay="455"/>
                                          </p:stCondLst>
                                        </p:cTn>
                                        <p:tgtEl>
                                          <p:spTgt spid="369691"/>
                                        </p:tgtEl>
                                        <p:attrNameLst>
                                          <p:attrName>style.rotation</p:attrName>
                                        </p:attrNameLst>
                                      </p:cBhvr>
                                      <p:tavLst>
                                        <p:tav tm="0">
                                          <p:val>
                                            <p:fltVal val="-45"/>
                                          </p:val>
                                        </p:tav>
                                        <p:tav tm="69900">
                                          <p:val>
                                            <p:fltVal val="45"/>
                                          </p:val>
                                        </p:tav>
                                        <p:tav tm="100000">
                                          <p:val>
                                            <p:fltVal val="0"/>
                                          </p:val>
                                        </p:tav>
                                      </p:tavLst>
                                    </p:anim>
                                    <p:anim calcmode="lin" valueType="num">
                                      <p:cBhvr>
                                        <p:cTn id="115" dur="455" fill="hold">
                                          <p:stCondLst>
                                            <p:cond delay="0"/>
                                          </p:stCondLst>
                                        </p:cTn>
                                        <p:tgtEl>
                                          <p:spTgt spid="369691"/>
                                        </p:tgtEl>
                                        <p:attrNameLst>
                                          <p:attrName>ppt_y</p:attrName>
                                        </p:attrNameLst>
                                      </p:cBhvr>
                                      <p:tavLst>
                                        <p:tav tm="0">
                                          <p:val>
                                            <p:strVal val="#ppt_y-1"/>
                                          </p:val>
                                        </p:tav>
                                        <p:tav tm="100000">
                                          <p:val>
                                            <p:strVal val="#ppt_y-(0.354*#ppt_w-0.172*#ppt_h)"/>
                                          </p:val>
                                        </p:tav>
                                      </p:tavLst>
                                    </p:anim>
                                    <p:anim calcmode="lin" valueType="num">
                                      <p:cBhvr>
                                        <p:cTn id="116" dur="156" decel="50000" autoRev="1" fill="hold">
                                          <p:stCondLst>
                                            <p:cond delay="455"/>
                                          </p:stCondLst>
                                        </p:cTn>
                                        <p:tgtEl>
                                          <p:spTgt spid="369691"/>
                                        </p:tgtEl>
                                        <p:attrNameLst>
                                          <p:attrName>ppt_y</p:attrName>
                                        </p:attrNameLst>
                                      </p:cBhvr>
                                      <p:tavLst>
                                        <p:tav tm="0">
                                          <p:val>
                                            <p:strVal val="#ppt_y-(0.354*#ppt_w-0.172*#ppt_h)"/>
                                          </p:val>
                                        </p:tav>
                                        <p:tav tm="100000">
                                          <p:val>
                                            <p:strVal val="#ppt_y-(0.354*#ppt_w-0.172*#ppt_h)-#ppt_h/2"/>
                                          </p:val>
                                        </p:tav>
                                      </p:tavLst>
                                    </p:anim>
                                    <p:anim calcmode="lin" valueType="num">
                                      <p:cBhvr>
                                        <p:cTn id="117" dur="136" fill="hold">
                                          <p:stCondLst>
                                            <p:cond delay="864"/>
                                          </p:stCondLst>
                                        </p:cTn>
                                        <p:tgtEl>
                                          <p:spTgt spid="369691"/>
                                        </p:tgtEl>
                                        <p:attrNameLst>
                                          <p:attrName>ppt_y</p:attrName>
                                        </p:attrNameLst>
                                      </p:cBhvr>
                                      <p:tavLst>
                                        <p:tav tm="0">
                                          <p:val>
                                            <p:strVal val="#ppt_y-(0.354*#ppt_w-0.172*#ppt_h)"/>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8" presetClass="entr" presetSubtype="0" accel="50000" fill="hold" grpId="0" nodeType="clickEffect">
                                  <p:stCondLst>
                                    <p:cond delay="0"/>
                                  </p:stCondLst>
                                  <p:iterate type="lt">
                                    <p:tmPct val="50000"/>
                                  </p:iterate>
                                  <p:childTnLst>
                                    <p:set>
                                      <p:cBhvr>
                                        <p:cTn id="121" dur="1" fill="hold">
                                          <p:stCondLst>
                                            <p:cond delay="0"/>
                                          </p:stCondLst>
                                        </p:cTn>
                                        <p:tgtEl>
                                          <p:spTgt spid="369690"/>
                                        </p:tgtEl>
                                        <p:attrNameLst>
                                          <p:attrName>style.visibility</p:attrName>
                                        </p:attrNameLst>
                                      </p:cBhvr>
                                      <p:to>
                                        <p:strVal val="visible"/>
                                      </p:to>
                                    </p:set>
                                    <p:set>
                                      <p:cBhvr>
                                        <p:cTn id="122" dur="455" fill="hold">
                                          <p:stCondLst>
                                            <p:cond delay="0"/>
                                          </p:stCondLst>
                                        </p:cTn>
                                        <p:tgtEl>
                                          <p:spTgt spid="369690"/>
                                        </p:tgtEl>
                                        <p:attrNameLst>
                                          <p:attrName>style.rotation</p:attrName>
                                        </p:attrNameLst>
                                      </p:cBhvr>
                                      <p:to>
                                        <p:strVal val="-45.0"/>
                                      </p:to>
                                    </p:set>
                                    <p:anim calcmode="lin" valueType="num">
                                      <p:cBhvr>
                                        <p:cTn id="123" dur="455" fill="hold">
                                          <p:stCondLst>
                                            <p:cond delay="455"/>
                                          </p:stCondLst>
                                        </p:cTn>
                                        <p:tgtEl>
                                          <p:spTgt spid="369690"/>
                                        </p:tgtEl>
                                        <p:attrNameLst>
                                          <p:attrName>style.rotation</p:attrName>
                                        </p:attrNameLst>
                                      </p:cBhvr>
                                      <p:tavLst>
                                        <p:tav tm="0">
                                          <p:val>
                                            <p:fltVal val="-45"/>
                                          </p:val>
                                        </p:tav>
                                        <p:tav tm="69900">
                                          <p:val>
                                            <p:fltVal val="45"/>
                                          </p:val>
                                        </p:tav>
                                        <p:tav tm="100000">
                                          <p:val>
                                            <p:fltVal val="0"/>
                                          </p:val>
                                        </p:tav>
                                      </p:tavLst>
                                    </p:anim>
                                    <p:anim calcmode="lin" valueType="num">
                                      <p:cBhvr>
                                        <p:cTn id="124" dur="455" fill="hold">
                                          <p:stCondLst>
                                            <p:cond delay="0"/>
                                          </p:stCondLst>
                                        </p:cTn>
                                        <p:tgtEl>
                                          <p:spTgt spid="369690"/>
                                        </p:tgtEl>
                                        <p:attrNameLst>
                                          <p:attrName>ppt_y</p:attrName>
                                        </p:attrNameLst>
                                      </p:cBhvr>
                                      <p:tavLst>
                                        <p:tav tm="0">
                                          <p:val>
                                            <p:strVal val="#ppt_y-1"/>
                                          </p:val>
                                        </p:tav>
                                        <p:tav tm="100000">
                                          <p:val>
                                            <p:strVal val="#ppt_y-(0.354*#ppt_w-0.172*#ppt_h)"/>
                                          </p:val>
                                        </p:tav>
                                      </p:tavLst>
                                    </p:anim>
                                    <p:anim calcmode="lin" valueType="num">
                                      <p:cBhvr>
                                        <p:cTn id="125" dur="156" decel="50000" autoRev="1" fill="hold">
                                          <p:stCondLst>
                                            <p:cond delay="455"/>
                                          </p:stCondLst>
                                        </p:cTn>
                                        <p:tgtEl>
                                          <p:spTgt spid="369690"/>
                                        </p:tgtEl>
                                        <p:attrNameLst>
                                          <p:attrName>ppt_y</p:attrName>
                                        </p:attrNameLst>
                                      </p:cBhvr>
                                      <p:tavLst>
                                        <p:tav tm="0">
                                          <p:val>
                                            <p:strVal val="#ppt_y-(0.354*#ppt_w-0.172*#ppt_h)"/>
                                          </p:val>
                                        </p:tav>
                                        <p:tav tm="100000">
                                          <p:val>
                                            <p:strVal val="#ppt_y-(0.354*#ppt_w-0.172*#ppt_h)-#ppt_h/2"/>
                                          </p:val>
                                        </p:tav>
                                      </p:tavLst>
                                    </p:anim>
                                    <p:anim calcmode="lin" valueType="num">
                                      <p:cBhvr>
                                        <p:cTn id="126" dur="136" fill="hold">
                                          <p:stCondLst>
                                            <p:cond delay="864"/>
                                          </p:stCondLst>
                                        </p:cTn>
                                        <p:tgtEl>
                                          <p:spTgt spid="369690"/>
                                        </p:tgtEl>
                                        <p:attrNameLst>
                                          <p:attrName>ppt_y</p:attrName>
                                        </p:attrNameLst>
                                      </p:cBhvr>
                                      <p:tavLst>
                                        <p:tav tm="0">
                                          <p:val>
                                            <p:strVal val="#ppt_y-(0.354*#ppt_w-0.172*#ppt_h)"/>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8" presetClass="entr" presetSubtype="0" accel="50000" fill="hold" grpId="0" nodeType="clickEffect">
                                  <p:stCondLst>
                                    <p:cond delay="0"/>
                                  </p:stCondLst>
                                  <p:iterate type="lt">
                                    <p:tmPct val="50000"/>
                                  </p:iterate>
                                  <p:childTnLst>
                                    <p:set>
                                      <p:cBhvr>
                                        <p:cTn id="130" dur="1" fill="hold">
                                          <p:stCondLst>
                                            <p:cond delay="0"/>
                                          </p:stCondLst>
                                        </p:cTn>
                                        <p:tgtEl>
                                          <p:spTgt spid="369689"/>
                                        </p:tgtEl>
                                        <p:attrNameLst>
                                          <p:attrName>style.visibility</p:attrName>
                                        </p:attrNameLst>
                                      </p:cBhvr>
                                      <p:to>
                                        <p:strVal val="visible"/>
                                      </p:to>
                                    </p:set>
                                    <p:set>
                                      <p:cBhvr>
                                        <p:cTn id="131" dur="455" fill="hold">
                                          <p:stCondLst>
                                            <p:cond delay="0"/>
                                          </p:stCondLst>
                                        </p:cTn>
                                        <p:tgtEl>
                                          <p:spTgt spid="369689"/>
                                        </p:tgtEl>
                                        <p:attrNameLst>
                                          <p:attrName>style.rotation</p:attrName>
                                        </p:attrNameLst>
                                      </p:cBhvr>
                                      <p:to>
                                        <p:strVal val="-45.0"/>
                                      </p:to>
                                    </p:set>
                                    <p:anim calcmode="lin" valueType="num">
                                      <p:cBhvr>
                                        <p:cTn id="132" dur="455" fill="hold">
                                          <p:stCondLst>
                                            <p:cond delay="455"/>
                                          </p:stCondLst>
                                        </p:cTn>
                                        <p:tgtEl>
                                          <p:spTgt spid="369689"/>
                                        </p:tgtEl>
                                        <p:attrNameLst>
                                          <p:attrName>style.rotation</p:attrName>
                                        </p:attrNameLst>
                                      </p:cBhvr>
                                      <p:tavLst>
                                        <p:tav tm="0">
                                          <p:val>
                                            <p:fltVal val="-45"/>
                                          </p:val>
                                        </p:tav>
                                        <p:tav tm="69900">
                                          <p:val>
                                            <p:fltVal val="45"/>
                                          </p:val>
                                        </p:tav>
                                        <p:tav tm="100000">
                                          <p:val>
                                            <p:fltVal val="0"/>
                                          </p:val>
                                        </p:tav>
                                      </p:tavLst>
                                    </p:anim>
                                    <p:anim calcmode="lin" valueType="num">
                                      <p:cBhvr>
                                        <p:cTn id="133" dur="455" fill="hold">
                                          <p:stCondLst>
                                            <p:cond delay="0"/>
                                          </p:stCondLst>
                                        </p:cTn>
                                        <p:tgtEl>
                                          <p:spTgt spid="369689"/>
                                        </p:tgtEl>
                                        <p:attrNameLst>
                                          <p:attrName>ppt_y</p:attrName>
                                        </p:attrNameLst>
                                      </p:cBhvr>
                                      <p:tavLst>
                                        <p:tav tm="0">
                                          <p:val>
                                            <p:strVal val="#ppt_y-1"/>
                                          </p:val>
                                        </p:tav>
                                        <p:tav tm="100000">
                                          <p:val>
                                            <p:strVal val="#ppt_y-(0.354*#ppt_w-0.172*#ppt_h)"/>
                                          </p:val>
                                        </p:tav>
                                      </p:tavLst>
                                    </p:anim>
                                    <p:anim calcmode="lin" valueType="num">
                                      <p:cBhvr>
                                        <p:cTn id="134" dur="156" decel="50000" autoRev="1" fill="hold">
                                          <p:stCondLst>
                                            <p:cond delay="455"/>
                                          </p:stCondLst>
                                        </p:cTn>
                                        <p:tgtEl>
                                          <p:spTgt spid="369689"/>
                                        </p:tgtEl>
                                        <p:attrNameLst>
                                          <p:attrName>ppt_y</p:attrName>
                                        </p:attrNameLst>
                                      </p:cBhvr>
                                      <p:tavLst>
                                        <p:tav tm="0">
                                          <p:val>
                                            <p:strVal val="#ppt_y-(0.354*#ppt_w-0.172*#ppt_h)"/>
                                          </p:val>
                                        </p:tav>
                                        <p:tav tm="100000">
                                          <p:val>
                                            <p:strVal val="#ppt_y-(0.354*#ppt_w-0.172*#ppt_h)-#ppt_h/2"/>
                                          </p:val>
                                        </p:tav>
                                      </p:tavLst>
                                    </p:anim>
                                    <p:anim calcmode="lin" valueType="num">
                                      <p:cBhvr>
                                        <p:cTn id="135" dur="136" fill="hold">
                                          <p:stCondLst>
                                            <p:cond delay="864"/>
                                          </p:stCondLst>
                                        </p:cTn>
                                        <p:tgtEl>
                                          <p:spTgt spid="36968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7" grpId="0" animBg="1"/>
      <p:bldP spid="369668" grpId="0" animBg="1"/>
      <p:bldP spid="369669" grpId="0" animBg="1"/>
      <p:bldP spid="369670" grpId="0" animBg="1"/>
      <p:bldP spid="369671" grpId="0" animBg="1"/>
      <p:bldP spid="369672" grpId="0" animBg="1"/>
      <p:bldP spid="369673" grpId="0" animBg="1"/>
      <p:bldP spid="369674" grpId="0" animBg="1"/>
      <p:bldP spid="369675" grpId="0" animBg="1"/>
      <p:bldP spid="369676" grpId="0" animBg="1"/>
      <p:bldP spid="369677" grpId="0" animBg="1"/>
      <p:bldP spid="369678" grpId="0" animBg="1"/>
      <p:bldP spid="369679" grpId="0" animBg="1"/>
      <p:bldP spid="369680" grpId="0" animBg="1"/>
      <p:bldP spid="369681" grpId="0" animBg="1"/>
      <p:bldP spid="369682" grpId="0" animBg="1"/>
      <p:bldP spid="369685" grpId="0" animBg="1"/>
      <p:bldP spid="369686" grpId="0"/>
      <p:bldP spid="369687" grpId="0"/>
      <p:bldP spid="369688" grpId="0"/>
      <p:bldP spid="369689" grpId="0"/>
      <p:bldP spid="369690" grpId="0"/>
      <p:bldP spid="369691" grpId="0"/>
      <p:bldP spid="369692" grpId="0"/>
      <p:bldP spid="369693" grpId="0"/>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0" y="228600"/>
            <a:ext cx="9144000" cy="1676400"/>
          </a:xfrm>
          <a:effectLst>
            <a:outerShdw dist="35921" dir="2700000" algn="ctr" rotWithShape="0">
              <a:srgbClr val="000000">
                <a:alpha val="74997"/>
              </a:srgbClr>
            </a:outerShdw>
          </a:effectLst>
        </p:spPr>
        <p:txBody>
          <a:bodyPr/>
          <a:lstStyle/>
          <a:p>
            <a:pPr eaLnBrk="1" hangingPunct="1">
              <a:defRPr/>
            </a:pPr>
            <a:r>
              <a:rPr kumimoji="0" lang="en-US" sz="5400" u="sng" dirty="0" smtClean="0">
                <a:ea typeface="+mj-ea"/>
                <a:cs typeface="SimSun" charset="0"/>
              </a:rPr>
              <a:t>Flow of Eph. 4:11-13</a:t>
            </a:r>
            <a:endParaRPr kumimoji="0" lang="en-US" b="0" dirty="0" smtClean="0">
              <a:ea typeface="+mj-ea"/>
              <a:cs typeface="SimSun" charset="0"/>
            </a:endParaRPr>
          </a:p>
        </p:txBody>
      </p:sp>
      <p:sp>
        <p:nvSpPr>
          <p:cNvPr id="428035" name="Rectangle 3"/>
          <p:cNvSpPr>
            <a:spLocks noChangeArrowheads="1"/>
          </p:cNvSpPr>
          <p:nvPr/>
        </p:nvSpPr>
        <p:spPr bwMode="auto">
          <a:xfrm>
            <a:off x="4491038" y="4271963"/>
            <a:ext cx="4652962" cy="914400"/>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lvl="1" algn="ctr" fontAlgn="base">
              <a:spcBef>
                <a:spcPct val="20000"/>
              </a:spcBef>
              <a:spcAft>
                <a:spcPct val="0"/>
              </a:spcAft>
              <a:buClr>
                <a:srgbClr val="FFFF99"/>
              </a:buClr>
              <a:defRPr/>
            </a:pPr>
            <a:r>
              <a:rPr lang="en-US" altLang="zh-CN" sz="5400" b="1">
                <a:solidFill>
                  <a:srgbClr val="FFFFFF"/>
                </a:solidFill>
                <a:latin typeface="Arial" charset="0"/>
                <a:cs typeface="SimSun" charset="0"/>
              </a:rPr>
              <a:t>The Why</a:t>
            </a:r>
            <a:endParaRPr lang="en-US" sz="5400" b="1">
              <a:solidFill>
                <a:srgbClr val="FFFFFF"/>
              </a:solidFill>
              <a:latin typeface="Arial" charset="0"/>
              <a:ea typeface="SimSun" charset="0"/>
              <a:cs typeface="SimSun" charset="0"/>
            </a:endParaRPr>
          </a:p>
        </p:txBody>
      </p:sp>
      <p:sp>
        <p:nvSpPr>
          <p:cNvPr id="428036" name="Rectangle 4"/>
          <p:cNvSpPr>
            <a:spLocks noChangeArrowheads="1"/>
          </p:cNvSpPr>
          <p:nvPr/>
        </p:nvSpPr>
        <p:spPr bwMode="auto">
          <a:xfrm>
            <a:off x="4899025" y="2133600"/>
            <a:ext cx="3835400" cy="914400"/>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lvl="1" algn="ctr" fontAlgn="base">
              <a:spcBef>
                <a:spcPct val="20000"/>
              </a:spcBef>
              <a:spcAft>
                <a:spcPct val="0"/>
              </a:spcAft>
              <a:buClr>
                <a:srgbClr val="FFFF99"/>
              </a:buClr>
              <a:defRPr/>
            </a:pPr>
            <a:r>
              <a:rPr lang="en-US" altLang="zh-CN" sz="5400" b="1">
                <a:solidFill>
                  <a:srgbClr val="FFFFFF"/>
                </a:solidFill>
                <a:latin typeface="Arial" charset="0"/>
                <a:cs typeface="SimSun" charset="0"/>
              </a:rPr>
              <a:t>The What</a:t>
            </a:r>
            <a:endParaRPr lang="en-US" sz="5400" b="1">
              <a:solidFill>
                <a:srgbClr val="FFFFFF"/>
              </a:solidFill>
              <a:latin typeface="Arial" charset="0"/>
              <a:ea typeface="SimSun" charset="0"/>
              <a:cs typeface="SimSun" charset="0"/>
            </a:endParaRPr>
          </a:p>
        </p:txBody>
      </p:sp>
      <p:sp>
        <p:nvSpPr>
          <p:cNvPr id="428037" name="Rectangle 5"/>
          <p:cNvSpPr>
            <a:spLocks noChangeArrowheads="1"/>
          </p:cNvSpPr>
          <p:nvPr/>
        </p:nvSpPr>
        <p:spPr bwMode="auto">
          <a:xfrm>
            <a:off x="1238250" y="2133600"/>
            <a:ext cx="2584450" cy="914400"/>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fontAlgn="base">
              <a:spcBef>
                <a:spcPct val="0"/>
              </a:spcBef>
              <a:spcAft>
                <a:spcPct val="0"/>
              </a:spcAft>
              <a:defRPr/>
            </a:pPr>
            <a:r>
              <a:rPr lang="en-US" altLang="zh-CN" sz="5400" b="1">
                <a:solidFill>
                  <a:srgbClr val="FFFF43"/>
                </a:solidFill>
                <a:cs typeface="SimSun" charset="0"/>
              </a:rPr>
              <a:t>Roles</a:t>
            </a:r>
            <a:endParaRPr lang="en-US" sz="5400" b="1">
              <a:solidFill>
                <a:srgbClr val="FFFF43"/>
              </a:solidFill>
              <a:cs typeface="SimSun" charset="0"/>
            </a:endParaRPr>
          </a:p>
        </p:txBody>
      </p:sp>
      <p:sp>
        <p:nvSpPr>
          <p:cNvPr id="428038" name="Rectangle 6"/>
          <p:cNvSpPr>
            <a:spLocks noChangeArrowheads="1"/>
          </p:cNvSpPr>
          <p:nvPr/>
        </p:nvSpPr>
        <p:spPr bwMode="auto">
          <a:xfrm>
            <a:off x="609600" y="4343400"/>
            <a:ext cx="3689350" cy="914400"/>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fontAlgn="base">
              <a:spcBef>
                <a:spcPct val="0"/>
              </a:spcBef>
              <a:spcAft>
                <a:spcPct val="0"/>
              </a:spcAft>
              <a:defRPr/>
            </a:pPr>
            <a:r>
              <a:rPr lang="en-US" altLang="zh-CN" sz="5400" b="1">
                <a:solidFill>
                  <a:srgbClr val="FFFF43"/>
                </a:solidFill>
                <a:cs typeface="SimSun" charset="0"/>
              </a:rPr>
              <a:t>Purpose</a:t>
            </a:r>
            <a:endParaRPr lang="en-US" sz="5400" b="1">
              <a:solidFill>
                <a:srgbClr val="FFFF43"/>
              </a:solidFill>
              <a:cs typeface="SimSun" charset="0"/>
            </a:endParaRPr>
          </a:p>
        </p:txBody>
      </p:sp>
      <p:sp>
        <p:nvSpPr>
          <p:cNvPr id="428039" name="Line 7"/>
          <p:cNvSpPr>
            <a:spLocks noChangeShapeType="1"/>
          </p:cNvSpPr>
          <p:nvPr/>
        </p:nvSpPr>
        <p:spPr bwMode="auto">
          <a:xfrm>
            <a:off x="2362200" y="2971800"/>
            <a:ext cx="0" cy="1447800"/>
          </a:xfrm>
          <a:prstGeom prst="line">
            <a:avLst/>
          </a:prstGeom>
          <a:noFill/>
          <a:ln w="76200">
            <a:solidFill>
              <a:srgbClr val="FFFF43"/>
            </a:solidFill>
            <a:round/>
            <a:headEnd/>
            <a:tailEnd type="triangle" w="med" len="med"/>
          </a:ln>
          <a:effectLst>
            <a:outerShdw dist="35921" dir="2700000" algn="ctr" rotWithShape="0">
              <a:srgbClr val="808080">
                <a:alpha val="74997"/>
              </a:srgbClr>
            </a:outerShdw>
          </a:effectLst>
        </p:spPr>
        <p:txBody>
          <a:bodyPr wrap="none" anchor="ctr"/>
          <a:lstStyle/>
          <a:p>
            <a:pPr fontAlgn="base">
              <a:spcBef>
                <a:spcPct val="0"/>
              </a:spcBef>
              <a:spcAft>
                <a:spcPct val="0"/>
              </a:spcAft>
            </a:pPr>
            <a:endParaRPr lang="en-US" sz="2400" smtClean="0">
              <a:solidFill>
                <a:srgbClr val="BBE0E3"/>
              </a:solidFill>
              <a:latin typeface="Times New Roman" pitchFamily="18" charset="0"/>
            </a:endParaRPr>
          </a:p>
        </p:txBody>
      </p:sp>
      <p:sp>
        <p:nvSpPr>
          <p:cNvPr id="428040" name="Line 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dist="35921" dir="2700000" algn="ctr" rotWithShape="0">
              <a:srgbClr val="808080">
                <a:alpha val="74997"/>
              </a:srgbClr>
            </a:outerShdw>
          </a:effectLst>
        </p:spPr>
        <p:txBody>
          <a:bodyPr wrap="none" anchor="ctr"/>
          <a:lstStyle/>
          <a:p>
            <a:pPr fontAlgn="base">
              <a:spcBef>
                <a:spcPct val="0"/>
              </a:spcBef>
              <a:spcAft>
                <a:spcPct val="0"/>
              </a:spcAft>
            </a:pPr>
            <a:endParaRPr lang="en-US" sz="2400" smtClean="0">
              <a:solidFill>
                <a:srgbClr val="BBE0E3"/>
              </a:solidFill>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28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28039"/>
                                        </p:tgtEl>
                                        <p:attrNameLst>
                                          <p:attrName>style.visibility</p:attrName>
                                        </p:attrNameLst>
                                      </p:cBhvr>
                                      <p:to>
                                        <p:strVal val="visible"/>
                                      </p:to>
                                    </p:set>
                                    <p:animEffect transition="in" filter="wipe(up)">
                                      <p:cBhvr>
                                        <p:cTn id="11" dur="500"/>
                                        <p:tgtEl>
                                          <p:spTgt spid="428039"/>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28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28036"/>
                                        </p:tgtEl>
                                        <p:attrNameLst>
                                          <p:attrName>style.visibility</p:attrName>
                                        </p:attrNameLst>
                                      </p:cBhvr>
                                      <p:to>
                                        <p:strVal val="visible"/>
                                      </p:to>
                                    </p:set>
                                    <p:animEffect transition="in" filter="wipe(down)">
                                      <p:cBhvr>
                                        <p:cTn id="19" dur="580">
                                          <p:stCondLst>
                                            <p:cond delay="0"/>
                                          </p:stCondLst>
                                        </p:cTn>
                                        <p:tgtEl>
                                          <p:spTgt spid="428036"/>
                                        </p:tgtEl>
                                      </p:cBhvr>
                                    </p:animEffect>
                                    <p:anim calcmode="lin" valueType="num">
                                      <p:cBhvr>
                                        <p:cTn id="20" dur="1822" tmFilter="0,0; 0.14,0.36; 0.43,0.73; 0.71,0.91; 1.0,1.0">
                                          <p:stCondLst>
                                            <p:cond delay="0"/>
                                          </p:stCondLst>
                                        </p:cTn>
                                        <p:tgtEl>
                                          <p:spTgt spid="42803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2803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2803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2803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28036"/>
                                        </p:tgtEl>
                                        <p:attrNameLst>
                                          <p:attrName>ppt_y</p:attrName>
                                        </p:attrNameLst>
                                      </p:cBhvr>
                                      <p:tavLst>
                                        <p:tav tm="0" fmla="#ppt_y-sin(pi*$)/81">
                                          <p:val>
                                            <p:fltVal val="0"/>
                                          </p:val>
                                        </p:tav>
                                        <p:tav tm="100000">
                                          <p:val>
                                            <p:fltVal val="1"/>
                                          </p:val>
                                        </p:tav>
                                      </p:tavLst>
                                    </p:anim>
                                    <p:animScale>
                                      <p:cBhvr>
                                        <p:cTn id="25" dur="26">
                                          <p:stCondLst>
                                            <p:cond delay="650"/>
                                          </p:stCondLst>
                                        </p:cTn>
                                        <p:tgtEl>
                                          <p:spTgt spid="428036"/>
                                        </p:tgtEl>
                                      </p:cBhvr>
                                      <p:to x="100000" y="60000"/>
                                    </p:animScale>
                                    <p:animScale>
                                      <p:cBhvr>
                                        <p:cTn id="26" dur="166" decel="50000">
                                          <p:stCondLst>
                                            <p:cond delay="676"/>
                                          </p:stCondLst>
                                        </p:cTn>
                                        <p:tgtEl>
                                          <p:spTgt spid="428036"/>
                                        </p:tgtEl>
                                      </p:cBhvr>
                                      <p:to x="100000" y="100000"/>
                                    </p:animScale>
                                    <p:animScale>
                                      <p:cBhvr>
                                        <p:cTn id="27" dur="26">
                                          <p:stCondLst>
                                            <p:cond delay="1312"/>
                                          </p:stCondLst>
                                        </p:cTn>
                                        <p:tgtEl>
                                          <p:spTgt spid="428036"/>
                                        </p:tgtEl>
                                      </p:cBhvr>
                                      <p:to x="100000" y="80000"/>
                                    </p:animScale>
                                    <p:animScale>
                                      <p:cBhvr>
                                        <p:cTn id="28" dur="166" decel="50000">
                                          <p:stCondLst>
                                            <p:cond delay="1338"/>
                                          </p:stCondLst>
                                        </p:cTn>
                                        <p:tgtEl>
                                          <p:spTgt spid="428036"/>
                                        </p:tgtEl>
                                      </p:cBhvr>
                                      <p:to x="100000" y="100000"/>
                                    </p:animScale>
                                    <p:animScale>
                                      <p:cBhvr>
                                        <p:cTn id="29" dur="26">
                                          <p:stCondLst>
                                            <p:cond delay="1642"/>
                                          </p:stCondLst>
                                        </p:cTn>
                                        <p:tgtEl>
                                          <p:spTgt spid="428036"/>
                                        </p:tgtEl>
                                      </p:cBhvr>
                                      <p:to x="100000" y="90000"/>
                                    </p:animScale>
                                    <p:animScale>
                                      <p:cBhvr>
                                        <p:cTn id="30" dur="166" decel="50000">
                                          <p:stCondLst>
                                            <p:cond delay="1668"/>
                                          </p:stCondLst>
                                        </p:cTn>
                                        <p:tgtEl>
                                          <p:spTgt spid="428036"/>
                                        </p:tgtEl>
                                      </p:cBhvr>
                                      <p:to x="100000" y="100000"/>
                                    </p:animScale>
                                    <p:animScale>
                                      <p:cBhvr>
                                        <p:cTn id="31" dur="26">
                                          <p:stCondLst>
                                            <p:cond delay="1808"/>
                                          </p:stCondLst>
                                        </p:cTn>
                                        <p:tgtEl>
                                          <p:spTgt spid="428036"/>
                                        </p:tgtEl>
                                      </p:cBhvr>
                                      <p:to x="100000" y="95000"/>
                                    </p:animScale>
                                    <p:animScale>
                                      <p:cBhvr>
                                        <p:cTn id="32" dur="166" decel="50000">
                                          <p:stCondLst>
                                            <p:cond delay="1834"/>
                                          </p:stCondLst>
                                        </p:cTn>
                                        <p:tgtEl>
                                          <p:spTgt spid="428036"/>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28040"/>
                                        </p:tgtEl>
                                        <p:attrNameLst>
                                          <p:attrName>style.visibility</p:attrName>
                                        </p:attrNameLst>
                                      </p:cBhvr>
                                      <p:to>
                                        <p:strVal val="visible"/>
                                      </p:to>
                                    </p:set>
                                    <p:animEffect transition="in" filter="wipe(up)">
                                      <p:cBhvr>
                                        <p:cTn id="37" dur="500"/>
                                        <p:tgtEl>
                                          <p:spTgt spid="428040"/>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428035"/>
                                        </p:tgtEl>
                                        <p:attrNameLst>
                                          <p:attrName>style.visibility</p:attrName>
                                        </p:attrNameLst>
                                      </p:cBhvr>
                                      <p:to>
                                        <p:strVal val="visible"/>
                                      </p:to>
                                    </p:set>
                                    <p:animEffect transition="in" filter="wipe(down)">
                                      <p:cBhvr>
                                        <p:cTn id="41" dur="580">
                                          <p:stCondLst>
                                            <p:cond delay="0"/>
                                          </p:stCondLst>
                                        </p:cTn>
                                        <p:tgtEl>
                                          <p:spTgt spid="428035"/>
                                        </p:tgtEl>
                                      </p:cBhvr>
                                    </p:animEffect>
                                    <p:anim calcmode="lin" valueType="num">
                                      <p:cBhvr>
                                        <p:cTn id="42" dur="1822" tmFilter="0,0; 0.14,0.36; 0.43,0.73; 0.71,0.91; 1.0,1.0">
                                          <p:stCondLst>
                                            <p:cond delay="0"/>
                                          </p:stCondLst>
                                        </p:cTn>
                                        <p:tgtEl>
                                          <p:spTgt spid="42803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803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803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803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8035"/>
                                        </p:tgtEl>
                                        <p:attrNameLst>
                                          <p:attrName>ppt_y</p:attrName>
                                        </p:attrNameLst>
                                      </p:cBhvr>
                                      <p:tavLst>
                                        <p:tav tm="0" fmla="#ppt_y-sin(pi*$)/81">
                                          <p:val>
                                            <p:fltVal val="0"/>
                                          </p:val>
                                        </p:tav>
                                        <p:tav tm="100000">
                                          <p:val>
                                            <p:fltVal val="1"/>
                                          </p:val>
                                        </p:tav>
                                      </p:tavLst>
                                    </p:anim>
                                    <p:animScale>
                                      <p:cBhvr>
                                        <p:cTn id="47" dur="26">
                                          <p:stCondLst>
                                            <p:cond delay="650"/>
                                          </p:stCondLst>
                                        </p:cTn>
                                        <p:tgtEl>
                                          <p:spTgt spid="428035"/>
                                        </p:tgtEl>
                                      </p:cBhvr>
                                      <p:to x="100000" y="60000"/>
                                    </p:animScale>
                                    <p:animScale>
                                      <p:cBhvr>
                                        <p:cTn id="48" dur="166" decel="50000">
                                          <p:stCondLst>
                                            <p:cond delay="676"/>
                                          </p:stCondLst>
                                        </p:cTn>
                                        <p:tgtEl>
                                          <p:spTgt spid="428035"/>
                                        </p:tgtEl>
                                      </p:cBhvr>
                                      <p:to x="100000" y="100000"/>
                                    </p:animScale>
                                    <p:animScale>
                                      <p:cBhvr>
                                        <p:cTn id="49" dur="26">
                                          <p:stCondLst>
                                            <p:cond delay="1312"/>
                                          </p:stCondLst>
                                        </p:cTn>
                                        <p:tgtEl>
                                          <p:spTgt spid="428035"/>
                                        </p:tgtEl>
                                      </p:cBhvr>
                                      <p:to x="100000" y="80000"/>
                                    </p:animScale>
                                    <p:animScale>
                                      <p:cBhvr>
                                        <p:cTn id="50" dur="166" decel="50000">
                                          <p:stCondLst>
                                            <p:cond delay="1338"/>
                                          </p:stCondLst>
                                        </p:cTn>
                                        <p:tgtEl>
                                          <p:spTgt spid="428035"/>
                                        </p:tgtEl>
                                      </p:cBhvr>
                                      <p:to x="100000" y="100000"/>
                                    </p:animScale>
                                    <p:animScale>
                                      <p:cBhvr>
                                        <p:cTn id="51" dur="26">
                                          <p:stCondLst>
                                            <p:cond delay="1642"/>
                                          </p:stCondLst>
                                        </p:cTn>
                                        <p:tgtEl>
                                          <p:spTgt spid="428035"/>
                                        </p:tgtEl>
                                      </p:cBhvr>
                                      <p:to x="100000" y="90000"/>
                                    </p:animScale>
                                    <p:animScale>
                                      <p:cBhvr>
                                        <p:cTn id="52" dur="166" decel="50000">
                                          <p:stCondLst>
                                            <p:cond delay="1668"/>
                                          </p:stCondLst>
                                        </p:cTn>
                                        <p:tgtEl>
                                          <p:spTgt spid="428035"/>
                                        </p:tgtEl>
                                      </p:cBhvr>
                                      <p:to x="100000" y="100000"/>
                                    </p:animScale>
                                    <p:animScale>
                                      <p:cBhvr>
                                        <p:cTn id="53" dur="26">
                                          <p:stCondLst>
                                            <p:cond delay="1808"/>
                                          </p:stCondLst>
                                        </p:cTn>
                                        <p:tgtEl>
                                          <p:spTgt spid="428035"/>
                                        </p:tgtEl>
                                      </p:cBhvr>
                                      <p:to x="100000" y="95000"/>
                                    </p:animScale>
                                    <p:animScale>
                                      <p:cBhvr>
                                        <p:cTn id="54" dur="166" decel="50000">
                                          <p:stCondLst>
                                            <p:cond delay="1834"/>
                                          </p:stCondLst>
                                        </p:cTn>
                                        <p:tgtEl>
                                          <p:spTgt spid="4280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p:bldP spid="428036" grpId="0"/>
      <p:bldP spid="428037" grpId="0"/>
      <p:bldP spid="428038" grpId="0"/>
      <p:bldP spid="428039" grpId="0" animBg="1"/>
      <p:bldP spid="428040"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838700" y="1524000"/>
            <a:ext cx="4114800" cy="5334000"/>
          </a:xfrm>
          <a:gradFill rotWithShape="0">
            <a:gsLst>
              <a:gs pos="0">
                <a:srgbClr val="800080"/>
              </a:gs>
              <a:gs pos="100000">
                <a:srgbClr val="800080">
                  <a:gamma/>
                  <a:shade val="52941"/>
                  <a:invGamma/>
                </a:srgbClr>
              </a:gs>
            </a:gsLst>
            <a:path path="shape">
              <a:fillToRect l="50000" t="50000" r="50000" b="50000"/>
            </a:path>
          </a:gradFill>
        </p:spPr>
        <p:txBody>
          <a:bodyPr/>
          <a:lstStyle/>
          <a:p>
            <a:pPr eaLnBrk="1" hangingPunct="1">
              <a:defRPr/>
            </a:pPr>
            <a:r>
              <a:rPr lang="en-US" b="1" dirty="0" smtClean="0">
                <a:latin typeface="Arial"/>
                <a:ea typeface="+mj-ea"/>
                <a:cs typeface="Arial"/>
              </a:rPr>
              <a:t>Your being equipped will make the church </a:t>
            </a:r>
            <a:r>
              <a:rPr lang="en-US" b="1" dirty="0" smtClean="0">
                <a:solidFill>
                  <a:schemeClr val="tx1"/>
                </a:solidFill>
                <a:latin typeface="Arial"/>
                <a:ea typeface="+mj-ea"/>
                <a:cs typeface="Arial"/>
              </a:rPr>
              <a:t>like</a:t>
            </a:r>
            <a:r>
              <a:rPr lang="en-US" b="1" dirty="0" smtClean="0">
                <a:solidFill>
                  <a:srgbClr val="FFFF43"/>
                </a:solidFill>
                <a:latin typeface="Arial"/>
                <a:ea typeface="+mj-ea"/>
                <a:cs typeface="Arial"/>
              </a:rPr>
              <a:t> Christ</a:t>
            </a:r>
            <a:r>
              <a:rPr lang="en-US" b="1" dirty="0" smtClean="0">
                <a:latin typeface="Arial"/>
                <a:ea typeface="+mj-ea"/>
                <a:cs typeface="Arial"/>
              </a:rPr>
              <a:t> </a:t>
            </a:r>
            <a:br>
              <a:rPr lang="en-US" b="1" dirty="0" smtClean="0">
                <a:latin typeface="Arial"/>
                <a:ea typeface="+mj-ea"/>
                <a:cs typeface="Arial"/>
              </a:rPr>
            </a:br>
            <a:r>
              <a:rPr lang="en-US" b="1" dirty="0" smtClean="0">
                <a:latin typeface="Arial"/>
                <a:ea typeface="+mj-ea"/>
                <a:cs typeface="Arial"/>
              </a:rPr>
              <a:t>(12b-13)</a:t>
            </a:r>
            <a:endParaRPr lang="en-US" sz="2800" dirty="0" smtClean="0">
              <a:latin typeface="Arial"/>
              <a:ea typeface="+mj-ea"/>
              <a:cs typeface="Arial"/>
            </a:endParaRPr>
          </a:p>
        </p:txBody>
      </p:sp>
      <p:sp>
        <p:nvSpPr>
          <p:cNvPr id="513031" name="Rectangle 7"/>
          <p:cNvSpPr>
            <a:spLocks noChangeArrowheads="1"/>
          </p:cNvSpPr>
          <p:nvPr/>
        </p:nvSpPr>
        <p:spPr bwMode="auto">
          <a:xfrm>
            <a:off x="76200" y="1524000"/>
            <a:ext cx="4419600" cy="53340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pPr>
            <a:r>
              <a:rPr lang="en-US" sz="4400" b="1" smtClean="0">
                <a:solidFill>
                  <a:srgbClr val="FFFFCC"/>
                </a:solidFill>
                <a:effectLst>
                  <a:outerShdw blurRad="38100" dist="38100" dir="2700000" algn="tl">
                    <a:srgbClr val="000000"/>
                  </a:outerShdw>
                </a:effectLst>
                <a:latin typeface="Arial" pitchFamily="34" charset="0"/>
                <a:cs typeface="Arial" pitchFamily="34" charset="0"/>
              </a:rPr>
              <a:t>Christ called pastor-teachers to </a:t>
            </a:r>
            <a:r>
              <a:rPr lang="en-US" sz="4400" b="1" smtClean="0">
                <a:solidFill>
                  <a:srgbClr val="FFFF43"/>
                </a:solidFill>
                <a:effectLst>
                  <a:outerShdw blurRad="38100" dist="38100" dir="2700000" algn="tl">
                    <a:srgbClr val="000000"/>
                  </a:outerShdw>
                </a:effectLst>
                <a:latin typeface="Arial" pitchFamily="34" charset="0"/>
                <a:cs typeface="Arial" pitchFamily="34" charset="0"/>
              </a:rPr>
              <a:t>equip</a:t>
            </a:r>
            <a:r>
              <a:rPr lang="en-US" sz="4400" b="1" smtClean="0">
                <a:solidFill>
                  <a:srgbClr val="FFFFCC"/>
                </a:solidFill>
                <a:effectLst>
                  <a:outerShdw blurRad="38100" dist="38100" dir="2700000" algn="tl">
                    <a:srgbClr val="000000"/>
                  </a:outerShdw>
                </a:effectLst>
                <a:latin typeface="Arial" pitchFamily="34" charset="0"/>
                <a:cs typeface="Arial" pitchFamily="34" charset="0"/>
              </a:rPr>
              <a:t> you for your ministries</a:t>
            </a:r>
            <a:br>
              <a:rPr lang="en-US" sz="4400" b="1" smtClean="0">
                <a:solidFill>
                  <a:srgbClr val="FFFFCC"/>
                </a:solidFill>
                <a:effectLst>
                  <a:outerShdw blurRad="38100" dist="38100" dir="2700000" algn="tl">
                    <a:srgbClr val="000000"/>
                  </a:outerShdw>
                </a:effectLst>
                <a:latin typeface="Arial" pitchFamily="34" charset="0"/>
                <a:cs typeface="Arial" pitchFamily="34" charset="0"/>
              </a:rPr>
            </a:br>
            <a:r>
              <a:rPr lang="en-US" sz="4400" b="1" smtClean="0">
                <a:solidFill>
                  <a:srgbClr val="FFFFCC"/>
                </a:solidFill>
                <a:effectLst>
                  <a:outerShdw blurRad="38100" dist="38100" dir="2700000" algn="tl">
                    <a:srgbClr val="000000"/>
                  </a:outerShdw>
                </a:effectLst>
                <a:latin typeface="Arial" pitchFamily="34" charset="0"/>
                <a:cs typeface="Arial" pitchFamily="34" charset="0"/>
              </a:rPr>
              <a:t>(11-12a)</a:t>
            </a:r>
          </a:p>
        </p:txBody>
      </p:sp>
      <p:sp>
        <p:nvSpPr>
          <p:cNvPr id="513033" name="WordArt 9"/>
          <p:cNvSpPr>
            <a:spLocks noChangeArrowheads="1" noChangeShapeType="1" noTextEdit="1"/>
          </p:cNvSpPr>
          <p:nvPr/>
        </p:nvSpPr>
        <p:spPr bwMode="auto">
          <a:xfrm>
            <a:off x="0" y="58738"/>
            <a:ext cx="2590800" cy="1465262"/>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smtClean="0">
                <a:ln w="9525">
                  <a:round/>
                  <a:headEnd/>
                  <a:tailEnd/>
                </a:ln>
                <a:gradFill rotWithShape="1">
                  <a:gsLst>
                    <a:gs pos="0">
                      <a:srgbClr val="FFE701"/>
                    </a:gs>
                    <a:gs pos="100000">
                      <a:srgbClr val="FE3E02"/>
                    </a:gs>
                  </a:gsLst>
                  <a:lin ang="5400000" scaled="1"/>
                </a:gradFill>
                <a:latin typeface="Impact"/>
              </a:rPr>
              <a:t>The What</a:t>
            </a:r>
          </a:p>
        </p:txBody>
      </p:sp>
      <p:sp>
        <p:nvSpPr>
          <p:cNvPr id="513034" name="WordArt 10"/>
          <p:cNvSpPr>
            <a:spLocks noChangeArrowheads="1" noChangeShapeType="1" noTextEdit="1"/>
          </p:cNvSpPr>
          <p:nvPr/>
        </p:nvSpPr>
        <p:spPr bwMode="auto">
          <a:xfrm>
            <a:off x="4495800" y="0"/>
            <a:ext cx="2590800" cy="1465263"/>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smtClean="0">
                <a:ln w="9525">
                  <a:round/>
                  <a:headEnd/>
                  <a:tailEnd/>
                </a:ln>
                <a:gradFill rotWithShape="1">
                  <a:gsLst>
                    <a:gs pos="0">
                      <a:srgbClr val="FFE701"/>
                    </a:gs>
                    <a:gs pos="100000">
                      <a:srgbClr val="FE3E02"/>
                    </a:gs>
                  </a:gsLst>
                  <a:lin ang="5400000" scaled="1"/>
                </a:gradFill>
                <a:latin typeface="Impact"/>
              </a:rPr>
              <a:t>The Why</a:t>
            </a:r>
          </a:p>
        </p:txBody>
      </p:sp>
      <p:sp>
        <p:nvSpPr>
          <p:cNvPr id="513035" name="Rectangle 11"/>
          <p:cNvSpPr>
            <a:spLocks noChangeArrowheads="1"/>
          </p:cNvSpPr>
          <p:nvPr/>
        </p:nvSpPr>
        <p:spPr bwMode="auto">
          <a:xfrm>
            <a:off x="4953000" y="990600"/>
            <a:ext cx="388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r" fontAlgn="base">
              <a:spcBef>
                <a:spcPct val="0"/>
              </a:spcBef>
              <a:spcAft>
                <a:spcPct val="0"/>
              </a:spcAft>
              <a:defRPr/>
            </a:pPr>
            <a:r>
              <a:rPr lang="en-US" sz="3600" b="1">
                <a:solidFill>
                  <a:srgbClr val="FFFFCC"/>
                </a:solidFill>
                <a:effectLst>
                  <a:outerShdw blurRad="38100" dist="38100" dir="2700000" algn="tl">
                    <a:srgbClr val="000000"/>
                  </a:outerShdw>
                </a:effectLst>
                <a:cs typeface="ＭＳ Ｐゴシック" charset="0"/>
              </a:rPr>
              <a:t>Main Point #2</a:t>
            </a:r>
            <a:endParaRPr lang="en-US" sz="3600">
              <a:solidFill>
                <a:srgbClr val="FFFFCC"/>
              </a:solidFill>
              <a:effectLst>
                <a:outerShdw blurRad="38100" dist="38100" dir="2700000" algn="tl">
                  <a:srgbClr val="000000"/>
                </a:outerShdw>
              </a:effectLst>
              <a:cs typeface="ＭＳ Ｐゴシック" charset="0"/>
            </a:endParaRPr>
          </a:p>
        </p:txBody>
      </p:sp>
      <p:sp>
        <p:nvSpPr>
          <p:cNvPr id="513036" name="Rectangle 12"/>
          <p:cNvSpPr>
            <a:spLocks noChangeArrowheads="1"/>
          </p:cNvSpPr>
          <p:nvPr/>
        </p:nvSpPr>
        <p:spPr bwMode="auto">
          <a:xfrm>
            <a:off x="228600" y="990600"/>
            <a:ext cx="411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defRPr/>
            </a:pPr>
            <a:r>
              <a:rPr lang="en-US" sz="3600" b="1">
                <a:solidFill>
                  <a:srgbClr val="FFFFCC"/>
                </a:solidFill>
                <a:effectLst>
                  <a:outerShdw blurRad="38100" dist="38100" dir="2700000" algn="tl">
                    <a:srgbClr val="000000"/>
                  </a:outerShdw>
                </a:effectLst>
                <a:cs typeface="ＭＳ Ｐゴシック" charset="0"/>
              </a:rPr>
              <a:t>Main Point #1</a:t>
            </a:r>
            <a:endParaRPr lang="en-US" sz="3600">
              <a:solidFill>
                <a:srgbClr val="FFFFCC"/>
              </a:solidFill>
              <a:effectLst>
                <a:outerShdw blurRad="38100" dist="38100" dir="2700000" algn="tl">
                  <a:srgbClr val="000000"/>
                </a:outerShdw>
              </a:effectLst>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3033"/>
                                        </p:tgtEl>
                                        <p:attrNameLst>
                                          <p:attrName>style.visibility</p:attrName>
                                        </p:attrNameLst>
                                      </p:cBhvr>
                                      <p:to>
                                        <p:strVal val="visible"/>
                                      </p:to>
                                    </p:set>
                                    <p:animEffect transition="in" filter="blinds(horizontal)">
                                      <p:cBhvr>
                                        <p:cTn id="7" dur="500"/>
                                        <p:tgtEl>
                                          <p:spTgt spid="51303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3036"/>
                                        </p:tgtEl>
                                        <p:attrNameLst>
                                          <p:attrName>style.visibility</p:attrName>
                                        </p:attrNameLst>
                                      </p:cBhvr>
                                      <p:to>
                                        <p:strVal val="visible"/>
                                      </p:to>
                                    </p:set>
                                    <p:animEffect transition="in" filter="dissolve">
                                      <p:cBhvr>
                                        <p:cTn id="11" dur="500"/>
                                        <p:tgtEl>
                                          <p:spTgt spid="513036"/>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513031"/>
                                        </p:tgtEl>
                                        <p:attrNameLst>
                                          <p:attrName>style.visibility</p:attrName>
                                        </p:attrNameLst>
                                      </p:cBhvr>
                                      <p:to>
                                        <p:strVal val="visible"/>
                                      </p:to>
                                    </p:set>
                                    <p:animEffect transition="in" filter="blinds(horizontal)">
                                      <p:cBhvr>
                                        <p:cTn id="15" dur="500"/>
                                        <p:tgtEl>
                                          <p:spTgt spid="5130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13034"/>
                                        </p:tgtEl>
                                        <p:attrNameLst>
                                          <p:attrName>style.visibility</p:attrName>
                                        </p:attrNameLst>
                                      </p:cBhvr>
                                      <p:to>
                                        <p:strVal val="visible"/>
                                      </p:to>
                                    </p:set>
                                    <p:animEffect transition="in" filter="blinds(horizontal)">
                                      <p:cBhvr>
                                        <p:cTn id="20" dur="500"/>
                                        <p:tgtEl>
                                          <p:spTgt spid="513034"/>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513035"/>
                                        </p:tgtEl>
                                        <p:attrNameLst>
                                          <p:attrName>style.visibility</p:attrName>
                                        </p:attrNameLst>
                                      </p:cBhvr>
                                      <p:to>
                                        <p:strVal val="visible"/>
                                      </p:to>
                                    </p:set>
                                    <p:animEffect transition="in" filter="dissolve">
                                      <p:cBhvr>
                                        <p:cTn id="24" dur="500"/>
                                        <p:tgtEl>
                                          <p:spTgt spid="513035"/>
                                        </p:tgtEl>
                                      </p:cBhvr>
                                    </p:animEffect>
                                  </p:childTnLst>
                                </p:cTn>
                              </p:par>
                            </p:childTnLst>
                          </p:cTn>
                        </p:par>
                        <p:par>
                          <p:cTn id="25" fill="hold" nodeType="afterGroup">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513026"/>
                                        </p:tgtEl>
                                        <p:attrNameLst>
                                          <p:attrName>style.visibility</p:attrName>
                                        </p:attrNameLst>
                                      </p:cBhvr>
                                      <p:to>
                                        <p:strVal val="visible"/>
                                      </p:to>
                                    </p:set>
                                    <p:animEffect transition="in" filter="blinds(horizontal)">
                                      <p:cBhvr>
                                        <p:cTn id="28" dur="500"/>
                                        <p:tgtEl>
                                          <p:spTgt spid="513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6" grpId="0" animBg="1"/>
      <p:bldP spid="513031" grpId="0" animBg="1"/>
      <p:bldP spid="513033" grpId="0" animBg="1"/>
      <p:bldP spid="513034" grpId="0" animBg="1"/>
      <p:bldP spid="513035" grpId="0"/>
      <p:bldP spid="513036" grpId="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show="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483330" name="Picture 2" descr="Jesus"/>
          <p:cNvPicPr>
            <a:picLocks noChangeAspect="1" noChangeArrowheads="1"/>
          </p:cNvPicPr>
          <p:nvPr/>
        </p:nvPicPr>
        <p:blipFill>
          <a:blip r:embed="rId3" cstate="print"/>
          <a:srcRect r="10109"/>
          <a:stretch>
            <a:fillRect/>
          </a:stretch>
        </p:blipFill>
        <p:spPr bwMode="auto">
          <a:xfrm>
            <a:off x="4379913" y="0"/>
            <a:ext cx="4764087" cy="6858000"/>
          </a:xfrm>
          <a:prstGeom prst="rect">
            <a:avLst/>
          </a:prstGeom>
          <a:noFill/>
          <a:ln w="9525">
            <a:noFill/>
            <a:miter lim="800000"/>
            <a:headEnd/>
            <a:tailEnd/>
          </a:ln>
        </p:spPr>
      </p:pic>
      <p:sp>
        <p:nvSpPr>
          <p:cNvPr id="483331" name="AutoShape 3"/>
          <p:cNvSpPr>
            <a:spLocks noChangeArrowheads="1"/>
          </p:cNvSpPr>
          <p:nvPr/>
        </p:nvSpPr>
        <p:spPr bwMode="auto">
          <a:xfrm>
            <a:off x="0" y="1600200"/>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cs typeface="ＭＳ Ｐゴシック" charset="0"/>
            </a:endParaRPr>
          </a:p>
        </p:txBody>
      </p:sp>
      <p:sp>
        <p:nvSpPr>
          <p:cNvPr id="483332" name="Rectangle 4"/>
          <p:cNvSpPr>
            <a:spLocks noGrp="1" noChangeArrowheads="1"/>
          </p:cNvSpPr>
          <p:nvPr>
            <p:ph type="title"/>
          </p:nvPr>
        </p:nvSpPr>
        <p:spPr>
          <a:xfrm>
            <a:off x="304800" y="2971800"/>
            <a:ext cx="5715000" cy="990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lgn="l" eaLnBrk="1" hangingPunct="1">
              <a:defRPr/>
            </a:pPr>
            <a:r>
              <a:rPr lang="en-US" sz="4000" b="1" smtClean="0">
                <a:solidFill>
                  <a:schemeClr val="accent2"/>
                </a:solidFill>
                <a:ea typeface="+mj-ea"/>
              </a:rPr>
              <a:t>Encourages</a:t>
            </a:r>
            <a:r>
              <a:rPr lang="en-US" sz="4000" b="1" smtClean="0">
                <a:solidFill>
                  <a:srgbClr val="CC3300"/>
                </a:solidFill>
                <a:ea typeface="+mj-ea"/>
              </a:rPr>
              <a:t> us (12b)</a:t>
            </a:r>
            <a:endParaRPr lang="en-US" smtClean="0">
              <a:solidFill>
                <a:srgbClr val="CC6600"/>
              </a:solidFill>
              <a:effectLst>
                <a:outerShdw blurRad="38100" dist="38100" dir="2700000" algn="tl">
                  <a:srgbClr val="000000"/>
                </a:outerShdw>
              </a:effectLst>
              <a:ea typeface="+mj-ea"/>
            </a:endParaRPr>
          </a:p>
        </p:txBody>
      </p:sp>
      <p:sp>
        <p:nvSpPr>
          <p:cNvPr id="483334" name="WordArt 6"/>
          <p:cNvSpPr>
            <a:spLocks noChangeArrowheads="1" noChangeShapeType="1" noTextEdit="1"/>
          </p:cNvSpPr>
          <p:nvPr/>
        </p:nvSpPr>
        <p:spPr bwMode="auto">
          <a:xfrm>
            <a:off x="152400" y="228600"/>
            <a:ext cx="5562600" cy="28194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4997"/>
                    </a:srgbClr>
                  </a:outerShdw>
                </a:effectLst>
                <a:latin typeface="Impact"/>
              </a:rPr>
              <a:t>Results of Equipping</a:t>
            </a:r>
          </a:p>
        </p:txBody>
      </p:sp>
      <p:sp>
        <p:nvSpPr>
          <p:cNvPr id="483337" name="Rectangle 9"/>
          <p:cNvSpPr>
            <a:spLocks noChangeArrowheads="1"/>
          </p:cNvSpPr>
          <p:nvPr/>
        </p:nvSpPr>
        <p:spPr bwMode="auto">
          <a:xfrm>
            <a:off x="5257800" y="3352800"/>
            <a:ext cx="3048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defRPr/>
            </a:pPr>
            <a:r>
              <a:rPr lang="en-US" sz="3600" b="1">
                <a:solidFill>
                  <a:srgbClr val="6601FF"/>
                </a:solidFill>
              </a:rPr>
              <a:t>Christ-likeness</a:t>
            </a:r>
            <a:br>
              <a:rPr lang="en-US" sz="3600" b="1">
                <a:solidFill>
                  <a:srgbClr val="6601FF"/>
                </a:solidFill>
              </a:rPr>
            </a:br>
            <a:r>
              <a:rPr lang="en-US" sz="3600" b="1">
                <a:solidFill>
                  <a:srgbClr val="6601FF"/>
                </a:solidFill>
              </a:rPr>
              <a:t>(13c)</a:t>
            </a:r>
            <a:endParaRPr lang="en-US" sz="4000">
              <a:solidFill>
                <a:srgbClr val="6601FF"/>
              </a:solidFill>
              <a:effectLst>
                <a:outerShdw blurRad="38100" dist="38100" dir="2700000" algn="tl">
                  <a:srgbClr val="00000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83334"/>
                                        </p:tgtEl>
                                        <p:attrNameLst>
                                          <p:attrName>style.visibility</p:attrName>
                                        </p:attrNameLst>
                                      </p:cBhvr>
                                      <p:to>
                                        <p:strVal val="visible"/>
                                      </p:to>
                                    </p:set>
                                    <p:animEffect transition="in" filter="fade">
                                      <p:cBhvr>
                                        <p:cTn id="7" dur="1000"/>
                                        <p:tgtEl>
                                          <p:spTgt spid="483334"/>
                                        </p:tgtEl>
                                      </p:cBhvr>
                                    </p:animEffect>
                                    <p:anim calcmode="lin" valueType="num">
                                      <p:cBhvr>
                                        <p:cTn id="8" dur="1000" fill="hold"/>
                                        <p:tgtEl>
                                          <p:spTgt spid="483334"/>
                                        </p:tgtEl>
                                        <p:attrNameLst>
                                          <p:attrName>ppt_x</p:attrName>
                                        </p:attrNameLst>
                                      </p:cBhvr>
                                      <p:tavLst>
                                        <p:tav tm="0">
                                          <p:val>
                                            <p:strVal val="#ppt_x"/>
                                          </p:val>
                                        </p:tav>
                                        <p:tav tm="100000">
                                          <p:val>
                                            <p:strVal val="#ppt_x"/>
                                          </p:val>
                                        </p:tav>
                                      </p:tavLst>
                                    </p:anim>
                                    <p:anim calcmode="lin" valueType="num">
                                      <p:cBhvr>
                                        <p:cTn id="9" dur="900" decel="100000" fill="hold"/>
                                        <p:tgtEl>
                                          <p:spTgt spid="4833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8333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83331"/>
                                        </p:tgtEl>
                                        <p:attrNameLst>
                                          <p:attrName>style.visibility</p:attrName>
                                        </p:attrNameLst>
                                      </p:cBhvr>
                                      <p:to>
                                        <p:strVal val="visible"/>
                                      </p:to>
                                    </p:set>
                                    <p:animEffect transition="in" filter="wipe(left)">
                                      <p:cBhvr>
                                        <p:cTn id="14" dur="500"/>
                                        <p:tgtEl>
                                          <p:spTgt spid="483331"/>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483330"/>
                                        </p:tgtEl>
                                        <p:attrNameLst>
                                          <p:attrName>style.visibility</p:attrName>
                                        </p:attrNameLst>
                                      </p:cBhvr>
                                      <p:to>
                                        <p:strVal val="visible"/>
                                      </p:to>
                                    </p:set>
                                    <p:animEffect transition="in" filter="dissolve">
                                      <p:cBhvr>
                                        <p:cTn id="18" dur="500"/>
                                        <p:tgtEl>
                                          <p:spTgt spid="4833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83337"/>
                                        </p:tgtEl>
                                        <p:attrNameLst>
                                          <p:attrName>style.visibility</p:attrName>
                                        </p:attrNameLst>
                                      </p:cBhvr>
                                      <p:to>
                                        <p:strVal val="visible"/>
                                      </p:to>
                                    </p:set>
                                    <p:animEffect transition="in" filter="checkerboard(across)">
                                      <p:cBhvr>
                                        <p:cTn id="21" dur="500"/>
                                        <p:tgtEl>
                                          <p:spTgt spid="4833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83332"/>
                                        </p:tgtEl>
                                        <p:attrNameLst>
                                          <p:attrName>style.visibility</p:attrName>
                                        </p:attrNameLst>
                                      </p:cBhvr>
                                      <p:to>
                                        <p:strVal val="visible"/>
                                      </p:to>
                                    </p:set>
                                    <p:animEffect transition="in" filter="dissolve">
                                      <p:cBhvr>
                                        <p:cTn id="26" dur="500"/>
                                        <p:tgtEl>
                                          <p:spTgt spid="483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animBg="1"/>
      <p:bldP spid="483332" grpId="0" autoUpdateAnimBg="0"/>
      <p:bldP spid="483334" grpId="0" animBg="1"/>
      <p:bldP spid="483337" grpId="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4817" name="Picture 3" descr="Elders"/>
          <p:cNvPicPr>
            <a:picLocks noChangeAspect="1" noChangeArrowheads="1"/>
          </p:cNvPicPr>
          <p:nvPr/>
        </p:nvPicPr>
        <p:blipFill>
          <a:blip r:embed="rId3" cstate="print">
            <a:lum bright="-42000"/>
          </a:blip>
          <a:srcRect t="6647"/>
          <a:stretch>
            <a:fillRect/>
          </a:stretch>
        </p:blipFill>
        <p:spPr bwMode="auto">
          <a:xfrm>
            <a:off x="0" y="0"/>
            <a:ext cx="9144000" cy="2286000"/>
          </a:xfrm>
          <a:prstGeom prst="rect">
            <a:avLst/>
          </a:prstGeom>
          <a:noFill/>
          <a:ln w="9525">
            <a:noFill/>
            <a:miter lim="800000"/>
            <a:headEnd/>
            <a:tailEnd/>
          </a:ln>
        </p:spPr>
      </p:pic>
      <p:sp>
        <p:nvSpPr>
          <p:cNvPr id="30722" name="Rectangle 2"/>
          <p:cNvSpPr>
            <a:spLocks noGrp="1" noChangeArrowheads="1"/>
          </p:cNvSpPr>
          <p:nvPr>
            <p:ph type="title"/>
          </p:nvPr>
        </p:nvSpPr>
        <p:spPr>
          <a:xfrm>
            <a:off x="0" y="76200"/>
            <a:ext cx="9144000" cy="1219200"/>
          </a:xfrm>
        </p:spPr>
        <p:txBody>
          <a:bodyPr/>
          <a:lstStyle/>
          <a:p>
            <a:pPr eaLnBrk="1" hangingPunct="1">
              <a:defRPr/>
            </a:pPr>
            <a:r>
              <a:rPr lang="en-US" sz="4800" b="1" dirty="0" smtClean="0">
                <a:ea typeface="+mj-ea"/>
                <a:cs typeface="+mj-cs"/>
              </a:rPr>
              <a:t>The Meaning of </a:t>
            </a:r>
            <a:r>
              <a:rPr lang="en-US" altLang="ja-JP" sz="4800" b="1" dirty="0" smtClean="0">
                <a:ea typeface="+mj-ea"/>
                <a:cs typeface="+mj-cs"/>
              </a:rPr>
              <a:t>"</a:t>
            </a:r>
            <a:r>
              <a:rPr lang="en-US" sz="4800" b="1" dirty="0" smtClean="0">
                <a:ea typeface="+mj-ea"/>
                <a:cs typeface="+mj-cs"/>
              </a:rPr>
              <a:t>Build Up</a:t>
            </a:r>
            <a:r>
              <a:rPr lang="en-US" altLang="ja-JP" sz="4800" b="1" dirty="0" smtClean="0">
                <a:ea typeface="+mj-ea"/>
                <a:cs typeface="+mj-cs"/>
              </a:rPr>
              <a:t>"</a:t>
            </a:r>
            <a:endParaRPr lang="en-US" sz="4800" u="sng" dirty="0" smtClean="0">
              <a:solidFill>
                <a:schemeClr val="tx1"/>
              </a:solidFill>
              <a:latin typeface="Times New Roman" charset="0"/>
              <a:ea typeface="+mj-ea"/>
              <a:cs typeface="+mj-cs"/>
            </a:endParaRPr>
          </a:p>
        </p:txBody>
      </p:sp>
      <p:sp>
        <p:nvSpPr>
          <p:cNvPr id="30724" name="Text Box 4"/>
          <p:cNvSpPr txBox="1">
            <a:spLocks noChangeArrowheads="1"/>
          </p:cNvSpPr>
          <p:nvPr/>
        </p:nvSpPr>
        <p:spPr bwMode="auto">
          <a:xfrm>
            <a:off x="2667000" y="1100138"/>
            <a:ext cx="3567113" cy="1006475"/>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fontAlgn="base" hangingPunct="0">
              <a:spcBef>
                <a:spcPct val="0"/>
              </a:spcBef>
              <a:spcAft>
                <a:spcPct val="0"/>
              </a:spcAft>
              <a:defRPr/>
            </a:pPr>
            <a:r>
              <a:rPr lang="en-US" sz="6000" b="1">
                <a:solidFill>
                  <a:srgbClr val="FFFFFF"/>
                </a:solidFill>
                <a:latin typeface="Bwgrkl" charset="0"/>
                <a:cs typeface="ＭＳ Ｐゴシック" charset="0"/>
              </a:rPr>
              <a:t>oivkodomh.n </a:t>
            </a:r>
            <a:endParaRPr lang="en-US" sz="2400">
              <a:solidFill>
                <a:srgbClr val="FFFFFF"/>
              </a:solidFill>
              <a:latin typeface="Arial" charset="0"/>
              <a:cs typeface="ＭＳ Ｐゴシック" charset="0"/>
            </a:endParaRPr>
          </a:p>
        </p:txBody>
      </p:sp>
      <p:sp>
        <p:nvSpPr>
          <p:cNvPr id="30725" name="Text Box 5"/>
          <p:cNvSpPr txBox="1">
            <a:spLocks noChangeArrowheads="1"/>
          </p:cNvSpPr>
          <p:nvPr/>
        </p:nvSpPr>
        <p:spPr bwMode="auto">
          <a:xfrm>
            <a:off x="1905000" y="2667000"/>
            <a:ext cx="4791075" cy="375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sz="4800" b="1" smtClean="0">
                <a:solidFill>
                  <a:srgbClr val="FFFFFF"/>
                </a:solidFill>
                <a:effectLst>
                  <a:outerShdw blurRad="38100" dist="38100" dir="2700000" algn="tl">
                    <a:srgbClr val="000000"/>
                  </a:outerShdw>
                </a:effectLst>
                <a:latin typeface="Arial" pitchFamily="34" charset="0"/>
              </a:rPr>
              <a:t>Upbuilding</a:t>
            </a:r>
          </a:p>
          <a:p>
            <a:pPr eaLnBrk="0" fontAlgn="base" hangingPunct="0">
              <a:spcBef>
                <a:spcPct val="0"/>
              </a:spcBef>
              <a:spcAft>
                <a:spcPct val="0"/>
              </a:spcAft>
            </a:pPr>
            <a:r>
              <a:rPr lang="en-US" sz="4800" b="1" smtClean="0">
                <a:solidFill>
                  <a:srgbClr val="FFFFFF"/>
                </a:solidFill>
                <a:effectLst>
                  <a:outerShdw blurRad="38100" dist="38100" dir="2700000" algn="tl">
                    <a:srgbClr val="000000"/>
                  </a:outerShdw>
                </a:effectLst>
                <a:latin typeface="Arial" pitchFamily="34" charset="0"/>
              </a:rPr>
              <a:t>Strengthening</a:t>
            </a:r>
          </a:p>
          <a:p>
            <a:pPr eaLnBrk="0" fontAlgn="base" hangingPunct="0">
              <a:spcBef>
                <a:spcPct val="0"/>
              </a:spcBef>
              <a:spcAft>
                <a:spcPct val="0"/>
              </a:spcAft>
            </a:pPr>
            <a:r>
              <a:rPr lang="en-US" sz="4800" b="1" smtClean="0">
                <a:solidFill>
                  <a:srgbClr val="FFFFFF"/>
                </a:solidFill>
                <a:effectLst>
                  <a:outerShdw blurRad="38100" dist="38100" dir="2700000" algn="tl">
                    <a:srgbClr val="000000"/>
                  </a:outerShdw>
                </a:effectLst>
                <a:latin typeface="Arial" pitchFamily="34" charset="0"/>
              </a:rPr>
              <a:t>Encouragement</a:t>
            </a:r>
          </a:p>
          <a:p>
            <a:pPr eaLnBrk="0" fontAlgn="base" hangingPunct="0">
              <a:spcBef>
                <a:spcPct val="0"/>
              </a:spcBef>
              <a:spcAft>
                <a:spcPct val="0"/>
              </a:spcAft>
            </a:pPr>
            <a:r>
              <a:rPr lang="en-US" sz="4800" b="1" smtClean="0">
                <a:solidFill>
                  <a:srgbClr val="FFFFFF"/>
                </a:solidFill>
                <a:effectLst>
                  <a:outerShdw blurRad="38100" dist="38100" dir="2700000" algn="tl">
                    <a:srgbClr val="000000"/>
                  </a:outerShdw>
                </a:effectLst>
                <a:latin typeface="Arial" pitchFamily="34" charset="0"/>
              </a:rPr>
              <a:t>Building</a:t>
            </a:r>
          </a:p>
          <a:p>
            <a:pPr eaLnBrk="0" fontAlgn="base" hangingPunct="0">
              <a:spcBef>
                <a:spcPct val="0"/>
              </a:spcBef>
              <a:spcAft>
                <a:spcPct val="0"/>
              </a:spcAft>
            </a:pPr>
            <a:r>
              <a:rPr lang="en-US" sz="4800" b="1" smtClean="0">
                <a:solidFill>
                  <a:srgbClr val="FFFFFF"/>
                </a:solidFill>
                <a:effectLst>
                  <a:outerShdw blurRad="38100" dist="38100" dir="2700000" algn="tl">
                    <a:srgbClr val="000000"/>
                  </a:outerShdw>
                </a:effectLst>
                <a:latin typeface="Arial" pitchFamily="34" charset="0"/>
              </a:rPr>
              <a:t>Structure</a:t>
            </a:r>
          </a:p>
        </p:txBody>
      </p:sp>
      <p:pic>
        <p:nvPicPr>
          <p:cNvPr id="674821" name="Picture 6" descr="peo-arnoldpose"/>
          <p:cNvPicPr>
            <a:picLocks noChangeAspect="1" noChangeArrowheads="1"/>
          </p:cNvPicPr>
          <p:nvPr/>
        </p:nvPicPr>
        <p:blipFill>
          <a:blip r:embed="rId4" cstate="print"/>
          <a:srcRect/>
          <a:stretch>
            <a:fillRect/>
          </a:stretch>
        </p:blipFill>
        <p:spPr bwMode="auto">
          <a:xfrm>
            <a:off x="609600" y="2514600"/>
            <a:ext cx="965200" cy="1600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dissolve">
                                      <p:cBhvr>
                                        <p:cTn id="7" dur="500"/>
                                        <p:tgtEl>
                                          <p:spTgt spid="307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dissolve">
                                      <p:cBhvr>
                                        <p:cTn id="12" dur="500"/>
                                        <p:tgtEl>
                                          <p:spTgt spid="307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dissolve">
                                      <p:cBhvr>
                                        <p:cTn id="17" dur="500"/>
                                        <p:tgtEl>
                                          <p:spTgt spid="3072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dissolve">
                                      <p:cBhvr>
                                        <p:cTn id="22" dur="500"/>
                                        <p:tgtEl>
                                          <p:spTgt spid="3072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725">
                                            <p:txEl>
                                              <p:pRg st="4" end="4"/>
                                            </p:txEl>
                                          </p:spTgt>
                                        </p:tgtEl>
                                        <p:attrNameLst>
                                          <p:attrName>style.visibility</p:attrName>
                                        </p:attrNameLst>
                                      </p:cBhvr>
                                      <p:to>
                                        <p:strVal val="visible"/>
                                      </p:to>
                                    </p:set>
                                    <p:animEffect transition="in" filter="dissolve">
                                      <p:cBhvr>
                                        <p:cTn id="27" dur="500"/>
                                        <p:tgtEl>
                                          <p:spTgt spid="307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76200"/>
            <a:ext cx="9144000" cy="6934200"/>
          </a:xfrm>
          <a:prstGeom prst="rect">
            <a:avLst/>
          </a:prstGeom>
          <a:blipFill dpi="0" rotWithShape="1">
            <a:blip r:embed="rId3" cstate="print"/>
            <a:srcRect/>
            <a:tile tx="0" ty="0" sx="100000" sy="100000" flip="none" algn="tl"/>
          </a:blipFill>
          <a:ln w="9525">
            <a:solidFill>
              <a:srgbClr val="6D78DE"/>
            </a:solidFill>
            <a:miter lim="800000"/>
            <a:headEnd/>
            <a:tailEnd/>
          </a:ln>
          <a:effectLst>
            <a:outerShdw dist="23000" dir="5400000" rotWithShape="0">
              <a:srgbClr val="808080">
                <a:alpha val="34999"/>
              </a:srgbClr>
            </a:outerShdw>
          </a:effectLst>
        </p:spPr>
        <p:txBody>
          <a:bodyPr anchor="ctr"/>
          <a:lstStyle/>
          <a:p>
            <a:pPr algn="ctr" eaLnBrk="0" hangingPunct="0">
              <a:defRPr/>
            </a:pPr>
            <a:endParaRPr lang="en-US">
              <a:solidFill>
                <a:srgbClr val="FFFFFF"/>
              </a:solidFill>
              <a:latin typeface="+mn-lt"/>
              <a:ea typeface="+mn-ea"/>
            </a:endParaRPr>
          </a:p>
        </p:txBody>
      </p:sp>
      <p:sp>
        <p:nvSpPr>
          <p:cNvPr id="235523" name="TextBox 107"/>
          <p:cNvSpPr txBox="1">
            <a:spLocks noChangeArrowheads="1"/>
          </p:cNvSpPr>
          <p:nvPr/>
        </p:nvSpPr>
        <p:spPr bwMode="auto">
          <a:xfrm>
            <a:off x="8459788" y="-100013"/>
            <a:ext cx="698500" cy="461963"/>
          </a:xfrm>
          <a:prstGeom prst="rect">
            <a:avLst/>
          </a:prstGeom>
          <a:noFill/>
          <a:ln w="9525">
            <a:noFill/>
            <a:miter lim="800000"/>
            <a:headEnd/>
            <a:tailEnd/>
          </a:ln>
        </p:spPr>
        <p:txBody>
          <a:bodyPr wrap="none">
            <a:spAutoFit/>
          </a:bodyPr>
          <a:lstStyle/>
          <a:p>
            <a:pPr eaLnBrk="0" hangingPunct="0"/>
            <a:r>
              <a:rPr lang="en-US" b="1">
                <a:solidFill>
                  <a:srgbClr val="FFFFFF"/>
                </a:solidFill>
                <a:latin typeface="Arial" pitchFamily="34" charset="0"/>
              </a:rPr>
              <a:t>201</a:t>
            </a:r>
          </a:p>
        </p:txBody>
      </p:sp>
      <p:sp>
        <p:nvSpPr>
          <p:cNvPr id="235524" name="Title 112"/>
          <p:cNvSpPr>
            <a:spLocks noGrp="1"/>
          </p:cNvSpPr>
          <p:nvPr>
            <p:ph type="title" idx="4294967295"/>
          </p:nvPr>
        </p:nvSpPr>
        <p:spPr>
          <a:xfrm>
            <a:off x="914400" y="106363"/>
            <a:ext cx="7239000" cy="461962"/>
          </a:xfrm>
          <a:solidFill>
            <a:schemeClr val="tx1"/>
          </a:solidFill>
          <a:ln w="12700" cap="sq">
            <a:solidFill>
              <a:schemeClr val="bg1"/>
            </a:solidFill>
          </a:ln>
        </p:spPr>
        <p:txBody>
          <a:bodyPr>
            <a:spAutoFit/>
          </a:bodyPr>
          <a:lstStyle/>
          <a:p>
            <a:r>
              <a:rPr lang="en-US" sz="2400" b="1" dirty="0" err="1" smtClean="0">
                <a:solidFill>
                  <a:schemeClr val="bg1"/>
                </a:solidFill>
                <a:latin typeface="Arial" pitchFamily="34" charset="0"/>
                <a:ea typeface="SimSun" pitchFamily="2" charset="-122"/>
              </a:rPr>
              <a:t>Bạn</a:t>
            </a:r>
            <a:r>
              <a:rPr lang="en-US" sz="2400" b="1" dirty="0" smtClean="0">
                <a:solidFill>
                  <a:schemeClr val="bg1"/>
                </a:solidFill>
                <a:latin typeface="Arial" pitchFamily="34" charset="0"/>
                <a:ea typeface="SimSun" pitchFamily="2" charset="-122"/>
              </a:rPr>
              <a:t> </a:t>
            </a:r>
            <a:r>
              <a:rPr lang="en-US" sz="2400" b="1" dirty="0" err="1" smtClean="0">
                <a:solidFill>
                  <a:schemeClr val="bg1"/>
                </a:solidFill>
                <a:latin typeface="Arial" pitchFamily="34" charset="0"/>
                <a:ea typeface="SimSun" pitchFamily="2" charset="-122"/>
              </a:rPr>
              <a:t>phản</a:t>
            </a:r>
            <a:r>
              <a:rPr lang="en-US" sz="2400" b="1" dirty="0" smtClean="0">
                <a:solidFill>
                  <a:schemeClr val="bg1"/>
                </a:solidFill>
                <a:latin typeface="Arial" pitchFamily="34" charset="0"/>
                <a:ea typeface="SimSun" pitchFamily="2" charset="-122"/>
              </a:rPr>
              <a:t> </a:t>
            </a:r>
            <a:r>
              <a:rPr lang="en-US" sz="2400" b="1" dirty="0" err="1" smtClean="0">
                <a:solidFill>
                  <a:schemeClr val="bg1"/>
                </a:solidFill>
                <a:latin typeface="Arial" pitchFamily="34" charset="0"/>
                <a:ea typeface="SimSun" pitchFamily="2" charset="-122"/>
              </a:rPr>
              <a:t>ứng</a:t>
            </a:r>
            <a:r>
              <a:rPr lang="en-US" sz="2400" b="1" dirty="0" smtClean="0">
                <a:solidFill>
                  <a:schemeClr val="bg1"/>
                </a:solidFill>
                <a:latin typeface="Arial" pitchFamily="34" charset="0"/>
                <a:ea typeface="SimSun" pitchFamily="2" charset="-122"/>
              </a:rPr>
              <a:t> </a:t>
            </a:r>
            <a:r>
              <a:rPr lang="en-US" sz="2400" b="1" dirty="0" err="1" smtClean="0">
                <a:solidFill>
                  <a:schemeClr val="bg1"/>
                </a:solidFill>
                <a:latin typeface="Arial" pitchFamily="34" charset="0"/>
                <a:ea typeface="SimSun" pitchFamily="2" charset="-122"/>
              </a:rPr>
              <a:t>thế</a:t>
            </a:r>
            <a:r>
              <a:rPr lang="en-US" sz="2400" b="1" dirty="0" smtClean="0">
                <a:solidFill>
                  <a:schemeClr val="bg1"/>
                </a:solidFill>
                <a:latin typeface="Arial" pitchFamily="34" charset="0"/>
                <a:ea typeface="SimSun" pitchFamily="2" charset="-122"/>
              </a:rPr>
              <a:t> </a:t>
            </a:r>
            <a:r>
              <a:rPr lang="en-US" sz="2400" b="1" dirty="0" err="1" smtClean="0">
                <a:solidFill>
                  <a:schemeClr val="bg1"/>
                </a:solidFill>
                <a:latin typeface="Arial" pitchFamily="34" charset="0"/>
                <a:ea typeface="SimSun" pitchFamily="2" charset="-122"/>
              </a:rPr>
              <a:t>nào</a:t>
            </a:r>
            <a:r>
              <a:rPr lang="en-US" sz="2400" b="1" dirty="0" smtClean="0">
                <a:solidFill>
                  <a:schemeClr val="bg1"/>
                </a:solidFill>
                <a:latin typeface="Arial" pitchFamily="34" charset="0"/>
                <a:ea typeface="SimSun" pitchFamily="2" charset="-122"/>
              </a:rPr>
              <a:t> </a:t>
            </a:r>
            <a:r>
              <a:rPr lang="en-US" sz="2400" b="1" dirty="0" err="1" smtClean="0">
                <a:solidFill>
                  <a:schemeClr val="bg1"/>
                </a:solidFill>
                <a:latin typeface="Arial" pitchFamily="34" charset="0"/>
                <a:ea typeface="SimSun" pitchFamily="2" charset="-122"/>
              </a:rPr>
              <a:t>trong</a:t>
            </a:r>
            <a:r>
              <a:rPr lang="en-US" sz="2400" b="1" dirty="0" smtClean="0">
                <a:solidFill>
                  <a:schemeClr val="bg1"/>
                </a:solidFill>
                <a:latin typeface="Arial" pitchFamily="34" charset="0"/>
                <a:ea typeface="SimSun" pitchFamily="2" charset="-122"/>
              </a:rPr>
              <a:t> </a:t>
            </a:r>
            <a:r>
              <a:rPr lang="en-US" sz="2400" b="1" dirty="0" err="1" smtClean="0">
                <a:solidFill>
                  <a:schemeClr val="bg1"/>
                </a:solidFill>
                <a:latin typeface="Arial" pitchFamily="34" charset="0"/>
                <a:ea typeface="SimSun" pitchFamily="2" charset="-122"/>
              </a:rPr>
              <a:t>Thử</a:t>
            </a:r>
            <a:r>
              <a:rPr lang="en-US" sz="2400" b="1" dirty="0" smtClean="0">
                <a:solidFill>
                  <a:schemeClr val="bg1"/>
                </a:solidFill>
                <a:latin typeface="Arial" pitchFamily="34" charset="0"/>
                <a:ea typeface="SimSun" pitchFamily="2" charset="-122"/>
              </a:rPr>
              <a:t> </a:t>
            </a:r>
            <a:r>
              <a:rPr lang="en-US" sz="2400" b="1" dirty="0" err="1" smtClean="0">
                <a:solidFill>
                  <a:schemeClr val="bg1"/>
                </a:solidFill>
                <a:latin typeface="Arial" pitchFamily="34" charset="0"/>
                <a:ea typeface="SimSun" pitchFamily="2" charset="-122"/>
              </a:rPr>
              <a:t>thách</a:t>
            </a:r>
            <a:r>
              <a:rPr lang="en-US" sz="2400" b="1" dirty="0" smtClean="0">
                <a:solidFill>
                  <a:schemeClr val="bg1"/>
                </a:solidFill>
                <a:latin typeface="Arial" pitchFamily="34" charset="0"/>
                <a:ea typeface="SimSun" pitchFamily="2" charset="-122"/>
              </a:rPr>
              <a:t>?</a:t>
            </a:r>
            <a:endParaRPr lang="en-US" altLang="zh-CN" sz="2400" b="1" dirty="0" smtClean="0">
              <a:solidFill>
                <a:schemeClr val="bg1"/>
              </a:solidFill>
              <a:latin typeface="Arial" pitchFamily="34" charset="0"/>
              <a:ea typeface="SimSun" pitchFamily="2" charset="-122"/>
            </a:endParaRPr>
          </a:p>
        </p:txBody>
      </p:sp>
      <p:graphicFrame>
        <p:nvGraphicFramePr>
          <p:cNvPr id="114" name="Table 113"/>
          <p:cNvGraphicFramePr>
            <a:graphicFrameLocks noGrp="1"/>
          </p:cNvGraphicFramePr>
          <p:nvPr/>
        </p:nvGraphicFramePr>
        <p:xfrm>
          <a:off x="0" y="838200"/>
          <a:ext cx="9161463" cy="5838825"/>
        </p:xfrm>
        <a:graphic>
          <a:graphicData uri="http://schemas.openxmlformats.org/drawingml/2006/table">
            <a:tbl>
              <a:tblPr/>
              <a:tblGrid>
                <a:gridCol w="2103438"/>
                <a:gridCol w="2333625"/>
                <a:gridCol w="2438400"/>
                <a:gridCol w="2286000"/>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Bạn</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nói</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cs typeface="+mn-cs"/>
                        </a:rPr>
                        <a:t>Chiến</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cs typeface="+mn-cs"/>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cs typeface="+mn-cs"/>
                        </a:rPr>
                        <a:t>lược</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Tính</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khí</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cs typeface="+mn-cs"/>
                        </a:rPr>
                        <a:t>Thư</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cs typeface="+mn-cs"/>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cs typeface="+mn-cs"/>
                        </a:rPr>
                        <a:t>tín</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rPr>
                        <a:t> </a:t>
                      </a:r>
                      <a:r>
                        <a:rPr kumimoji="0" lang="ja-JP" altLang="en-US" sz="2400" b="1" i="0" u="none" strike="noStrike" cap="none" normalizeH="0" baseline="0" smtClean="0">
                          <a:ln>
                            <a:noFill/>
                          </a:ln>
                          <a:solidFill>
                            <a:srgbClr val="FFFFFF"/>
                          </a:solidFill>
                          <a:effectLst/>
                          <a:latin typeface="Arial" pitchFamily="34" charset="0"/>
                          <a:ea typeface="MS PGothic" pitchFamily="34" charset="-128"/>
                          <a:cs typeface="Times New Roman" pitchFamily="18" charset="0"/>
                        </a:rPr>
                        <a:t>“</a:t>
                      </a:r>
                      <a:r>
                        <a:rPr kumimoji="0" lang="en-US" altLang="ja-JP" sz="2400" b="1" i="0" u="none" strike="noStrike" cap="none" normalizeH="0" baseline="0" dirty="0" err="1" smtClean="0">
                          <a:ln>
                            <a:noFill/>
                          </a:ln>
                          <a:solidFill>
                            <a:srgbClr val="FFFFFF"/>
                          </a:solidFill>
                          <a:effectLst/>
                          <a:latin typeface="Arial" pitchFamily="34" charset="0"/>
                          <a:ea typeface="MS PGothic" pitchFamily="34" charset="-128"/>
                          <a:cs typeface="Times New Roman" pitchFamily="18" charset="0"/>
                        </a:rPr>
                        <a:t>Tôi</a:t>
                      </a:r>
                      <a:r>
                        <a:rPr kumimoji="0" lang="en-US" altLang="ja-JP"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rPr>
                        <a:t> </a:t>
                      </a:r>
                      <a:r>
                        <a:rPr kumimoji="0" lang="en-US" altLang="ja-JP" sz="2400" b="1" i="0" u="none" strike="noStrike" cap="none" normalizeH="0" baseline="0" dirty="0" err="1" smtClean="0">
                          <a:ln>
                            <a:noFill/>
                          </a:ln>
                          <a:solidFill>
                            <a:srgbClr val="FFFFFF"/>
                          </a:solidFill>
                          <a:effectLst/>
                          <a:latin typeface="Arial" pitchFamily="34" charset="0"/>
                          <a:ea typeface="MS PGothic" pitchFamily="34" charset="-128"/>
                          <a:cs typeface="Times New Roman" pitchFamily="18" charset="0"/>
                        </a:rPr>
                        <a:t>đúng</a:t>
                      </a:r>
                      <a:r>
                        <a:rPr kumimoji="0" lang="en-US" altLang="ja-JP"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rPr>
                        <a:t>!</a:t>
                      </a:r>
                      <a:r>
                        <a:rPr kumimoji="0" lang="ja-JP" altLang="en-US" sz="2400" b="1" i="0" u="none" strike="noStrike" cap="none" normalizeH="0" baseline="0" smtClean="0">
                          <a:ln>
                            <a:noFill/>
                          </a:ln>
                          <a:solidFill>
                            <a:srgbClr val="FFFFFF"/>
                          </a:solidFill>
                          <a:effectLst/>
                          <a:latin typeface="Arial" pitchFamily="34" charset="0"/>
                          <a:ea typeface="MS PGothic" pitchFamily="34" charset="-128"/>
                          <a:cs typeface="Times New Roman" pitchFamily="18" charset="0"/>
                        </a:rPr>
                        <a:t>”</a:t>
                      </a:r>
                      <a:endParaRPr kumimoji="0" lang="en-US"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Lấn</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qua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Nóng</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tính</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Êphêsô</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sao</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lại</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là</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tôi</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Buồn</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bã</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U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sầu</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Philíp</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smtClean="0">
                          <a:ln>
                            <a:noFill/>
                          </a:ln>
                          <a:solidFill>
                            <a:srgbClr val="FFFFFF"/>
                          </a:solidFill>
                          <a:effectLst/>
                          <a:latin typeface="Arial" pitchFamily="34" charset="0"/>
                          <a:ea typeface="MS PGothic" pitchFamily="34" charset="-128"/>
                          <a:cs typeface="Times New Roman" pitchFamily="18" charset="0"/>
                        </a:rPr>
                        <a:t>“</a:t>
                      </a:r>
                      <a:r>
                        <a:rPr kumimoji="0" lang="en-US" altLang="ja-JP" sz="2400" b="1" i="0" u="none" strike="noStrike" cap="none" normalizeH="0" baseline="0" dirty="0" err="1" smtClean="0">
                          <a:ln>
                            <a:noFill/>
                          </a:ln>
                          <a:solidFill>
                            <a:srgbClr val="FFFFFF"/>
                          </a:solidFill>
                          <a:effectLst/>
                          <a:latin typeface="Arial" pitchFamily="34" charset="0"/>
                          <a:ea typeface="MS PGothic" pitchFamily="34" charset="-128"/>
                          <a:cs typeface="Times New Roman" pitchFamily="18" charset="0"/>
                        </a:rPr>
                        <a:t>tôi</a:t>
                      </a:r>
                      <a:r>
                        <a:rPr kumimoji="0" lang="en-US" altLang="ja-JP"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rPr>
                        <a:t> </a:t>
                      </a:r>
                      <a:r>
                        <a:rPr kumimoji="0" lang="en-US" altLang="ja-JP" sz="2400" b="1" i="0" u="none" strike="noStrike" cap="none" normalizeH="0" baseline="0" dirty="0" err="1" smtClean="0">
                          <a:ln>
                            <a:noFill/>
                          </a:ln>
                          <a:solidFill>
                            <a:srgbClr val="FFFFFF"/>
                          </a:solidFill>
                          <a:effectLst/>
                          <a:latin typeface="Arial" pitchFamily="34" charset="0"/>
                          <a:ea typeface="MS PGothic" pitchFamily="34" charset="-128"/>
                          <a:cs typeface="Times New Roman" pitchFamily="18" charset="0"/>
                        </a:rPr>
                        <a:t>chỉ</a:t>
                      </a:r>
                      <a:r>
                        <a:rPr kumimoji="0" lang="en-US" altLang="ja-JP"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rPr>
                        <a:t> </a:t>
                      </a:r>
                      <a:r>
                        <a:rPr kumimoji="0" lang="en-US" altLang="ja-JP" sz="2400" b="1" i="0" u="none" strike="noStrike" cap="none" normalizeH="0" baseline="0" dirty="0" err="1" smtClean="0">
                          <a:ln>
                            <a:noFill/>
                          </a:ln>
                          <a:solidFill>
                            <a:srgbClr val="FFFFFF"/>
                          </a:solidFill>
                          <a:effectLst/>
                          <a:latin typeface="Arial" pitchFamily="34" charset="0"/>
                          <a:ea typeface="MS PGothic" pitchFamily="34" charset="-128"/>
                          <a:cs typeface="Times New Roman" pitchFamily="18" charset="0"/>
                        </a:rPr>
                        <a:t>lọt</a:t>
                      </a:r>
                      <a:r>
                        <a:rPr kumimoji="0" lang="en-US" altLang="ja-JP"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rPr>
                        <a:t> qua</a:t>
                      </a:r>
                      <a:r>
                        <a:rPr kumimoji="0" lang="ja-JP" altLang="en-US" sz="2400" b="1" i="0" u="none" strike="noStrike" cap="none" normalizeH="0" baseline="0" smtClean="0">
                          <a:ln>
                            <a:noFill/>
                          </a:ln>
                          <a:solidFill>
                            <a:srgbClr val="FFFFFF"/>
                          </a:solidFill>
                          <a:effectLst/>
                          <a:latin typeface="Arial" pitchFamily="34" charset="0"/>
                          <a:ea typeface="MS PGothic" pitchFamily="34" charset="-128"/>
                          <a:cs typeface="Times New Roman" pitchFamily="18" charset="0"/>
                        </a:rPr>
                        <a:t>”</a:t>
                      </a:r>
                      <a:endParaRPr kumimoji="0" lang="en-US"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Thỏa</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hiệp</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Lạc</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quan</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Côlôse</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Rồi</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sẽ</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 qua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thôi</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Mặc</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kệ</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cs typeface="+mn-cs"/>
                        </a:rPr>
                        <a:t>T</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hản</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nhiên</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Philêmôn</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6865" name="Picture 5" descr="Elders"/>
          <p:cNvPicPr>
            <a:picLocks noChangeAspect="1" noChangeArrowheads="1"/>
          </p:cNvPicPr>
          <p:nvPr/>
        </p:nvPicPr>
        <p:blipFill>
          <a:blip r:embed="rId3" cstate="print">
            <a:lum bright="-42000"/>
          </a:blip>
          <a:srcRect t="6647"/>
          <a:stretch>
            <a:fillRect/>
          </a:stretch>
        </p:blipFill>
        <p:spPr bwMode="auto">
          <a:xfrm>
            <a:off x="0" y="0"/>
            <a:ext cx="9144000" cy="2286000"/>
          </a:xfrm>
          <a:prstGeom prst="rect">
            <a:avLst/>
          </a:prstGeom>
          <a:noFill/>
          <a:ln w="9525">
            <a:noFill/>
            <a:miter lim="800000"/>
            <a:headEnd/>
            <a:tailEnd/>
          </a:ln>
        </p:spPr>
      </p:pic>
      <p:sp>
        <p:nvSpPr>
          <p:cNvPr id="430082" name="Rectangle 2"/>
          <p:cNvSpPr>
            <a:spLocks noGrp="1" noChangeArrowheads="1"/>
          </p:cNvSpPr>
          <p:nvPr>
            <p:ph type="title"/>
          </p:nvPr>
        </p:nvSpPr>
        <p:spPr/>
        <p:txBody>
          <a:bodyPr/>
          <a:lstStyle/>
          <a:p>
            <a:pPr eaLnBrk="1" hangingPunct="1">
              <a:defRPr/>
            </a:pPr>
            <a:r>
              <a:rPr lang="en-US" sz="4000" b="1" dirty="0" smtClean="0">
                <a:ea typeface="+mj-ea"/>
                <a:cs typeface="+mj-cs"/>
              </a:rPr>
              <a:t>The Same Word for </a:t>
            </a:r>
            <a:r>
              <a:rPr lang="en-US" altLang="ja-JP" sz="4000" b="1" dirty="0" smtClean="0">
                <a:ea typeface="+mj-ea"/>
                <a:cs typeface="+mj-cs"/>
              </a:rPr>
              <a:t>"</a:t>
            </a:r>
            <a:r>
              <a:rPr lang="en-US" sz="4000" b="1" dirty="0" smtClean="0">
                <a:ea typeface="+mj-ea"/>
                <a:cs typeface="+mj-cs"/>
              </a:rPr>
              <a:t>Build Up</a:t>
            </a:r>
            <a:r>
              <a:rPr lang="en-US" altLang="ja-JP" sz="4000" b="1" dirty="0" smtClean="0">
                <a:ea typeface="+mj-ea"/>
                <a:cs typeface="+mj-cs"/>
              </a:rPr>
              <a:t>"</a:t>
            </a:r>
            <a:endParaRPr lang="en-US" dirty="0" smtClean="0">
              <a:ea typeface="+mj-ea"/>
              <a:cs typeface="+mj-cs"/>
            </a:endParaRPr>
          </a:p>
        </p:txBody>
      </p:sp>
      <p:sp>
        <p:nvSpPr>
          <p:cNvPr id="430084" name="Rectangle 4"/>
          <p:cNvSpPr>
            <a:spLocks noChangeArrowheads="1"/>
          </p:cNvSpPr>
          <p:nvPr/>
        </p:nvSpPr>
        <p:spPr bwMode="auto">
          <a:xfrm>
            <a:off x="609600" y="1763713"/>
            <a:ext cx="8153400" cy="354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20000"/>
              </a:spcBef>
              <a:spcAft>
                <a:spcPct val="0"/>
              </a:spcAft>
              <a:buClr>
                <a:srgbClr val="FFFFCC"/>
              </a:buClr>
              <a:buSzPct val="60000"/>
              <a:buFont typeface="Wingdings" pitchFamily="2" charset="2"/>
              <a:buNone/>
            </a:pPr>
            <a:r>
              <a:rPr lang="en-US" sz="3200" b="1" smtClean="0">
                <a:solidFill>
                  <a:srgbClr val="FFFFFF"/>
                </a:solidFill>
                <a:effectLst>
                  <a:outerShdw blurRad="38100" dist="38100" dir="2700000" algn="tl">
                    <a:srgbClr val="000000"/>
                  </a:outerShdw>
                </a:effectLst>
              </a:rPr>
              <a:t>NIV Ephesians 4:16 </a:t>
            </a:r>
          </a:p>
          <a:p>
            <a:pPr algn="ctr" eaLnBrk="0" fontAlgn="base" hangingPunct="0">
              <a:spcBef>
                <a:spcPct val="0"/>
              </a:spcBef>
              <a:spcAft>
                <a:spcPct val="0"/>
              </a:spcAft>
            </a:pPr>
            <a:endParaRPr lang="en-US" sz="3200" b="1" smtClean="0">
              <a:solidFill>
                <a:srgbClr val="FFFFFF"/>
              </a:solidFill>
              <a:effectLst>
                <a:outerShdw blurRad="38100" dist="38100" dir="2700000" algn="tl">
                  <a:srgbClr val="000000"/>
                </a:outerShdw>
              </a:effectLst>
            </a:endParaRPr>
          </a:p>
          <a:p>
            <a:pPr algn="ctr" eaLnBrk="0" fontAlgn="base" hangingPunct="0">
              <a:spcBef>
                <a:spcPct val="0"/>
              </a:spcBef>
              <a:spcAft>
                <a:spcPct val="0"/>
              </a:spcAft>
            </a:pPr>
            <a:r>
              <a:rPr lang="en-US" sz="3200" b="1" smtClean="0">
                <a:solidFill>
                  <a:srgbClr val="FFFFFF"/>
                </a:solidFill>
                <a:effectLst>
                  <a:outerShdw blurRad="38100" dist="38100" dir="2700000" algn="tl">
                    <a:srgbClr val="000000"/>
                  </a:outerShdw>
                </a:effectLst>
              </a:rPr>
              <a:t>From him the whole body, joined and held together by every supporting ligament, grows and </a:t>
            </a:r>
            <a:r>
              <a:rPr lang="en-US" sz="3200" b="1" smtClean="0">
                <a:solidFill>
                  <a:srgbClr val="FFFF43"/>
                </a:solidFill>
                <a:effectLst>
                  <a:outerShdw blurRad="38100" dist="38100" dir="2700000" algn="tl">
                    <a:srgbClr val="000000"/>
                  </a:outerShdw>
                </a:effectLst>
              </a:rPr>
              <a:t>builds itself up</a:t>
            </a:r>
            <a:r>
              <a:rPr lang="en-US" sz="3200" b="1" smtClean="0">
                <a:solidFill>
                  <a:srgbClr val="FFFFFF"/>
                </a:solidFill>
                <a:effectLst>
                  <a:outerShdw blurRad="38100" dist="38100" dir="2700000" algn="tl">
                    <a:srgbClr val="000000"/>
                  </a:outerShdw>
                </a:effectLst>
              </a:rPr>
              <a:t> in love, as each part does its work.</a:t>
            </a:r>
          </a:p>
        </p:txBody>
      </p:sp>
      <p:pic>
        <p:nvPicPr>
          <p:cNvPr id="676868" name="Picture 6" descr="peo-man_muscle"/>
          <p:cNvPicPr>
            <a:picLocks noChangeAspect="1" noChangeArrowheads="1"/>
          </p:cNvPicPr>
          <p:nvPr/>
        </p:nvPicPr>
        <p:blipFill>
          <a:blip r:embed="rId4" cstate="print"/>
          <a:srcRect/>
          <a:stretch>
            <a:fillRect/>
          </a:stretch>
        </p:blipFill>
        <p:spPr bwMode="auto">
          <a:xfrm>
            <a:off x="838200" y="4953000"/>
            <a:ext cx="1219200" cy="1219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8913" name="Picture 4" descr="Elders"/>
          <p:cNvPicPr>
            <a:picLocks noChangeAspect="1" noChangeArrowheads="1"/>
          </p:cNvPicPr>
          <p:nvPr/>
        </p:nvPicPr>
        <p:blipFill>
          <a:blip r:embed="rId3" cstate="print">
            <a:lum bright="-42000"/>
          </a:blip>
          <a:srcRect t="6647"/>
          <a:stretch>
            <a:fillRect/>
          </a:stretch>
        </p:blipFill>
        <p:spPr bwMode="auto">
          <a:xfrm>
            <a:off x="0" y="0"/>
            <a:ext cx="9144000" cy="2286000"/>
          </a:xfrm>
          <a:prstGeom prst="rect">
            <a:avLst/>
          </a:prstGeom>
          <a:noFill/>
          <a:ln w="9525">
            <a:noFill/>
            <a:miter lim="800000"/>
            <a:headEnd/>
            <a:tailEnd/>
          </a:ln>
        </p:spPr>
      </p:pic>
      <p:sp>
        <p:nvSpPr>
          <p:cNvPr id="482306" name="Rectangle 2"/>
          <p:cNvSpPr>
            <a:spLocks noGrp="1" noChangeArrowheads="1"/>
          </p:cNvSpPr>
          <p:nvPr>
            <p:ph type="title"/>
          </p:nvPr>
        </p:nvSpPr>
        <p:spPr/>
        <p:txBody>
          <a:bodyPr/>
          <a:lstStyle/>
          <a:p>
            <a:pPr eaLnBrk="1" hangingPunct="1">
              <a:defRPr/>
            </a:pPr>
            <a:r>
              <a:rPr lang="en-US" sz="4000" b="1" dirty="0" smtClean="0">
                <a:ea typeface="+mj-ea"/>
                <a:cs typeface="+mj-cs"/>
              </a:rPr>
              <a:t>The Same Word for </a:t>
            </a:r>
            <a:r>
              <a:rPr lang="en-US" altLang="ja-JP" sz="4000" b="1" dirty="0" smtClean="0">
                <a:ea typeface="+mj-ea"/>
                <a:cs typeface="+mj-cs"/>
              </a:rPr>
              <a:t>"</a:t>
            </a:r>
            <a:r>
              <a:rPr lang="en-US" sz="4000" b="1" dirty="0" smtClean="0">
                <a:ea typeface="+mj-ea"/>
                <a:cs typeface="+mj-cs"/>
              </a:rPr>
              <a:t>Build Up</a:t>
            </a:r>
            <a:r>
              <a:rPr lang="en-US" altLang="ja-JP" sz="4000" b="1" dirty="0" smtClean="0">
                <a:ea typeface="+mj-ea"/>
                <a:cs typeface="+mj-cs"/>
              </a:rPr>
              <a:t>"</a:t>
            </a:r>
            <a:endParaRPr lang="en-US" dirty="0" smtClean="0">
              <a:ea typeface="+mj-ea"/>
              <a:cs typeface="+mj-cs"/>
            </a:endParaRPr>
          </a:p>
        </p:txBody>
      </p:sp>
      <p:sp>
        <p:nvSpPr>
          <p:cNvPr id="482307" name="Rectangle 3"/>
          <p:cNvSpPr>
            <a:spLocks noChangeArrowheads="1"/>
          </p:cNvSpPr>
          <p:nvPr/>
        </p:nvSpPr>
        <p:spPr bwMode="auto">
          <a:xfrm>
            <a:off x="609600" y="1763713"/>
            <a:ext cx="8153400"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20000"/>
              </a:spcBef>
              <a:spcAft>
                <a:spcPct val="0"/>
              </a:spcAft>
              <a:buClr>
                <a:srgbClr val="FFFFCC"/>
              </a:buClr>
              <a:buSzPct val="60000"/>
              <a:buFont typeface="Wingdings" pitchFamily="2" charset="2"/>
              <a:buNone/>
            </a:pPr>
            <a:r>
              <a:rPr lang="en-US" sz="3200" b="1" smtClean="0">
                <a:solidFill>
                  <a:srgbClr val="FFFFFF"/>
                </a:solidFill>
                <a:effectLst>
                  <a:outerShdw blurRad="38100" dist="38100" dir="2700000" algn="tl">
                    <a:srgbClr val="000000"/>
                  </a:outerShdw>
                </a:effectLst>
              </a:rPr>
              <a:t>NAU Ephesians 4:29 </a:t>
            </a:r>
          </a:p>
          <a:p>
            <a:pPr algn="ctr" fontAlgn="base">
              <a:spcBef>
                <a:spcPct val="20000"/>
              </a:spcBef>
              <a:spcAft>
                <a:spcPct val="0"/>
              </a:spcAft>
              <a:buClr>
                <a:srgbClr val="FFFFCC"/>
              </a:buClr>
              <a:buSzPct val="60000"/>
              <a:buFont typeface="Wingdings" pitchFamily="2" charset="2"/>
              <a:buNone/>
            </a:pPr>
            <a:r>
              <a:rPr lang="en-US" sz="3200" b="1" smtClean="0">
                <a:solidFill>
                  <a:srgbClr val="FFFFFF"/>
                </a:solidFill>
                <a:effectLst>
                  <a:outerShdw blurRad="38100" dist="38100" dir="2700000" algn="tl">
                    <a:srgbClr val="000000"/>
                  </a:outerShdw>
                </a:effectLst>
              </a:rPr>
              <a:t>Let no unwholesome word proceed from your mouth, but only such a word as is good for </a:t>
            </a:r>
            <a:r>
              <a:rPr lang="en-US" sz="3200" b="1" smtClean="0">
                <a:solidFill>
                  <a:srgbClr val="FFFF43"/>
                </a:solidFill>
                <a:effectLst>
                  <a:outerShdw blurRad="38100" dist="38100" dir="2700000" algn="tl">
                    <a:srgbClr val="000000"/>
                  </a:outerShdw>
                </a:effectLst>
              </a:rPr>
              <a:t>edification</a:t>
            </a:r>
            <a:r>
              <a:rPr lang="en-US" sz="3200" b="1" smtClean="0">
                <a:solidFill>
                  <a:srgbClr val="FFFFFF"/>
                </a:solidFill>
                <a:effectLst>
                  <a:outerShdw blurRad="38100" dist="38100" dir="2700000" algn="tl">
                    <a:srgbClr val="000000"/>
                  </a:outerShdw>
                </a:effectLst>
              </a:rPr>
              <a:t> according to the need of the moment, so that it will give grace to those who hear.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show="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510978" name="Picture 2" descr="Jesus"/>
          <p:cNvPicPr>
            <a:picLocks noChangeAspect="1" noChangeArrowheads="1"/>
          </p:cNvPicPr>
          <p:nvPr/>
        </p:nvPicPr>
        <p:blipFill>
          <a:blip r:embed="rId3" cstate="print"/>
          <a:srcRect r="10109"/>
          <a:stretch>
            <a:fillRect/>
          </a:stretch>
        </p:blipFill>
        <p:spPr bwMode="auto">
          <a:xfrm>
            <a:off x="4379913" y="0"/>
            <a:ext cx="4764087" cy="6858000"/>
          </a:xfrm>
          <a:prstGeom prst="rect">
            <a:avLst/>
          </a:prstGeom>
          <a:noFill/>
          <a:ln w="9525">
            <a:noFill/>
            <a:miter lim="800000"/>
            <a:headEnd/>
            <a:tailEnd/>
          </a:ln>
        </p:spPr>
      </p:pic>
      <p:sp>
        <p:nvSpPr>
          <p:cNvPr id="510979" name="AutoShape 3"/>
          <p:cNvSpPr>
            <a:spLocks noChangeArrowheads="1"/>
          </p:cNvSpPr>
          <p:nvPr/>
        </p:nvSpPr>
        <p:spPr bwMode="auto">
          <a:xfrm>
            <a:off x="0" y="1600200"/>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cs typeface="ＭＳ Ｐゴシック" charset="0"/>
            </a:endParaRPr>
          </a:p>
        </p:txBody>
      </p:sp>
      <p:sp>
        <p:nvSpPr>
          <p:cNvPr id="510980" name="Rectangle 4"/>
          <p:cNvSpPr>
            <a:spLocks noGrp="1" noChangeArrowheads="1"/>
          </p:cNvSpPr>
          <p:nvPr>
            <p:ph type="title"/>
          </p:nvPr>
        </p:nvSpPr>
        <p:spPr>
          <a:xfrm>
            <a:off x="304800" y="2743200"/>
            <a:ext cx="5715000" cy="990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lgn="l" eaLnBrk="1" hangingPunct="1">
              <a:defRPr/>
            </a:pPr>
            <a:r>
              <a:rPr lang="en-US" sz="4000" b="1" smtClean="0">
                <a:solidFill>
                  <a:schemeClr val="accent2"/>
                </a:solidFill>
                <a:ea typeface="+mj-ea"/>
              </a:rPr>
              <a:t>Encourages</a:t>
            </a:r>
            <a:r>
              <a:rPr lang="en-US" sz="4000" b="1" smtClean="0">
                <a:solidFill>
                  <a:srgbClr val="CC3300"/>
                </a:solidFill>
                <a:ea typeface="+mj-ea"/>
              </a:rPr>
              <a:t> us (12b)</a:t>
            </a:r>
            <a:endParaRPr lang="en-US" smtClean="0">
              <a:solidFill>
                <a:srgbClr val="CC6600"/>
              </a:solidFill>
              <a:effectLst>
                <a:outerShdw blurRad="38100" dist="38100" dir="2700000" algn="tl">
                  <a:srgbClr val="000000"/>
                </a:outerShdw>
              </a:effectLst>
              <a:ea typeface="+mj-ea"/>
            </a:endParaRPr>
          </a:p>
        </p:txBody>
      </p:sp>
      <p:sp>
        <p:nvSpPr>
          <p:cNvPr id="510981" name="WordArt 5"/>
          <p:cNvSpPr>
            <a:spLocks noChangeArrowheads="1" noChangeShapeType="1" noTextEdit="1"/>
          </p:cNvSpPr>
          <p:nvPr/>
        </p:nvSpPr>
        <p:spPr bwMode="auto">
          <a:xfrm>
            <a:off x="152400" y="228600"/>
            <a:ext cx="5562600" cy="28194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4997"/>
                    </a:srgbClr>
                  </a:outerShdw>
                </a:effectLst>
                <a:latin typeface="Impact"/>
              </a:rPr>
              <a:t>Results of Equipping</a:t>
            </a:r>
          </a:p>
        </p:txBody>
      </p:sp>
      <p:sp>
        <p:nvSpPr>
          <p:cNvPr id="510982" name="Rectangle 6"/>
          <p:cNvSpPr>
            <a:spLocks noChangeArrowheads="1"/>
          </p:cNvSpPr>
          <p:nvPr/>
        </p:nvSpPr>
        <p:spPr bwMode="auto">
          <a:xfrm>
            <a:off x="5257800" y="3352800"/>
            <a:ext cx="3048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defRPr/>
            </a:pPr>
            <a:r>
              <a:rPr lang="en-US" sz="3600" b="1">
                <a:solidFill>
                  <a:srgbClr val="6601FF"/>
                </a:solidFill>
              </a:rPr>
              <a:t>Christ-likeness</a:t>
            </a:r>
            <a:br>
              <a:rPr lang="en-US" sz="3600" b="1">
                <a:solidFill>
                  <a:srgbClr val="6601FF"/>
                </a:solidFill>
              </a:rPr>
            </a:br>
            <a:r>
              <a:rPr lang="en-US" sz="3600" b="1">
                <a:solidFill>
                  <a:srgbClr val="6601FF"/>
                </a:solidFill>
              </a:rPr>
              <a:t>(13c)</a:t>
            </a:r>
            <a:endParaRPr lang="en-US" sz="4000">
              <a:solidFill>
                <a:srgbClr val="6601FF"/>
              </a:solidFill>
              <a:effectLst>
                <a:outerShdw blurRad="38100" dist="38100" dir="2700000" algn="tl">
                  <a:srgbClr val="000000"/>
                </a:outerShdw>
              </a:effectLst>
            </a:endParaRPr>
          </a:p>
        </p:txBody>
      </p:sp>
      <p:sp>
        <p:nvSpPr>
          <p:cNvPr id="510983" name="Rectangle 7"/>
          <p:cNvSpPr>
            <a:spLocks noChangeArrowheads="1"/>
          </p:cNvSpPr>
          <p:nvPr/>
        </p:nvSpPr>
        <p:spPr bwMode="auto">
          <a:xfrm>
            <a:off x="304800" y="3632200"/>
            <a:ext cx="571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fontAlgn="base">
              <a:spcBef>
                <a:spcPct val="0"/>
              </a:spcBef>
              <a:spcAft>
                <a:spcPct val="0"/>
              </a:spcAft>
              <a:defRPr/>
            </a:pPr>
            <a:r>
              <a:rPr lang="en-US" sz="4000" b="1">
                <a:solidFill>
                  <a:srgbClr val="333399"/>
                </a:solidFill>
              </a:rPr>
              <a:t>Unites</a:t>
            </a:r>
            <a:r>
              <a:rPr lang="en-US" sz="4000" b="1">
                <a:solidFill>
                  <a:srgbClr val="CC3300"/>
                </a:solidFill>
              </a:rPr>
              <a:t> us (13a)</a:t>
            </a:r>
            <a:endParaRPr lang="en-US" sz="4400">
              <a:solidFill>
                <a:srgbClr val="CC6600"/>
              </a:solidFill>
              <a:effectLst>
                <a:outerShdw blurRad="38100" dist="38100" dir="2700000" algn="tl">
                  <a:srgbClr val="000000"/>
                </a:outerShdw>
              </a:effectLst>
            </a:endParaRPr>
          </a:p>
        </p:txBody>
      </p:sp>
      <p:sp>
        <p:nvSpPr>
          <p:cNvPr id="510984" name="Rectangle 8"/>
          <p:cNvSpPr>
            <a:spLocks noChangeArrowheads="1"/>
          </p:cNvSpPr>
          <p:nvPr/>
        </p:nvSpPr>
        <p:spPr bwMode="auto">
          <a:xfrm>
            <a:off x="304800" y="4597400"/>
            <a:ext cx="571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fontAlgn="base">
              <a:spcBef>
                <a:spcPct val="0"/>
              </a:spcBef>
              <a:spcAft>
                <a:spcPct val="0"/>
              </a:spcAft>
              <a:defRPr/>
            </a:pPr>
            <a:r>
              <a:rPr lang="en-US" sz="4000" b="1">
                <a:solidFill>
                  <a:srgbClr val="333399"/>
                </a:solidFill>
              </a:rPr>
              <a:t>Teaches</a:t>
            </a:r>
            <a:r>
              <a:rPr lang="en-US" sz="4000" b="1">
                <a:solidFill>
                  <a:srgbClr val="CC3300"/>
                </a:solidFill>
              </a:rPr>
              <a:t> us (13b)</a:t>
            </a:r>
            <a:endParaRPr lang="en-US" sz="4400">
              <a:solidFill>
                <a:srgbClr val="CC6600"/>
              </a:solidFill>
              <a:effectLst>
                <a:outerShdw blurRad="38100" dist="38100" dir="2700000" algn="tl">
                  <a:srgbClr val="000000"/>
                </a:outerShdw>
              </a:effectLst>
            </a:endParaRPr>
          </a:p>
        </p:txBody>
      </p:sp>
      <p:sp>
        <p:nvSpPr>
          <p:cNvPr id="510985" name="Rectangle 9"/>
          <p:cNvSpPr>
            <a:spLocks noChangeArrowheads="1"/>
          </p:cNvSpPr>
          <p:nvPr/>
        </p:nvSpPr>
        <p:spPr bwMode="auto">
          <a:xfrm>
            <a:off x="304800" y="5562600"/>
            <a:ext cx="571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fontAlgn="base">
              <a:spcBef>
                <a:spcPct val="0"/>
              </a:spcBef>
              <a:spcAft>
                <a:spcPct val="0"/>
              </a:spcAft>
              <a:defRPr/>
            </a:pPr>
            <a:r>
              <a:rPr lang="en-US" sz="4000" b="1">
                <a:solidFill>
                  <a:srgbClr val="333399"/>
                </a:solidFill>
              </a:rPr>
              <a:t>Matures</a:t>
            </a:r>
            <a:r>
              <a:rPr lang="en-US" sz="4000" b="1">
                <a:solidFill>
                  <a:srgbClr val="CC3300"/>
                </a:solidFill>
              </a:rPr>
              <a:t> us (13c)</a:t>
            </a:r>
            <a:endParaRPr lang="en-US" sz="4400">
              <a:solidFill>
                <a:srgbClr val="CC6600"/>
              </a:solidFill>
              <a:effectLst>
                <a:outerShdw blurRad="38100" dist="38100" dir="2700000" algn="tl">
                  <a:srgbClr val="00000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10981"/>
                                        </p:tgtEl>
                                        <p:attrNameLst>
                                          <p:attrName>style.visibility</p:attrName>
                                        </p:attrNameLst>
                                      </p:cBhvr>
                                      <p:to>
                                        <p:strVal val="visible"/>
                                      </p:to>
                                    </p:set>
                                    <p:animEffect transition="in" filter="fade">
                                      <p:cBhvr>
                                        <p:cTn id="7" dur="1000"/>
                                        <p:tgtEl>
                                          <p:spTgt spid="510981"/>
                                        </p:tgtEl>
                                      </p:cBhvr>
                                    </p:animEffect>
                                    <p:anim calcmode="lin" valueType="num">
                                      <p:cBhvr>
                                        <p:cTn id="8" dur="1000" fill="hold"/>
                                        <p:tgtEl>
                                          <p:spTgt spid="510981"/>
                                        </p:tgtEl>
                                        <p:attrNameLst>
                                          <p:attrName>ppt_x</p:attrName>
                                        </p:attrNameLst>
                                      </p:cBhvr>
                                      <p:tavLst>
                                        <p:tav tm="0">
                                          <p:val>
                                            <p:strVal val="#ppt_x"/>
                                          </p:val>
                                        </p:tav>
                                        <p:tav tm="100000">
                                          <p:val>
                                            <p:strVal val="#ppt_x"/>
                                          </p:val>
                                        </p:tav>
                                      </p:tavLst>
                                    </p:anim>
                                    <p:anim calcmode="lin" valueType="num">
                                      <p:cBhvr>
                                        <p:cTn id="9" dur="900" decel="100000" fill="hold"/>
                                        <p:tgtEl>
                                          <p:spTgt spid="51098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0981"/>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10979"/>
                                        </p:tgtEl>
                                        <p:attrNameLst>
                                          <p:attrName>style.visibility</p:attrName>
                                        </p:attrNameLst>
                                      </p:cBhvr>
                                      <p:to>
                                        <p:strVal val="visible"/>
                                      </p:to>
                                    </p:set>
                                    <p:animEffect transition="in" filter="wipe(left)">
                                      <p:cBhvr>
                                        <p:cTn id="14" dur="500"/>
                                        <p:tgtEl>
                                          <p:spTgt spid="510979"/>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510978"/>
                                        </p:tgtEl>
                                        <p:attrNameLst>
                                          <p:attrName>style.visibility</p:attrName>
                                        </p:attrNameLst>
                                      </p:cBhvr>
                                      <p:to>
                                        <p:strVal val="visible"/>
                                      </p:to>
                                    </p:set>
                                    <p:animEffect transition="in" filter="dissolve">
                                      <p:cBhvr>
                                        <p:cTn id="18" dur="500"/>
                                        <p:tgtEl>
                                          <p:spTgt spid="51097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510982"/>
                                        </p:tgtEl>
                                        <p:attrNameLst>
                                          <p:attrName>style.visibility</p:attrName>
                                        </p:attrNameLst>
                                      </p:cBhvr>
                                      <p:to>
                                        <p:strVal val="visible"/>
                                      </p:to>
                                    </p:set>
                                    <p:animEffect transition="in" filter="checkerboard(across)">
                                      <p:cBhvr>
                                        <p:cTn id="21" dur="500"/>
                                        <p:tgtEl>
                                          <p:spTgt spid="510982"/>
                                        </p:tgtEl>
                                      </p:cBhvr>
                                    </p:animEffect>
                                  </p:childTnLst>
                                </p:cTn>
                              </p:par>
                            </p:childTnLst>
                          </p:cTn>
                        </p:par>
                        <p:par>
                          <p:cTn id="22" fill="hold" nodeType="afterGroup">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510980"/>
                                        </p:tgtEl>
                                        <p:attrNameLst>
                                          <p:attrName>style.visibility</p:attrName>
                                        </p:attrNameLst>
                                      </p:cBhvr>
                                      <p:to>
                                        <p:strVal val="visible"/>
                                      </p:to>
                                    </p:set>
                                    <p:animEffect transition="in" filter="dissolve">
                                      <p:cBhvr>
                                        <p:cTn id="25" dur="500"/>
                                        <p:tgtEl>
                                          <p:spTgt spid="51098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10983"/>
                                        </p:tgtEl>
                                        <p:attrNameLst>
                                          <p:attrName>style.visibility</p:attrName>
                                        </p:attrNameLst>
                                      </p:cBhvr>
                                      <p:to>
                                        <p:strVal val="visible"/>
                                      </p:to>
                                    </p:set>
                                    <p:animEffect transition="in" filter="dissolve">
                                      <p:cBhvr>
                                        <p:cTn id="30" dur="500"/>
                                        <p:tgtEl>
                                          <p:spTgt spid="5109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10984"/>
                                        </p:tgtEl>
                                        <p:attrNameLst>
                                          <p:attrName>style.visibility</p:attrName>
                                        </p:attrNameLst>
                                      </p:cBhvr>
                                      <p:to>
                                        <p:strVal val="visible"/>
                                      </p:to>
                                    </p:set>
                                    <p:animEffect transition="in" filter="dissolve">
                                      <p:cBhvr>
                                        <p:cTn id="35" dur="500"/>
                                        <p:tgtEl>
                                          <p:spTgt spid="51098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10985"/>
                                        </p:tgtEl>
                                        <p:attrNameLst>
                                          <p:attrName>style.visibility</p:attrName>
                                        </p:attrNameLst>
                                      </p:cBhvr>
                                      <p:to>
                                        <p:strVal val="visible"/>
                                      </p:to>
                                    </p:set>
                                    <p:animEffect transition="in" filter="dissolve">
                                      <p:cBhvr>
                                        <p:cTn id="40" dur="500"/>
                                        <p:tgtEl>
                                          <p:spTgt spid="510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animBg="1"/>
      <p:bldP spid="510980" grpId="0" autoUpdateAnimBg="0"/>
      <p:bldP spid="510981" grpId="0" animBg="1"/>
      <p:bldP spid="510982" grpId="0"/>
      <p:bldP spid="510983" grpId="0" autoUpdateAnimBg="0"/>
      <p:bldP spid="510984" grpId="0" autoUpdateAnimBg="0"/>
      <p:bldP spid="510985"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59810" name="Rectangle 2"/>
          <p:cNvSpPr>
            <a:spLocks noGrp="1" noChangeArrowheads="1"/>
          </p:cNvSpPr>
          <p:nvPr>
            <p:ph type="ctrTitle"/>
          </p:nvPr>
        </p:nvSpPr>
        <p:spPr>
          <a:xfrm>
            <a:off x="2667000" y="914400"/>
            <a:ext cx="5410200" cy="3733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r>
              <a:rPr lang="en-US" sz="11700" b="1" dirty="0" smtClean="0">
                <a:solidFill>
                  <a:schemeClr val="accent1"/>
                </a:solidFill>
                <a:ea typeface="+mj-ea"/>
              </a:rPr>
              <a:t>Why</a:t>
            </a:r>
            <a:r>
              <a:rPr lang="en-US" sz="5400" b="1" dirty="0" smtClean="0">
                <a:solidFill>
                  <a:schemeClr val="accent1"/>
                </a:solidFill>
                <a:ea typeface="+mj-ea"/>
              </a:rPr>
              <a:t> did God bring you here?</a:t>
            </a:r>
            <a:endParaRPr lang="en-US" dirty="0" smtClean="0">
              <a:ea typeface="+mj-ea"/>
            </a:endParaRPr>
          </a:p>
        </p:txBody>
      </p:sp>
      <p:pic>
        <p:nvPicPr>
          <p:cNvPr id="683011" name="Picture 3" descr="oth-church_glowing"/>
          <p:cNvPicPr>
            <a:picLocks noChangeAspect="1" noChangeArrowheads="1"/>
          </p:cNvPicPr>
          <p:nvPr/>
        </p:nvPicPr>
        <p:blipFill>
          <a:blip r:embed="rId3" cstate="print"/>
          <a:srcRect/>
          <a:stretch>
            <a:fillRect/>
          </a:stretch>
        </p:blipFill>
        <p:spPr bwMode="auto">
          <a:xfrm>
            <a:off x="457200" y="914400"/>
            <a:ext cx="2133600" cy="21336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73" name="Picture 13" descr="Jesus"/>
          <p:cNvPicPr>
            <a:picLocks noChangeAspect="1" noChangeArrowheads="1"/>
          </p:cNvPicPr>
          <p:nvPr/>
        </p:nvPicPr>
        <p:blipFill>
          <a:blip r:embed="rId3" cstate="print"/>
          <a:srcRect l="16565" r="27362"/>
          <a:stretch>
            <a:fillRect/>
          </a:stretch>
        </p:blipFill>
        <p:spPr bwMode="auto">
          <a:xfrm>
            <a:off x="6172200" y="0"/>
            <a:ext cx="2971800" cy="6858000"/>
          </a:xfrm>
          <a:prstGeom prst="rect">
            <a:avLst/>
          </a:prstGeom>
          <a:noFill/>
          <a:ln w="9525">
            <a:noFill/>
            <a:miter lim="800000"/>
            <a:headEnd/>
            <a:tailEnd/>
          </a:ln>
        </p:spPr>
      </p:pic>
      <p:pic>
        <p:nvPicPr>
          <p:cNvPr id="757771" name="Picture 11" descr="Rick&amp;Tom"/>
          <p:cNvPicPr>
            <a:picLocks noChangeAspect="1" noChangeArrowheads="1"/>
          </p:cNvPicPr>
          <p:nvPr/>
        </p:nvPicPr>
        <p:blipFill>
          <a:blip r:embed="rId4" cstate="print"/>
          <a:srcRect l="23444" t="36722" r="18132" b="4851"/>
          <a:stretch>
            <a:fillRect/>
          </a:stretch>
        </p:blipFill>
        <p:spPr bwMode="auto">
          <a:xfrm>
            <a:off x="0" y="0"/>
            <a:ext cx="6705600" cy="5029200"/>
          </a:xfrm>
          <a:prstGeom prst="rect">
            <a:avLst/>
          </a:prstGeom>
          <a:noFill/>
          <a:ln w="9525">
            <a:noFill/>
            <a:miter lim="800000"/>
            <a:headEnd/>
            <a:tailEnd/>
          </a:ln>
        </p:spPr>
      </p:pic>
      <p:pic>
        <p:nvPicPr>
          <p:cNvPr id="757772" name="Picture 12" descr="Rick&amp;Teens"/>
          <p:cNvPicPr>
            <a:picLocks noChangeAspect="1" noChangeArrowheads="1"/>
          </p:cNvPicPr>
          <p:nvPr/>
        </p:nvPicPr>
        <p:blipFill>
          <a:blip r:embed="rId5" cstate="print"/>
          <a:srcRect l="34731" t="13338" r="10165"/>
          <a:stretch>
            <a:fillRect/>
          </a:stretch>
        </p:blipFill>
        <p:spPr bwMode="auto">
          <a:xfrm>
            <a:off x="2819400" y="2401888"/>
            <a:ext cx="3778250" cy="4456112"/>
          </a:xfrm>
          <a:prstGeom prst="rect">
            <a:avLst/>
          </a:prstGeom>
          <a:noFill/>
          <a:ln w="9525">
            <a:noFill/>
            <a:miter lim="800000"/>
            <a:headEnd/>
            <a:tailEnd/>
          </a:ln>
        </p:spPr>
      </p:pic>
      <p:sp>
        <p:nvSpPr>
          <p:cNvPr id="757763" name="Rectangle 3"/>
          <p:cNvSpPr>
            <a:spLocks noGrp="1" noChangeArrowheads="1"/>
          </p:cNvSpPr>
          <p:nvPr>
            <p:ph type="title"/>
          </p:nvPr>
        </p:nvSpPr>
        <p:spPr>
          <a:xfrm>
            <a:off x="152400" y="0"/>
            <a:ext cx="4419600" cy="2133600"/>
          </a:xfrm>
        </p:spPr>
        <p:txBody>
          <a:bodyPr/>
          <a:lstStyle/>
          <a:p>
            <a:pPr algn="l" eaLnBrk="1" hangingPunct="1">
              <a:defRPr/>
            </a:pPr>
            <a:r>
              <a:rPr lang="en-US" b="1" dirty="0" smtClean="0">
                <a:ea typeface="+mj-ea"/>
                <a:cs typeface="+mj-cs"/>
              </a:rPr>
              <a:t>God</a:t>
            </a:r>
            <a:r>
              <a:rPr lang="fr-FR" altLang="ja-JP" b="1" dirty="0" smtClean="0">
                <a:ea typeface="+mj-ea"/>
                <a:cs typeface="+mj-cs"/>
              </a:rPr>
              <a:t>'</a:t>
            </a:r>
            <a:r>
              <a:rPr lang="en-US" b="1" dirty="0" smtClean="0">
                <a:ea typeface="+mj-ea"/>
                <a:cs typeface="+mj-cs"/>
              </a:rPr>
              <a:t>s Design for Church Leadership</a:t>
            </a:r>
            <a:endParaRPr lang="en-US" dirty="0" smtClean="0">
              <a:ea typeface="+mj-ea"/>
              <a:cs typeface="+mj-cs"/>
            </a:endParaRPr>
          </a:p>
        </p:txBody>
      </p:sp>
      <p:sp>
        <p:nvSpPr>
          <p:cNvPr id="757764" name="AutoShape 4"/>
          <p:cNvSpPr>
            <a:spLocks noChangeArrowheads="1"/>
          </p:cNvSpPr>
          <p:nvPr/>
        </p:nvSpPr>
        <p:spPr bwMode="auto">
          <a:xfrm>
            <a:off x="-304800" y="3810000"/>
            <a:ext cx="2895600" cy="28956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3600" b="1">
                <a:solidFill>
                  <a:srgbClr val="614121"/>
                </a:solidFill>
                <a:latin typeface="Arial" charset="0"/>
                <a:cs typeface="Arial" charset="0"/>
              </a:rPr>
              <a:t>Pastor-</a:t>
            </a:r>
            <a:br>
              <a:rPr lang="en-US" sz="3600" b="1">
                <a:solidFill>
                  <a:srgbClr val="614121"/>
                </a:solidFill>
                <a:latin typeface="Arial" charset="0"/>
                <a:cs typeface="Arial" charset="0"/>
              </a:rPr>
            </a:br>
            <a:r>
              <a:rPr lang="en-US" sz="3600" b="1">
                <a:solidFill>
                  <a:srgbClr val="614121"/>
                </a:solidFill>
                <a:latin typeface="Arial" charset="0"/>
                <a:cs typeface="Arial" charset="0"/>
              </a:rPr>
              <a:t>Teachers</a:t>
            </a:r>
            <a:endParaRPr lang="en-US" b="1">
              <a:solidFill>
                <a:srgbClr val="FFFFFF"/>
              </a:solidFill>
              <a:latin typeface="Arial" charset="0"/>
              <a:cs typeface="Arial" charset="0"/>
            </a:endParaRPr>
          </a:p>
        </p:txBody>
      </p:sp>
      <p:sp>
        <p:nvSpPr>
          <p:cNvPr id="757765" name="AutoShape 5"/>
          <p:cNvSpPr>
            <a:spLocks noChangeArrowheads="1"/>
          </p:cNvSpPr>
          <p:nvPr/>
        </p:nvSpPr>
        <p:spPr bwMode="auto">
          <a:xfrm>
            <a:off x="2362200" y="4114800"/>
            <a:ext cx="1524000" cy="2514600"/>
          </a:xfrm>
          <a:prstGeom prst="homePlate">
            <a:avLst>
              <a:gd name="adj" fmla="val 25000"/>
            </a:avLst>
          </a:prstGeom>
          <a:solidFill>
            <a:schemeClr val="accent1"/>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fontAlgn="base">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Arial" charset="0"/>
              </a:rPr>
              <a:t>EQUIP</a:t>
            </a:r>
            <a:endParaRPr lang="en-US" sz="3200" b="1">
              <a:solidFill>
                <a:srgbClr val="FFFFFF"/>
              </a:solidFill>
              <a:latin typeface="Arial" charset="0"/>
              <a:cs typeface="Arial" charset="0"/>
            </a:endParaRPr>
          </a:p>
        </p:txBody>
      </p:sp>
      <p:grpSp>
        <p:nvGrpSpPr>
          <p:cNvPr id="2" name="Group 6"/>
          <p:cNvGrpSpPr>
            <a:grpSpLocks/>
          </p:cNvGrpSpPr>
          <p:nvPr/>
        </p:nvGrpSpPr>
        <p:grpSpPr bwMode="auto">
          <a:xfrm>
            <a:off x="5791200" y="3657600"/>
            <a:ext cx="2286000" cy="3200400"/>
            <a:chOff x="4320" y="1776"/>
            <a:chExt cx="1440" cy="2016"/>
          </a:xfrm>
        </p:grpSpPr>
        <p:sp>
          <p:nvSpPr>
            <p:cNvPr id="757767" name="AutoShape 7"/>
            <p:cNvSpPr>
              <a:spLocks noChangeArrowheads="1"/>
            </p:cNvSpPr>
            <p:nvPr/>
          </p:nvSpPr>
          <p:spPr bwMode="auto">
            <a:xfrm>
              <a:off x="4320" y="1776"/>
              <a:ext cx="1440" cy="1440"/>
            </a:xfrm>
            <a:prstGeom prst="plus">
              <a:avLst>
                <a:gd name="adj" fmla="val 25000"/>
              </a:avLst>
            </a:prstGeom>
            <a:solidFill>
              <a:srgbClr val="1A0CA9"/>
            </a:solidFill>
            <a:ln w="38100">
              <a:noFill/>
              <a:miter lim="800000"/>
              <a:headEnd/>
              <a:tailEnd/>
            </a:ln>
            <a:effectLst>
              <a:outerShdw dist="35921" dir="2700000" algn="ctr" rotWithShape="0">
                <a:srgbClr val="808080">
                  <a:alpha val="74997"/>
                </a:srgbClr>
              </a:outerShdw>
            </a:effectLst>
          </p:spPr>
          <p:txBody>
            <a:bodyPr wrap="none" anchor="ct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757768" name="Rectangle 8"/>
            <p:cNvSpPr>
              <a:spLocks noChangeArrowheads="1"/>
            </p:cNvSpPr>
            <p:nvPr/>
          </p:nvSpPr>
          <p:spPr bwMode="auto">
            <a:xfrm>
              <a:off x="4656" y="2832"/>
              <a:ext cx="768" cy="960"/>
            </a:xfrm>
            <a:prstGeom prst="rect">
              <a:avLst/>
            </a:prstGeom>
            <a:solidFill>
              <a:srgbClr val="1A0CA9"/>
            </a:solidFill>
            <a:ln w="9525">
              <a:noFill/>
              <a:miter lim="800000"/>
              <a:headEnd/>
              <a:tailEnd/>
            </a:ln>
            <a:effectLst>
              <a:outerShdw dist="35921" dir="2700000" algn="ctr" rotWithShape="0">
                <a:srgbClr val="808080">
                  <a:alpha val="74997"/>
                </a:srgbClr>
              </a:outerShdw>
            </a:effectLst>
          </p:spPr>
          <p:txBody>
            <a:bodyPr wrap="none" anchor="ct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757769" name="Text Box 9"/>
            <p:cNvSpPr txBox="1">
              <a:spLocks noChangeArrowheads="1"/>
            </p:cNvSpPr>
            <p:nvPr/>
          </p:nvSpPr>
          <p:spPr bwMode="auto">
            <a:xfrm>
              <a:off x="4468" y="2160"/>
              <a:ext cx="1211" cy="672"/>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lgn="ctr" fontAlgn="base">
                <a:spcBef>
                  <a:spcPct val="0"/>
                </a:spcBef>
                <a:spcAft>
                  <a:spcPct val="0"/>
                </a:spcAft>
                <a:defRPr/>
              </a:pPr>
              <a:r>
                <a:rPr lang="en-US" sz="3200" b="1">
                  <a:solidFill>
                    <a:srgbClr val="FFFFFF"/>
                  </a:solidFill>
                  <a:latin typeface="Arial" charset="0"/>
                  <a:cs typeface="Arial" charset="0"/>
                </a:rPr>
                <a:t>Works of</a:t>
              </a:r>
              <a:br>
                <a:rPr lang="en-US" sz="3200" b="1">
                  <a:solidFill>
                    <a:srgbClr val="FFFFFF"/>
                  </a:solidFill>
                  <a:latin typeface="Arial" charset="0"/>
                  <a:cs typeface="Arial" charset="0"/>
                </a:rPr>
              </a:br>
              <a:r>
                <a:rPr lang="en-US" sz="3200" b="1">
                  <a:solidFill>
                    <a:srgbClr val="FFFFFF"/>
                  </a:solidFill>
                  <a:latin typeface="Arial" charset="0"/>
                  <a:cs typeface="Arial" charset="0"/>
                </a:rPr>
                <a:t>Service</a:t>
              </a:r>
            </a:p>
          </p:txBody>
        </p:sp>
      </p:grpSp>
      <p:sp>
        <p:nvSpPr>
          <p:cNvPr id="757770" name="AutoShape 10"/>
          <p:cNvSpPr>
            <a:spLocks noChangeArrowheads="1"/>
          </p:cNvSpPr>
          <p:nvPr/>
        </p:nvSpPr>
        <p:spPr bwMode="auto">
          <a:xfrm>
            <a:off x="4724400" y="4114800"/>
            <a:ext cx="1066800" cy="2514600"/>
          </a:xfrm>
          <a:prstGeom prst="homePlate">
            <a:avLst>
              <a:gd name="adj" fmla="val 25000"/>
            </a:avLst>
          </a:prstGeom>
          <a:solidFill>
            <a:schemeClr val="accent1"/>
          </a:solidFill>
          <a:ln w="9525">
            <a:solidFill>
              <a:schemeClr val="tx1"/>
            </a:solidFill>
            <a:miter lim="800000"/>
            <a:headEnd/>
            <a:tailEnd/>
          </a:ln>
          <a:effectLst>
            <a:outerShdw dist="35921" dir="2700000" algn="ctr" rotWithShape="0">
              <a:schemeClr val="bg2">
                <a:alpha val="74997"/>
              </a:schemeClr>
            </a:outerShdw>
          </a:effectLst>
        </p:spPr>
        <p:txBody>
          <a:bodyPr wrap="none" anchor="ctr"/>
          <a:lstStyle/>
          <a:p>
            <a:pPr algn="ctr" fontAlgn="base">
              <a:spcBef>
                <a:spcPct val="0"/>
              </a:spcBef>
              <a:spcAft>
                <a:spcPct val="0"/>
              </a:spcAft>
              <a:defRPr/>
            </a:pPr>
            <a:r>
              <a:rPr lang="en-US" sz="3200" b="1">
                <a:solidFill>
                  <a:srgbClr val="FFFFFF"/>
                </a:solidFill>
                <a:effectLst>
                  <a:outerShdw blurRad="38100" dist="38100" dir="2700000" algn="tl">
                    <a:srgbClr val="000000"/>
                  </a:outerShdw>
                </a:effectLst>
                <a:latin typeface="Arial" charset="0"/>
                <a:cs typeface="Arial" charset="0"/>
              </a:rPr>
              <a:t>DO</a:t>
            </a:r>
            <a:endParaRPr lang="en-US" sz="3200" b="1">
              <a:solidFill>
                <a:srgbClr val="FFFFFF"/>
              </a:solidFill>
              <a:latin typeface="Arial" charset="0"/>
              <a:cs typeface="Arial" charset="0"/>
            </a:endParaRPr>
          </a:p>
        </p:txBody>
      </p:sp>
      <p:sp>
        <p:nvSpPr>
          <p:cNvPr id="757774" name="AutoShape 14"/>
          <p:cNvSpPr>
            <a:spLocks noChangeArrowheads="1"/>
          </p:cNvSpPr>
          <p:nvPr/>
        </p:nvSpPr>
        <p:spPr bwMode="auto">
          <a:xfrm rot="-4501250">
            <a:off x="6629400" y="2514600"/>
            <a:ext cx="1371600" cy="762000"/>
          </a:xfrm>
          <a:prstGeom prst="homePlate">
            <a:avLst>
              <a:gd name="adj" fmla="val 45000"/>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smtClean="0">
              <a:solidFill>
                <a:srgbClr val="FFFFFF"/>
              </a:solidFill>
              <a:latin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7771"/>
                                        </p:tgtEl>
                                        <p:attrNameLst>
                                          <p:attrName>style.visibility</p:attrName>
                                        </p:attrNameLst>
                                      </p:cBhvr>
                                      <p:to>
                                        <p:strVal val="visible"/>
                                      </p:to>
                                    </p:set>
                                    <p:animEffect transition="in" filter="dissolve">
                                      <p:cBhvr>
                                        <p:cTn id="7" dur="500"/>
                                        <p:tgtEl>
                                          <p:spTgt spid="75777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57764"/>
                                        </p:tgtEl>
                                        <p:attrNameLst>
                                          <p:attrName>style.visibility</p:attrName>
                                        </p:attrNameLst>
                                      </p:cBhvr>
                                      <p:to>
                                        <p:strVal val="visible"/>
                                      </p:to>
                                    </p:set>
                                    <p:animEffect transition="in" filter="dissolve">
                                      <p:cBhvr>
                                        <p:cTn id="10" dur="500"/>
                                        <p:tgtEl>
                                          <p:spTgt spid="75776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57765"/>
                                        </p:tgtEl>
                                        <p:attrNameLst>
                                          <p:attrName>style.visibility</p:attrName>
                                        </p:attrNameLst>
                                      </p:cBhvr>
                                      <p:to>
                                        <p:strVal val="visible"/>
                                      </p:to>
                                    </p:set>
                                    <p:animEffect transition="in" filter="wipe(left)">
                                      <p:cBhvr>
                                        <p:cTn id="15" dur="2000"/>
                                        <p:tgtEl>
                                          <p:spTgt spid="75776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757772"/>
                                        </p:tgtEl>
                                        <p:attrNameLst>
                                          <p:attrName>style.visibility</p:attrName>
                                        </p:attrNameLst>
                                      </p:cBhvr>
                                      <p:to>
                                        <p:strVal val="visible"/>
                                      </p:to>
                                    </p:set>
                                    <p:animEffect transition="in" filter="dissolve">
                                      <p:cBhvr>
                                        <p:cTn id="19" dur="500"/>
                                        <p:tgtEl>
                                          <p:spTgt spid="7577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57770"/>
                                        </p:tgtEl>
                                        <p:attrNameLst>
                                          <p:attrName>style.visibility</p:attrName>
                                        </p:attrNameLst>
                                      </p:cBhvr>
                                      <p:to>
                                        <p:strVal val="visible"/>
                                      </p:to>
                                    </p:set>
                                    <p:animEffect transition="in" filter="wipe(left)">
                                      <p:cBhvr>
                                        <p:cTn id="24" dur="2000"/>
                                        <p:tgtEl>
                                          <p:spTgt spid="757770"/>
                                        </p:tgtEl>
                                      </p:cBhvr>
                                    </p:animEffect>
                                  </p:child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57774"/>
                                        </p:tgtEl>
                                        <p:attrNameLst>
                                          <p:attrName>style.visibility</p:attrName>
                                        </p:attrNameLst>
                                      </p:cBhvr>
                                      <p:to>
                                        <p:strVal val="visible"/>
                                      </p:to>
                                    </p:set>
                                    <p:animEffect transition="in" filter="wipe(down)">
                                      <p:cBhvr>
                                        <p:cTn id="33" dur="500"/>
                                        <p:tgtEl>
                                          <p:spTgt spid="757774"/>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757773"/>
                                        </p:tgtEl>
                                        <p:attrNameLst>
                                          <p:attrName>style.visibility</p:attrName>
                                        </p:attrNameLst>
                                      </p:cBhvr>
                                      <p:to>
                                        <p:strVal val="visible"/>
                                      </p:to>
                                    </p:set>
                                    <p:animEffect transition="in" filter="dissolve">
                                      <p:cBhvr>
                                        <p:cTn id="37" dur="500"/>
                                        <p:tgtEl>
                                          <p:spTgt spid="757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4" grpId="0" animBg="1"/>
      <p:bldP spid="757765" grpId="0" animBg="1"/>
      <p:bldP spid="757770" grpId="0" animBg="1"/>
      <p:bldP spid="757774"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152400" y="2971800"/>
            <a:ext cx="8610600" cy="3886200"/>
          </a:xfrm>
          <a:effectLst>
            <a:outerShdw dist="35921"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5400" b="1" i="1" smtClean="0"/>
              <a:t>—Main Idea—</a:t>
            </a:r>
            <a:r>
              <a:rPr lang="en-US" sz="5400" b="1" smtClean="0"/>
              <a:t/>
            </a:r>
            <a:br>
              <a:rPr lang="en-US" sz="5400" b="1" smtClean="0"/>
            </a:br>
            <a:r>
              <a:rPr lang="en-US" b="1" i="1" smtClean="0"/>
              <a:t>Christ called Tom and me to equip you to be like Christ!</a:t>
            </a:r>
            <a:endParaRPr lang="en-US" smtClean="0">
              <a:solidFill>
                <a:schemeClr val="tx1"/>
              </a:solidFill>
              <a:latin typeface="Times New Roman" pitchFamily="18" charset="0"/>
            </a:endParaRPr>
          </a:p>
        </p:txBody>
      </p:sp>
      <p:pic>
        <p:nvPicPr>
          <p:cNvPr id="687106" name="Picture 2"/>
          <p:cNvPicPr>
            <a:picLocks noChangeAspect="1" noChangeArrowheads="1"/>
          </p:cNvPicPr>
          <p:nvPr/>
        </p:nvPicPr>
        <p:blipFill>
          <a:blip r:embed="rId3" cstate="print"/>
          <a:srcRect b="9224"/>
          <a:stretch>
            <a:fillRect/>
          </a:stretch>
        </p:blipFill>
        <p:spPr bwMode="auto">
          <a:xfrm>
            <a:off x="-228600" y="0"/>
            <a:ext cx="9372600" cy="6858000"/>
          </a:xfrm>
          <a:prstGeom prst="rect">
            <a:avLst/>
          </a:prstGeom>
          <a:noFill/>
          <a:ln w="9525">
            <a:noFill/>
            <a:miter lim="800000"/>
            <a:headEnd/>
            <a:tailEnd/>
          </a:ln>
        </p:spPr>
      </p:pic>
      <p:sp>
        <p:nvSpPr>
          <p:cNvPr id="11268" name="Rectangle 4"/>
          <p:cNvSpPr>
            <a:spLocks noChangeArrowheads="1"/>
          </p:cNvSpPr>
          <p:nvPr/>
        </p:nvSpPr>
        <p:spPr bwMode="auto">
          <a:xfrm>
            <a:off x="0" y="2971800"/>
            <a:ext cx="8839200" cy="3886200"/>
          </a:xfrm>
          <a:prstGeom prst="rect">
            <a:avLst/>
          </a:prstGeom>
          <a:noFill/>
          <a:ln w="9525">
            <a:noFill/>
            <a:miter lim="800000"/>
            <a:headEnd/>
            <a:tailEnd/>
          </a:ln>
          <a:effectLst>
            <a:outerShdw dist="35921" dir="2700000" algn="ctr" rotWithShape="0">
              <a:schemeClr val="tx1">
                <a:alpha val="74997"/>
              </a:schemeClr>
            </a:outerShdw>
          </a:effectLst>
        </p:spPr>
        <p:txBody>
          <a:bodyPr anchor="ctr"/>
          <a:lstStyle/>
          <a:p>
            <a:pPr algn="ctr" fontAlgn="base">
              <a:spcBef>
                <a:spcPct val="0"/>
              </a:spcBef>
              <a:spcAft>
                <a:spcPct val="0"/>
              </a:spcAft>
            </a:pPr>
            <a:r>
              <a:rPr lang="en-US" sz="5400" b="1" i="1" smtClean="0">
                <a:solidFill>
                  <a:srgbClr val="FFFFFF"/>
                </a:solidFill>
              </a:rPr>
              <a:t>—Main Idea—</a:t>
            </a:r>
            <a:r>
              <a:rPr lang="en-US" sz="5400" b="1" smtClean="0">
                <a:solidFill>
                  <a:srgbClr val="FFFFFF"/>
                </a:solidFill>
              </a:rPr>
              <a:t/>
            </a:r>
            <a:br>
              <a:rPr lang="en-US" sz="5400" b="1" smtClean="0">
                <a:solidFill>
                  <a:srgbClr val="FFFFFF"/>
                </a:solidFill>
              </a:rPr>
            </a:br>
            <a:r>
              <a:rPr lang="en-US" sz="4400" b="1" i="1" smtClean="0">
                <a:solidFill>
                  <a:srgbClr val="FFFFFF"/>
                </a:solidFill>
              </a:rPr>
              <a:t>Christ called pastor-teachers to </a:t>
            </a:r>
            <a:r>
              <a:rPr lang="en-US" sz="4400" b="1" i="1" smtClean="0">
                <a:solidFill>
                  <a:srgbClr val="FFFF43"/>
                </a:solidFill>
              </a:rPr>
              <a:t>equip</a:t>
            </a:r>
            <a:r>
              <a:rPr lang="en-US" sz="4400" b="1" i="1" smtClean="0">
                <a:solidFill>
                  <a:srgbClr val="FFFFFF"/>
                </a:solidFill>
              </a:rPr>
              <a:t> you to be like Christ</a:t>
            </a:r>
            <a:r>
              <a:rPr lang="en-US" sz="4400" smtClean="0">
                <a:solidFill>
                  <a:srgbClr val="FFFFFF"/>
                </a:solidFill>
                <a:latin typeface="Times New Roman" pitchFamily="18"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079500" y="22860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r>
              <a:rPr lang="en-US" smtClean="0">
                <a:ea typeface="+mj-ea"/>
              </a:rPr>
              <a:t>So What?</a:t>
            </a:r>
          </a:p>
        </p:txBody>
      </p:sp>
      <p:sp>
        <p:nvSpPr>
          <p:cNvPr id="13315" name="Rectangle 3"/>
          <p:cNvSpPr>
            <a:spLocks noGrp="1" noChangeArrowheads="1"/>
          </p:cNvSpPr>
          <p:nvPr>
            <p:ph type="subTitle" idx="1"/>
          </p:nvPr>
        </p:nvSpPr>
        <p:spPr>
          <a:xfrm>
            <a:off x="-393700" y="3886200"/>
            <a:ext cx="6400800" cy="1752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smtClean="0">
              <a:ea typeface="+mn-ea"/>
            </a:endParaRPr>
          </a:p>
        </p:txBody>
      </p:sp>
      <p:pic>
        <p:nvPicPr>
          <p:cNvPr id="689155" name="Picture 4" descr="camel"/>
          <p:cNvPicPr>
            <a:picLocks noChangeAspect="1" noChangeArrowheads="1"/>
          </p:cNvPicPr>
          <p:nvPr/>
        </p:nvPicPr>
        <p:blipFill>
          <a:blip r:embed="rId3" cstate="print"/>
          <a:srcRect l="25223" t="4512" r="2991" b="9775"/>
          <a:stretch>
            <a:fillRect/>
          </a:stretch>
        </p:blipFill>
        <p:spPr bwMode="auto">
          <a:xfrm>
            <a:off x="0" y="-381000"/>
            <a:ext cx="9144000" cy="7239000"/>
          </a:xfrm>
          <a:prstGeom prst="rect">
            <a:avLst/>
          </a:prstGeom>
          <a:noFill/>
          <a:ln w="9525">
            <a:noFill/>
            <a:miter lim="800000"/>
            <a:headEnd/>
            <a:tailEnd/>
          </a:ln>
        </p:spPr>
      </p:pic>
      <p:sp>
        <p:nvSpPr>
          <p:cNvPr id="13317" name="AutoShape 5"/>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4000" b="1">
                <a:solidFill>
                  <a:srgbClr val="000000"/>
                </a:solidFill>
              </a:rPr>
              <a:t>So what?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defRPr/>
            </a:pPr>
            <a:r>
              <a:rPr lang="en-US" sz="5400" b="1" dirty="0" smtClean="0">
                <a:effectLst>
                  <a:outerShdw blurRad="38100" dist="38100" dir="2700000" algn="tl">
                    <a:srgbClr val="000000"/>
                  </a:outerShdw>
                </a:effectLst>
                <a:ea typeface="+mj-ea"/>
              </a:rPr>
              <a:t>Action Points</a:t>
            </a:r>
            <a:endParaRPr lang="en-US" sz="3600" dirty="0" smtClean="0">
              <a:ea typeface="+mj-ea"/>
            </a:endParaRPr>
          </a:p>
        </p:txBody>
      </p:sp>
      <p:sp>
        <p:nvSpPr>
          <p:cNvPr id="4" name="Rectangle 3"/>
          <p:cNvSpPr txBox="1">
            <a:spLocks noChangeArrowheads="1"/>
          </p:cNvSpPr>
          <p:nvPr/>
        </p:nvSpPr>
        <p:spPr bwMode="auto">
          <a:xfrm>
            <a:off x="107950" y="1484313"/>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marL="342900" indent="-342900" fontAlgn="base">
              <a:spcBef>
                <a:spcPct val="20000"/>
              </a:spcBef>
              <a:spcAft>
                <a:spcPct val="0"/>
              </a:spcAft>
              <a:buFont typeface="Wingdings" pitchFamily="2" charset="2"/>
              <a:buChar char=""/>
            </a:pPr>
            <a:r>
              <a:rPr lang="en-US" sz="3200" b="1" u="sng" smtClean="0">
                <a:solidFill>
                  <a:srgbClr val="FFFFFF"/>
                </a:solidFill>
                <a:effectLst>
                  <a:outerShdw blurRad="38100" dist="38100" dir="2700000" algn="tl">
                    <a:srgbClr val="000000"/>
                  </a:outerShdw>
                </a:effectLst>
              </a:rPr>
              <a:t>Your Role</a:t>
            </a:r>
            <a:r>
              <a:rPr lang="en-US" sz="3200" b="1" smtClean="0">
                <a:solidFill>
                  <a:srgbClr val="FFFFFF"/>
                </a:solidFill>
                <a:effectLst>
                  <a:outerShdw blurRad="38100" dist="38100" dir="2700000" algn="tl">
                    <a:srgbClr val="000000"/>
                  </a:outerShdw>
                </a:effectLst>
              </a:rPr>
              <a:t> </a:t>
            </a:r>
          </a:p>
          <a:p>
            <a:pPr marL="742950" lvl="1" indent="-285750" fontAlgn="base">
              <a:spcBef>
                <a:spcPct val="20000"/>
              </a:spcBef>
              <a:spcAft>
                <a:spcPct val="0"/>
              </a:spcAft>
              <a:buFont typeface="Wingdings" pitchFamily="2" charset="2"/>
              <a:buChar char=""/>
            </a:pPr>
            <a:r>
              <a:rPr lang="en-US" sz="2800" b="1" smtClean="0">
                <a:solidFill>
                  <a:srgbClr val="FFFFFF"/>
                </a:solidFill>
                <a:effectLst>
                  <a:outerShdw blurRad="38100" dist="38100" dir="2700000" algn="tl">
                    <a:srgbClr val="000000"/>
                  </a:outerShdw>
                </a:effectLst>
              </a:rPr>
              <a:t>How can your pastor-teacher(s) better equip you for your</a:t>
            </a:r>
            <a:r>
              <a:rPr lang="en-US" sz="2800" smtClean="0">
                <a:solidFill>
                  <a:srgbClr val="FFFFFF"/>
                </a:solidFill>
                <a:effectLst>
                  <a:outerShdw blurRad="38100" dist="38100" dir="2700000" algn="tl">
                    <a:srgbClr val="000000"/>
                  </a:outerShdw>
                </a:effectLst>
                <a:latin typeface="Times New Roman" pitchFamily="18" charset="0"/>
              </a:rPr>
              <a:t> </a:t>
            </a:r>
            <a:r>
              <a:rPr lang="en-US" sz="2800" b="1" smtClean="0">
                <a:solidFill>
                  <a:srgbClr val="FFFFFF"/>
                </a:solidFill>
                <a:effectLst>
                  <a:outerShdw blurRad="38100" dist="38100" dir="2700000" algn="tl">
                    <a:srgbClr val="000000"/>
                  </a:outerShdw>
                </a:effectLst>
              </a:rPr>
              <a:t>unique role to better minister together?</a:t>
            </a:r>
          </a:p>
          <a:p>
            <a:pPr marL="742950" lvl="1" indent="-285750" fontAlgn="base">
              <a:spcBef>
                <a:spcPct val="20000"/>
              </a:spcBef>
              <a:spcAft>
                <a:spcPct val="0"/>
              </a:spcAft>
              <a:buFont typeface="Wingdings" pitchFamily="2" charset="2"/>
              <a:buChar char=""/>
            </a:pPr>
            <a:r>
              <a:rPr lang="en-US" sz="2800" b="1" smtClean="0">
                <a:solidFill>
                  <a:srgbClr val="FFFFFF"/>
                </a:solidFill>
                <a:effectLst>
                  <a:outerShdw blurRad="38100" dist="38100" dir="2700000" algn="tl">
                    <a:srgbClr val="000000"/>
                  </a:outerShdw>
                </a:effectLst>
              </a:rPr>
              <a:t>What role are you being equipped for?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26018" name="Text Box 2"/>
          <p:cNvSpPr txBox="1">
            <a:spLocks noChangeArrowheads="1"/>
          </p:cNvSpPr>
          <p:nvPr/>
        </p:nvSpPr>
        <p:spPr bwMode="auto">
          <a:xfrm>
            <a:off x="1143000" y="206375"/>
            <a:ext cx="3235325" cy="3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9276" tIns="49638" rIns="99276" bIns="49638">
            <a:spAutoFit/>
          </a:bodyPr>
          <a:lstStyle>
            <a:lvl1pPr defTabSz="992188">
              <a:defRPr sz="2400">
                <a:solidFill>
                  <a:schemeClr val="tx1"/>
                </a:solidFill>
                <a:latin typeface="Arial" charset="0"/>
                <a:ea typeface="ＭＳ Ｐゴシック" charset="0"/>
                <a:cs typeface="ＭＳ Ｐゴシック" charset="0"/>
              </a:defRPr>
            </a:lvl1pPr>
            <a:lvl2pPr marL="496888" defTabSz="992188">
              <a:defRPr sz="2400">
                <a:solidFill>
                  <a:schemeClr val="tx1"/>
                </a:solidFill>
                <a:latin typeface="Arial" charset="0"/>
                <a:ea typeface="ＭＳ Ｐゴシック" charset="0"/>
              </a:defRPr>
            </a:lvl2pPr>
            <a:lvl3pPr marL="992188" defTabSz="992188">
              <a:defRPr sz="2400">
                <a:solidFill>
                  <a:schemeClr val="tx1"/>
                </a:solidFill>
                <a:latin typeface="Arial" charset="0"/>
                <a:ea typeface="ＭＳ Ｐゴシック" charset="0"/>
              </a:defRPr>
            </a:lvl3pPr>
            <a:lvl4pPr marL="1489075" defTabSz="992188">
              <a:defRPr sz="2400">
                <a:solidFill>
                  <a:schemeClr val="tx1"/>
                </a:solidFill>
                <a:latin typeface="Arial" charset="0"/>
                <a:ea typeface="ＭＳ Ｐゴシック" charset="0"/>
              </a:defRPr>
            </a:lvl4pPr>
            <a:lvl5pPr marL="1985963" defTabSz="992188">
              <a:defRPr sz="2400">
                <a:solidFill>
                  <a:schemeClr val="tx1"/>
                </a:solidFill>
                <a:latin typeface="Arial" charset="0"/>
                <a:ea typeface="ＭＳ Ｐゴシック" charset="0"/>
              </a:defRPr>
            </a:lvl5pPr>
            <a:lvl6pPr marL="2443163" defTabSz="992188" eaLnBrk="0" fontAlgn="base" hangingPunct="0">
              <a:spcBef>
                <a:spcPct val="0"/>
              </a:spcBef>
              <a:spcAft>
                <a:spcPct val="0"/>
              </a:spcAft>
              <a:defRPr sz="2400">
                <a:solidFill>
                  <a:schemeClr val="tx1"/>
                </a:solidFill>
                <a:latin typeface="Arial" charset="0"/>
                <a:ea typeface="ＭＳ Ｐゴシック" charset="0"/>
              </a:defRPr>
            </a:lvl6pPr>
            <a:lvl7pPr marL="2900363" defTabSz="992188" eaLnBrk="0" fontAlgn="base" hangingPunct="0">
              <a:spcBef>
                <a:spcPct val="0"/>
              </a:spcBef>
              <a:spcAft>
                <a:spcPct val="0"/>
              </a:spcAft>
              <a:defRPr sz="2400">
                <a:solidFill>
                  <a:schemeClr val="tx1"/>
                </a:solidFill>
                <a:latin typeface="Arial" charset="0"/>
                <a:ea typeface="ＭＳ Ｐゴシック" charset="0"/>
              </a:defRPr>
            </a:lvl7pPr>
            <a:lvl8pPr marL="3357563" defTabSz="992188" eaLnBrk="0" fontAlgn="base" hangingPunct="0">
              <a:spcBef>
                <a:spcPct val="0"/>
              </a:spcBef>
              <a:spcAft>
                <a:spcPct val="0"/>
              </a:spcAft>
              <a:defRPr sz="2400">
                <a:solidFill>
                  <a:schemeClr val="tx1"/>
                </a:solidFill>
                <a:latin typeface="Arial" charset="0"/>
                <a:ea typeface="ＭＳ Ｐゴシック" charset="0"/>
              </a:defRPr>
            </a:lvl8pPr>
            <a:lvl9pPr marL="3814763" defTabSz="992188"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1800" u="sng" smtClean="0">
                <a:solidFill>
                  <a:srgbClr val="000000"/>
                </a:solidFill>
                <a:latin typeface="Times" charset="0"/>
              </a:rPr>
              <a:t>Ministry/Servant Response Form</a:t>
            </a:r>
            <a:endParaRPr lang="en-US" sz="1800" smtClean="0">
              <a:solidFill>
                <a:srgbClr val="000000"/>
              </a:solidFill>
              <a:latin typeface="Times" charset="0"/>
            </a:endParaRPr>
          </a:p>
        </p:txBody>
      </p:sp>
      <p:sp>
        <p:nvSpPr>
          <p:cNvPr id="726019" name="Text Box 3"/>
          <p:cNvSpPr txBox="1">
            <a:spLocks noChangeArrowheads="1"/>
          </p:cNvSpPr>
          <p:nvPr/>
        </p:nvSpPr>
        <p:spPr bwMode="auto">
          <a:xfrm>
            <a:off x="2362200" y="525463"/>
            <a:ext cx="3033713"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9276" tIns="49638" rIns="99276" bIns="49638">
            <a:spAutoFit/>
          </a:bodyPr>
          <a:lstStyle>
            <a:lvl1pPr defTabSz="992188">
              <a:defRPr sz="2400">
                <a:solidFill>
                  <a:schemeClr val="tx1"/>
                </a:solidFill>
                <a:latin typeface="Arial" charset="0"/>
                <a:ea typeface="ＭＳ Ｐゴシック" charset="0"/>
                <a:cs typeface="ＭＳ Ｐゴシック" charset="0"/>
              </a:defRPr>
            </a:lvl1pPr>
            <a:lvl2pPr marL="496888" defTabSz="992188">
              <a:defRPr sz="2400">
                <a:solidFill>
                  <a:schemeClr val="tx1"/>
                </a:solidFill>
                <a:latin typeface="Arial" charset="0"/>
                <a:ea typeface="ＭＳ Ｐゴシック" charset="0"/>
              </a:defRPr>
            </a:lvl2pPr>
            <a:lvl3pPr marL="992188" defTabSz="992188">
              <a:defRPr sz="2400">
                <a:solidFill>
                  <a:schemeClr val="tx1"/>
                </a:solidFill>
                <a:latin typeface="Arial" charset="0"/>
                <a:ea typeface="ＭＳ Ｐゴシック" charset="0"/>
              </a:defRPr>
            </a:lvl3pPr>
            <a:lvl4pPr marL="1489075" defTabSz="992188">
              <a:defRPr sz="2400">
                <a:solidFill>
                  <a:schemeClr val="tx1"/>
                </a:solidFill>
                <a:latin typeface="Arial" charset="0"/>
                <a:ea typeface="ＭＳ Ｐゴシック" charset="0"/>
              </a:defRPr>
            </a:lvl4pPr>
            <a:lvl5pPr marL="1985963" defTabSz="992188">
              <a:defRPr sz="2400">
                <a:solidFill>
                  <a:schemeClr val="tx1"/>
                </a:solidFill>
                <a:latin typeface="Arial" charset="0"/>
                <a:ea typeface="ＭＳ Ｐゴシック" charset="0"/>
              </a:defRPr>
            </a:lvl5pPr>
            <a:lvl6pPr marL="2443163" defTabSz="992188" eaLnBrk="0" fontAlgn="base" hangingPunct="0">
              <a:spcBef>
                <a:spcPct val="0"/>
              </a:spcBef>
              <a:spcAft>
                <a:spcPct val="0"/>
              </a:spcAft>
              <a:defRPr sz="2400">
                <a:solidFill>
                  <a:schemeClr val="tx1"/>
                </a:solidFill>
                <a:latin typeface="Arial" charset="0"/>
                <a:ea typeface="ＭＳ Ｐゴシック" charset="0"/>
              </a:defRPr>
            </a:lvl6pPr>
            <a:lvl7pPr marL="2900363" defTabSz="992188" eaLnBrk="0" fontAlgn="base" hangingPunct="0">
              <a:spcBef>
                <a:spcPct val="0"/>
              </a:spcBef>
              <a:spcAft>
                <a:spcPct val="0"/>
              </a:spcAft>
              <a:defRPr sz="2400">
                <a:solidFill>
                  <a:schemeClr val="tx1"/>
                </a:solidFill>
                <a:latin typeface="Arial" charset="0"/>
                <a:ea typeface="ＭＳ Ｐゴシック" charset="0"/>
              </a:defRPr>
            </a:lvl7pPr>
            <a:lvl8pPr marL="3357563" defTabSz="992188" eaLnBrk="0" fontAlgn="base" hangingPunct="0">
              <a:spcBef>
                <a:spcPct val="0"/>
              </a:spcBef>
              <a:spcAft>
                <a:spcPct val="0"/>
              </a:spcAft>
              <a:defRPr sz="2400">
                <a:solidFill>
                  <a:schemeClr val="tx1"/>
                </a:solidFill>
                <a:latin typeface="Arial" charset="0"/>
                <a:ea typeface="ＭＳ Ｐゴシック" charset="0"/>
              </a:defRPr>
            </a:lvl8pPr>
            <a:lvl9pPr marL="3814763" defTabSz="992188"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defRPr/>
            </a:pPr>
            <a:r>
              <a:rPr lang="en-US" sz="1400" smtClean="0">
                <a:solidFill>
                  <a:srgbClr val="FFFFFF"/>
                </a:solidFill>
                <a:latin typeface="Times" charset="0"/>
              </a:rPr>
              <a:t>Please list your area of interest to serve.</a:t>
            </a:r>
            <a:endParaRPr lang="en-US" sz="1800" smtClean="0">
              <a:solidFill>
                <a:srgbClr val="FFFFFF"/>
              </a:solidFill>
              <a:latin typeface="Times" charset="0"/>
            </a:endParaRPr>
          </a:p>
        </p:txBody>
      </p:sp>
      <p:sp>
        <p:nvSpPr>
          <p:cNvPr id="726020" name="Rectangle 4"/>
          <p:cNvSpPr>
            <a:spLocks noChangeArrowheads="1"/>
          </p:cNvSpPr>
          <p:nvPr/>
        </p:nvSpPr>
        <p:spPr bwMode="auto">
          <a:xfrm>
            <a:off x="8521700" y="882650"/>
            <a:ext cx="2000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9276" tIns="49638" rIns="99276" bIns="49638">
            <a:spAutoFit/>
          </a:bodyPr>
          <a:lstStyle/>
          <a:p>
            <a:pPr defTabSz="992188" eaLnBrk="0" fontAlgn="base" hangingPunct="0">
              <a:spcBef>
                <a:spcPct val="0"/>
              </a:spcBef>
              <a:spcAft>
                <a:spcPct val="0"/>
              </a:spcAft>
              <a:defRPr/>
            </a:pPr>
            <a:endParaRPr lang="en-US" sz="2600">
              <a:solidFill>
                <a:srgbClr val="FFFFFF"/>
              </a:solidFill>
              <a:latin typeface="Times" charset="0"/>
            </a:endParaRPr>
          </a:p>
        </p:txBody>
      </p:sp>
      <p:sp>
        <p:nvSpPr>
          <p:cNvPr id="726021" name="Text Box 5"/>
          <p:cNvSpPr txBox="1">
            <a:spLocks noChangeArrowheads="1"/>
          </p:cNvSpPr>
          <p:nvPr/>
        </p:nvSpPr>
        <p:spPr bwMode="auto">
          <a:xfrm>
            <a:off x="1143000" y="914400"/>
            <a:ext cx="459105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lnSpc>
                <a:spcPct val="150000"/>
              </a:lnSpc>
              <a:spcBef>
                <a:spcPct val="0"/>
              </a:spcBef>
              <a:spcAft>
                <a:spcPct val="0"/>
              </a:spcAft>
              <a:defRPr/>
            </a:pPr>
            <a:r>
              <a:rPr lang="en-US" sz="900">
                <a:solidFill>
                  <a:srgbClr val="000000"/>
                </a:solidFill>
                <a:latin typeface="Times" charset="0"/>
              </a:rPr>
              <a:t>Name: ________________________________________ Date:________________</a:t>
            </a:r>
          </a:p>
          <a:p>
            <a:pPr eaLnBrk="0" fontAlgn="base" hangingPunct="0">
              <a:lnSpc>
                <a:spcPct val="150000"/>
              </a:lnSpc>
              <a:spcBef>
                <a:spcPct val="0"/>
              </a:spcBef>
              <a:spcAft>
                <a:spcPct val="0"/>
              </a:spcAft>
              <a:defRPr/>
            </a:pPr>
            <a:r>
              <a:rPr lang="en-US" sz="900">
                <a:solidFill>
                  <a:srgbClr val="000000"/>
                </a:solidFill>
                <a:latin typeface="Times" charset="0"/>
              </a:rPr>
              <a:t>E-mail:________________________________________ </a:t>
            </a:r>
          </a:p>
          <a:p>
            <a:pPr eaLnBrk="0" fontAlgn="base" hangingPunct="0">
              <a:lnSpc>
                <a:spcPct val="150000"/>
              </a:lnSpc>
              <a:spcBef>
                <a:spcPct val="0"/>
              </a:spcBef>
              <a:spcAft>
                <a:spcPct val="0"/>
              </a:spcAft>
              <a:defRPr/>
            </a:pPr>
            <a:r>
              <a:rPr lang="en-US" sz="900">
                <a:solidFill>
                  <a:srgbClr val="000000"/>
                </a:solidFill>
                <a:latin typeface="Times" charset="0"/>
              </a:rPr>
              <a:t>Phone: home _______________ hp______________________ office_______________</a:t>
            </a:r>
          </a:p>
        </p:txBody>
      </p:sp>
      <p:sp>
        <p:nvSpPr>
          <p:cNvPr id="726022" name="Text Box 6"/>
          <p:cNvSpPr txBox="1">
            <a:spLocks noChangeArrowheads="1"/>
          </p:cNvSpPr>
          <p:nvPr/>
        </p:nvSpPr>
        <p:spPr bwMode="auto">
          <a:xfrm>
            <a:off x="1143000" y="1527175"/>
            <a:ext cx="7696200"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buFont typeface="Wingdings" charset="0"/>
              <a:buChar char="q"/>
              <a:defRPr/>
            </a:pPr>
            <a:r>
              <a:rPr lang="en-US" sz="1600" b="1" dirty="0">
                <a:solidFill>
                  <a:srgbClr val="000000"/>
                </a:solidFill>
                <a:latin typeface="Times" charset="0"/>
              </a:rPr>
              <a:t>Usher</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Set Up &amp; Take Down</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Administration</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Deacon</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Women</a:t>
            </a:r>
            <a:r>
              <a:rPr lang="fr-FR" altLang="ja-JP" sz="1600" b="1" dirty="0">
                <a:solidFill>
                  <a:srgbClr val="000000"/>
                </a:solidFill>
              </a:rPr>
              <a:t>'</a:t>
            </a:r>
            <a:r>
              <a:rPr lang="en-US" sz="1600" b="1" dirty="0">
                <a:solidFill>
                  <a:srgbClr val="000000"/>
                </a:solidFill>
                <a:latin typeface="Times" charset="0"/>
              </a:rPr>
              <a:t>s Ministry</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Worship leader/Song leader</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Musician: what instrument___________________________</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Vocalist</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A/V Tech</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Evangelism/Outreach</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Missions</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Small group leader</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Nursery worker</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Children SS teacher</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Food service</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Prayer Ministry</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Pastoral Care</a:t>
            </a:r>
          </a:p>
          <a:p>
            <a:pPr eaLnBrk="0" fontAlgn="base" hangingPunct="0">
              <a:spcBef>
                <a:spcPct val="0"/>
              </a:spcBef>
              <a:spcAft>
                <a:spcPct val="0"/>
              </a:spcAft>
              <a:buFont typeface="Wingdings" charset="0"/>
              <a:buChar char="q"/>
              <a:defRPr/>
            </a:pPr>
            <a:r>
              <a:rPr lang="en-US" sz="1600" b="1" dirty="0">
                <a:solidFill>
                  <a:srgbClr val="000000"/>
                </a:solidFill>
                <a:latin typeface="Times" charset="0"/>
              </a:rPr>
              <a:t>Other____________________________________________</a:t>
            </a:r>
          </a:p>
        </p:txBody>
      </p:sp>
      <p:sp>
        <p:nvSpPr>
          <p:cNvPr id="726023" name="Text Box 7"/>
          <p:cNvSpPr txBox="1">
            <a:spLocks noChangeArrowheads="1"/>
          </p:cNvSpPr>
          <p:nvPr/>
        </p:nvSpPr>
        <p:spPr bwMode="auto">
          <a:xfrm>
            <a:off x="1143000" y="6124575"/>
            <a:ext cx="44735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en-US" sz="1600">
                <a:solidFill>
                  <a:srgbClr val="000000"/>
                </a:solidFill>
                <a:latin typeface="Times" charset="0"/>
              </a:rPr>
              <a:t>Comments:_________________________________</a:t>
            </a:r>
          </a:p>
          <a:p>
            <a:pPr eaLnBrk="0" fontAlgn="base" hangingPunct="0">
              <a:spcBef>
                <a:spcPct val="0"/>
              </a:spcBef>
              <a:spcAft>
                <a:spcPct val="0"/>
              </a:spcAft>
              <a:defRPr/>
            </a:pPr>
            <a:r>
              <a:rPr lang="en-US" sz="1600">
                <a:solidFill>
                  <a:srgbClr val="000000"/>
                </a:solidFill>
                <a:latin typeface="Times" charset="0"/>
              </a:rPr>
              <a:t>__________________________________________</a:t>
            </a:r>
          </a:p>
        </p:txBody>
      </p:sp>
      <p:pic>
        <p:nvPicPr>
          <p:cNvPr id="693256" name="Picture 8"/>
          <p:cNvPicPr>
            <a:picLocks noChangeAspect="1" noChangeArrowheads="1"/>
          </p:cNvPicPr>
          <p:nvPr/>
        </p:nvPicPr>
        <p:blipFill>
          <a:blip r:embed="rId3" cstate="print"/>
          <a:srcRect l="14285" t="17122" r="14117" b="38644"/>
          <a:stretch>
            <a:fillRect/>
          </a:stretch>
        </p:blipFill>
        <p:spPr bwMode="auto">
          <a:xfrm>
            <a:off x="7162800" y="152400"/>
            <a:ext cx="990600" cy="858838"/>
          </a:xfrm>
          <a:prstGeom prst="rect">
            <a:avLst/>
          </a:prstGeom>
          <a:noFill/>
          <a:ln w="9525">
            <a:noFill/>
            <a:miter lim="800000"/>
            <a:headEnd/>
            <a:tailEnd/>
          </a:ln>
        </p:spPr>
      </p:pic>
      <p:sp>
        <p:nvSpPr>
          <p:cNvPr id="693257" name="Rectangle 9"/>
          <p:cNvSpPr>
            <a:spLocks noGrp="1" noChangeArrowheads="1"/>
          </p:cNvSpPr>
          <p:nvPr>
            <p:ph type="title" idx="4294967295"/>
          </p:nvPr>
        </p:nvSpPr>
        <p:spPr/>
        <p:txBody>
          <a:bodyPr/>
          <a:lstStyle/>
          <a:p>
            <a:pPr eaLnBrk="1" hangingPunct="1"/>
            <a:r>
              <a:rPr lang="en-US" smtClean="0"/>
              <a:t>Response Form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defRPr/>
            </a:pPr>
            <a:r>
              <a:rPr lang="en-US" sz="5400" b="1" dirty="0" smtClean="0">
                <a:effectLst>
                  <a:outerShdw blurRad="38100" dist="38100" dir="2700000" algn="tl">
                    <a:srgbClr val="000000"/>
                  </a:outerShdw>
                </a:effectLst>
                <a:ea typeface="+mj-ea"/>
              </a:rPr>
              <a:t>Action Points</a:t>
            </a:r>
            <a:endParaRPr lang="en-US" sz="3600" dirty="0" smtClean="0">
              <a:ea typeface="+mj-ea"/>
            </a:endParaRPr>
          </a:p>
        </p:txBody>
      </p:sp>
      <p:sp>
        <p:nvSpPr>
          <p:cNvPr id="4" name="Rectangle 3"/>
          <p:cNvSpPr txBox="1">
            <a:spLocks noChangeArrowheads="1"/>
          </p:cNvSpPr>
          <p:nvPr/>
        </p:nvSpPr>
        <p:spPr bwMode="auto">
          <a:xfrm>
            <a:off x="107950" y="1557338"/>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marL="342900" indent="-342900" fontAlgn="base">
              <a:spcBef>
                <a:spcPct val="20000"/>
              </a:spcBef>
              <a:spcAft>
                <a:spcPct val="0"/>
              </a:spcAft>
              <a:buFont typeface="Wingdings" pitchFamily="2" charset="2"/>
              <a:buChar char=""/>
            </a:pPr>
            <a:r>
              <a:rPr lang="en-US" sz="3200" b="1" u="sng" smtClean="0">
                <a:solidFill>
                  <a:srgbClr val="FFFFFF"/>
                </a:solidFill>
                <a:effectLst>
                  <a:outerShdw blurRad="38100" dist="38100" dir="2700000" algn="tl">
                    <a:srgbClr val="000000"/>
                  </a:outerShdw>
                </a:effectLst>
              </a:rPr>
              <a:t>Your Role</a:t>
            </a:r>
            <a:r>
              <a:rPr lang="en-US" sz="3200" b="1" smtClean="0">
                <a:solidFill>
                  <a:srgbClr val="FFFFFF"/>
                </a:solidFill>
                <a:effectLst>
                  <a:outerShdw blurRad="38100" dist="38100" dir="2700000" algn="tl">
                    <a:srgbClr val="000000"/>
                  </a:outerShdw>
                </a:effectLst>
              </a:rPr>
              <a:t> </a:t>
            </a:r>
          </a:p>
          <a:p>
            <a:pPr marL="742950" lvl="1" indent="-285750" fontAlgn="base">
              <a:spcBef>
                <a:spcPct val="20000"/>
              </a:spcBef>
              <a:spcAft>
                <a:spcPct val="0"/>
              </a:spcAft>
              <a:buFont typeface="Wingdings" pitchFamily="2" charset="2"/>
              <a:buChar char=""/>
            </a:pPr>
            <a:r>
              <a:rPr lang="en-US" sz="2800" b="1" smtClean="0">
                <a:solidFill>
                  <a:srgbClr val="FFFFFF"/>
                </a:solidFill>
                <a:effectLst>
                  <a:outerShdw blurRad="38100" dist="38100" dir="2700000" algn="tl">
                    <a:srgbClr val="000000"/>
                  </a:outerShdw>
                </a:effectLst>
              </a:rPr>
              <a:t>How can the pastor-teachers better equip you for your</a:t>
            </a:r>
            <a:r>
              <a:rPr lang="en-US" sz="2800" smtClean="0">
                <a:solidFill>
                  <a:srgbClr val="FFFFFF"/>
                </a:solidFill>
                <a:effectLst>
                  <a:outerShdw blurRad="38100" dist="38100" dir="2700000" algn="tl">
                    <a:srgbClr val="000000"/>
                  </a:outerShdw>
                </a:effectLst>
                <a:latin typeface="Times New Roman" pitchFamily="18" charset="0"/>
              </a:rPr>
              <a:t> </a:t>
            </a:r>
            <a:r>
              <a:rPr lang="en-US" sz="2800" b="1" smtClean="0">
                <a:solidFill>
                  <a:srgbClr val="FFFFFF"/>
                </a:solidFill>
                <a:effectLst>
                  <a:outerShdw blurRad="38100" dist="38100" dir="2700000" algn="tl">
                    <a:srgbClr val="000000"/>
                  </a:outerShdw>
                </a:effectLst>
              </a:rPr>
              <a:t>unique role here?</a:t>
            </a:r>
          </a:p>
          <a:p>
            <a:pPr marL="742950" lvl="1" indent="-285750" fontAlgn="base">
              <a:spcBef>
                <a:spcPct val="20000"/>
              </a:spcBef>
              <a:spcAft>
                <a:spcPct val="0"/>
              </a:spcAft>
              <a:buFont typeface="Wingdings" pitchFamily="2" charset="2"/>
              <a:buChar char=""/>
            </a:pPr>
            <a:r>
              <a:rPr lang="en-US" sz="2800" b="1" smtClean="0">
                <a:solidFill>
                  <a:srgbClr val="FFFFFF"/>
                </a:solidFill>
                <a:effectLst>
                  <a:outerShdw blurRad="38100" dist="38100" dir="2700000" algn="tl">
                    <a:srgbClr val="000000"/>
                  </a:outerShdw>
                </a:effectLst>
              </a:rPr>
              <a:t>What role are you being equipped for?</a:t>
            </a:r>
          </a:p>
          <a:p>
            <a:pPr marL="342900" indent="-342900" fontAlgn="base">
              <a:spcBef>
                <a:spcPct val="20000"/>
              </a:spcBef>
              <a:spcAft>
                <a:spcPct val="0"/>
              </a:spcAft>
              <a:buFont typeface="Wingdings" pitchFamily="2" charset="2"/>
              <a:buChar char=""/>
            </a:pPr>
            <a:endParaRPr lang="en-US" sz="3200" b="1" smtClean="0">
              <a:solidFill>
                <a:srgbClr val="FFFFFF"/>
              </a:solidFill>
              <a:effectLst>
                <a:outerShdw blurRad="38100" dist="38100" dir="2700000" algn="tl">
                  <a:srgbClr val="000000"/>
                </a:outerShdw>
              </a:effectLst>
            </a:endParaRPr>
          </a:p>
          <a:p>
            <a:pPr marL="342900" indent="-342900" fontAlgn="base">
              <a:spcBef>
                <a:spcPct val="20000"/>
              </a:spcBef>
              <a:spcAft>
                <a:spcPct val="0"/>
              </a:spcAft>
              <a:buFont typeface="Wingdings" pitchFamily="2" charset="2"/>
              <a:buChar char=""/>
            </a:pPr>
            <a:r>
              <a:rPr lang="en-US" sz="3200" b="1" u="sng" smtClean="0">
                <a:solidFill>
                  <a:srgbClr val="FFFFFF"/>
                </a:solidFill>
                <a:effectLst>
                  <a:outerShdw blurRad="38100" dist="38100" dir="2700000" algn="tl">
                    <a:srgbClr val="000000"/>
                  </a:outerShdw>
                </a:effectLst>
              </a:rPr>
              <a:t>Your Goal</a:t>
            </a:r>
            <a:r>
              <a:rPr lang="en-US" sz="3200" b="1" smtClean="0">
                <a:solidFill>
                  <a:srgbClr val="FFFFFF"/>
                </a:solidFill>
                <a:effectLst>
                  <a:outerShdw blurRad="38100" dist="38100" dir="2700000" algn="tl">
                    <a:srgbClr val="000000"/>
                  </a:outerShdw>
                </a:effectLst>
              </a:rPr>
              <a:t> </a:t>
            </a:r>
          </a:p>
          <a:p>
            <a:pPr marL="742950" lvl="1" indent="-285750" fontAlgn="base">
              <a:spcBef>
                <a:spcPct val="20000"/>
              </a:spcBef>
              <a:spcAft>
                <a:spcPct val="0"/>
              </a:spcAft>
              <a:buFont typeface="Wingdings" pitchFamily="2" charset="2"/>
              <a:buChar char=""/>
            </a:pPr>
            <a:r>
              <a:rPr lang="en-US" sz="2800" b="1" smtClean="0">
                <a:solidFill>
                  <a:srgbClr val="FFFFFF"/>
                </a:solidFill>
                <a:effectLst>
                  <a:outerShdw blurRad="38100" dist="38100" dir="2700000" algn="tl">
                    <a:srgbClr val="000000"/>
                  </a:outerShdw>
                </a:effectLst>
              </a:rPr>
              <a:t>What character trait of Christ are you trusting God to equip in you this next year? </a:t>
            </a:r>
          </a:p>
          <a:p>
            <a:pPr marL="742950" lvl="1" indent="-285750" fontAlgn="base">
              <a:spcBef>
                <a:spcPct val="20000"/>
              </a:spcBef>
              <a:spcAft>
                <a:spcPct val="0"/>
              </a:spcAft>
              <a:buFont typeface="Wingdings" pitchFamily="2" charset="2"/>
              <a:buChar char=""/>
            </a:pPr>
            <a:r>
              <a:rPr lang="en-US" sz="2800" b="1" smtClean="0">
                <a:solidFill>
                  <a:srgbClr val="FFFFFF"/>
                </a:solidFill>
                <a:effectLst>
                  <a:outerShdw blurRad="38100" dist="38100" dir="2700000" algn="tl">
                    <a:srgbClr val="000000"/>
                  </a:outerShdw>
                </a:effectLst>
              </a:rPr>
              <a:t>How can we better help you develop here?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4">
                                            <p:txEl>
                                              <p:pRg st="4" end="4"/>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p:cTn id="11"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5" end="5"/>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 calcmode="lin" valueType="num">
                                      <p:cBhvr>
                                        <p:cTn id="15"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fontAlgn="base">
              <a:spcBef>
                <a:spcPct val="0"/>
              </a:spcBef>
              <a:spcAft>
                <a:spcPct val="0"/>
              </a:spcAft>
            </a:pPr>
            <a:endParaRPr lang="en-US" sz="240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2000" b="1" dirty="0">
                <a:solidFill>
                  <a:srgbClr val="000000"/>
                </a:solidFill>
                <a:latin typeface="Arial" charset="0"/>
                <a:cs typeface="Times New Roman" charset="0"/>
              </a:rPr>
              <a:t>“Cho </a:t>
            </a:r>
            <a:r>
              <a:rPr lang="en-US" sz="2000" b="1" dirty="0" err="1">
                <a:solidFill>
                  <a:srgbClr val="000000"/>
                </a:solidFill>
                <a:latin typeface="Arial" charset="0"/>
                <a:cs typeface="Times New Roman" charset="0"/>
              </a:rPr>
              <a:t>đến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tận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cùng</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trái</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đất</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Công</a:t>
            </a:r>
            <a:r>
              <a:rPr lang="en-US" sz="2000" b="1" dirty="0">
                <a:solidFill>
                  <a:srgbClr val="000000"/>
                </a:solidFill>
                <a:latin typeface="Arial" charset="0"/>
                <a:cs typeface="Times New Roman" charset="0"/>
              </a:rPr>
              <a:t> </a:t>
            </a:r>
            <a:r>
              <a:rPr lang="en-US" sz="2000" b="1" dirty="0" smtClean="0">
                <a:solidFill>
                  <a:srgbClr val="000000"/>
                </a:solidFill>
                <a:latin typeface="Arial" charset="0"/>
                <a:cs typeface="Times New Roman" charset="0"/>
              </a:rPr>
              <a:t>vụ 1</a:t>
            </a:r>
            <a:r>
              <a:rPr lang="en-US" sz="2000" b="1" dirty="0">
                <a:solidFill>
                  <a:srgbClr val="000000"/>
                </a:solidFill>
                <a:latin typeface="Arial" charset="0"/>
                <a:cs typeface="Times New Roman" charset="0"/>
              </a:rPr>
              <a:t>:8)</a:t>
            </a:r>
          </a:p>
          <a:p>
            <a:pPr eaLnBrk="1" fontAlgn="base" hangingPunct="1">
              <a:spcBef>
                <a:spcPct val="0"/>
              </a:spcBef>
              <a:spcAft>
                <a:spcPct val="0"/>
              </a:spcAft>
              <a:defRPr/>
            </a:pPr>
            <a:r>
              <a:rPr lang="en-US" sz="1600" b="1" dirty="0">
                <a:solidFill>
                  <a:srgbClr val="000000"/>
                </a:solidFill>
                <a:latin typeface="Arial" charset="0"/>
                <a:cs typeface="Times New Roman" charset="0"/>
              </a:rPr>
              <a:t>CV </a:t>
            </a:r>
            <a:r>
              <a:rPr lang="en-US" sz="2000" b="1" dirty="0">
                <a:solidFill>
                  <a:srgbClr val="000000"/>
                </a:solidFill>
                <a:latin typeface="Arial" charset="0"/>
                <a:cs typeface="Times New Roman" charset="0"/>
              </a:rPr>
              <a:t>9  13       14    15  16          18           21     27     28</a:t>
            </a:r>
          </a:p>
        </p:txBody>
      </p:sp>
      <p:sp>
        <p:nvSpPr>
          <p:cNvPr id="18227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Thu 49</a:t>
            </a:r>
          </a:p>
          <a:p>
            <a:pPr algn="ctr" eaLnBrk="1" fontAlgn="base" hangingPunct="1">
              <a:spcBef>
                <a:spcPct val="50000"/>
              </a:spcBef>
              <a:spcAft>
                <a:spcPct val="0"/>
              </a:spcAft>
            </a:pPr>
            <a:r>
              <a:rPr lang="en-US" sz="1600" b="1">
                <a:solidFill>
                  <a:srgbClr val="FFFFFF"/>
                </a:solidFill>
                <a:latin typeface="Arial Narrow" charset="0"/>
                <a:cs typeface="Times New Roman" charset="0"/>
              </a:rPr>
              <a:t>Hội đồng</a:t>
            </a:r>
          </a:p>
        </p:txBody>
      </p:sp>
      <p:sp>
        <p:nvSpPr>
          <p:cNvPr id="18227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Năm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Tám 59</a:t>
            </a:r>
          </a:p>
          <a:p>
            <a:pPr algn="ctr" eaLnBrk="1" fontAlgn="base" hangingPunct="1">
              <a:spcBef>
                <a:spcPct val="50000"/>
              </a:spcBef>
              <a:spcAft>
                <a:spcPct val="0"/>
              </a:spcAft>
            </a:pPr>
            <a:r>
              <a:rPr lang="en-US" sz="1600" b="1">
                <a:solidFill>
                  <a:srgbClr val="FFFFFF"/>
                </a:solidFill>
                <a:latin typeface="Arial Narrow" charset="0"/>
                <a:cs typeface="Times New Roman" charset="0"/>
              </a:rPr>
              <a:t>Ra Tòa</a:t>
            </a:r>
            <a:endParaRPr lang="en-US" sz="1800" b="1">
              <a:solidFill>
                <a:srgbClr val="FFFFFF"/>
              </a:solidFill>
              <a:latin typeface="Arial Narrow" charset="0"/>
              <a:cs typeface="Times New Roman" charset="0"/>
            </a:endParaRPr>
          </a:p>
        </p:txBody>
      </p:sp>
      <p:sp>
        <p:nvSpPr>
          <p:cNvPr id="18227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pPr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2278"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Xuân 68</a:t>
            </a:r>
          </a:p>
          <a:p>
            <a:pPr algn="ctr" eaLnBrk="1" fontAlgn="base" hangingPunct="1">
              <a:spcBef>
                <a:spcPct val="50000"/>
              </a:spcBef>
              <a:spcAft>
                <a:spcPct val="0"/>
              </a:spcAft>
            </a:pPr>
            <a:r>
              <a:rPr lang="en-US" sz="1400" b="1">
                <a:solidFill>
                  <a:srgbClr val="FFFFFF"/>
                </a:solidFill>
                <a:latin typeface="Arial Narrow" charset="0"/>
                <a:cs typeface="Times New Roman" charset="0"/>
              </a:rPr>
              <a:t>Hội Thánh phát triển</a:t>
            </a:r>
            <a:endParaRPr lang="en-US" sz="1600" b="1">
              <a:solidFill>
                <a:srgbClr val="FFFFFF"/>
              </a:solidFill>
              <a:latin typeface="Arial Narrow" charset="0"/>
              <a:cs typeface="Times New Roman" charset="0"/>
            </a:endParaRPr>
          </a:p>
        </p:txBody>
      </p:sp>
      <p:sp>
        <p:nvSpPr>
          <p:cNvPr id="18227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2000" b="1">
                <a:solidFill>
                  <a:srgbClr val="FFFFFF"/>
                </a:solidFill>
                <a:latin typeface="Arial Narrow" charset="0"/>
                <a:cs typeface="Times New Roman" charset="0"/>
              </a:rPr>
              <a:t>35           48          49          50          52  53          57        60             62              67           68     95</a:t>
            </a:r>
          </a:p>
        </p:txBody>
      </p:sp>
      <p:sp>
        <p:nvSpPr>
          <p:cNvPr id="182280"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Tư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49</a:t>
            </a:r>
          </a:p>
          <a:p>
            <a:pPr algn="ctr" eaLnBrk="1" fontAlgn="base" hangingPunct="1">
              <a:spcBef>
                <a:spcPct val="0"/>
              </a:spcBef>
              <a:spcAft>
                <a:spcPct val="0"/>
              </a:spcAft>
            </a:pPr>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t>
            </a:r>
          </a:p>
          <a:p>
            <a:pPr algn="ctr"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82281"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Xuân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Năm 57</a:t>
            </a:r>
          </a:p>
          <a:p>
            <a:pPr algn="ctr" eaLnBrk="1" fontAlgn="base" hangingPunct="1">
              <a:spcBef>
                <a:spcPct val="0"/>
              </a:spcBef>
              <a:spcAft>
                <a:spcPct val="0"/>
              </a:spcAft>
            </a:pPr>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t>
            </a:r>
          </a:p>
          <a:p>
            <a:pPr algn="ctr"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rgbClr val="000000"/>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sz="1200" b="1" dirty="0" err="1">
                <a:solidFill>
                  <a:srgbClr val="FFFFFF"/>
                </a:solidFill>
                <a:latin typeface="Arial Narrow" charset="0"/>
                <a:cs typeface="Times New Roman" charset="0"/>
              </a:rPr>
              <a:t>Hai</a:t>
            </a:r>
            <a:r>
              <a:rPr lang="en-US" sz="1200" b="1" dirty="0">
                <a:solidFill>
                  <a:srgbClr val="FFFFFF"/>
                </a:solidFill>
                <a:latin typeface="Arial Narrow" charset="0"/>
                <a:cs typeface="Times New Roman" charset="0"/>
              </a:rPr>
              <a:t> 60-</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Ba</a:t>
            </a:r>
            <a:r>
              <a:rPr lang="en-US" sz="1200" b="1" dirty="0">
                <a:solidFill>
                  <a:srgbClr val="FFFFFF"/>
                </a:solidFill>
                <a:latin typeface="Arial Narrow" charset="0"/>
                <a:cs typeface="Times New Roman" charset="0"/>
              </a:rPr>
              <a:t> 62</a:t>
            </a:r>
          </a:p>
          <a:p>
            <a:pPr algn="ctr" eaLnBrk="1" fontAlgn="base" hangingPunct="1">
              <a:spcBef>
                <a:spcPct val="0"/>
              </a:spcBef>
              <a:spcAft>
                <a:spcPct val="0"/>
              </a:spcAft>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Rôma</a:t>
            </a:r>
            <a:endParaRPr lang="en-US" b="1" dirty="0" smtClean="0">
              <a:solidFill>
                <a:srgbClr val="FFFFFF"/>
              </a:solidFill>
              <a:latin typeface="Arial Narrow" charset="0"/>
              <a:cs typeface="Times New Roman" charset="0"/>
            </a:endParaRPr>
          </a:p>
          <a:p>
            <a:pPr algn="ctr" eaLnBrk="1" fontAlgn="base" hangingPunct="1">
              <a:spcBef>
                <a:spcPct val="50000"/>
              </a:spcBef>
              <a:spcAft>
                <a:spcPct val="0"/>
              </a:spcAft>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rgbClr val="000000"/>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1200" b="1">
                <a:solidFill>
                  <a:srgbClr val="FFFFFF"/>
                </a:solidFill>
                <a:latin typeface="Arial Narrow" charset="0"/>
                <a:cs typeface="Times New Roman" charset="0"/>
              </a:rPr>
              <a:t>Tám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Xuân 68</a:t>
            </a:r>
          </a:p>
          <a:p>
            <a:pPr algn="ctr" eaLnBrk="1" fontAlgn="base" hangingPunct="1">
              <a:spcBef>
                <a:spcPct val="0"/>
              </a:spcBef>
              <a:spcAft>
                <a:spcPct val="0"/>
              </a:spcAft>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Rôma</a:t>
            </a:r>
          </a:p>
          <a:p>
            <a:pPr algn="ctr" eaLnBrk="1" fontAlgn="base" hangingPunct="1">
              <a:spcBef>
                <a:spcPct val="50000"/>
              </a:spcBef>
              <a:spcAft>
                <a:spcPct val="0"/>
              </a:spcAft>
              <a:defRPr/>
            </a:pPr>
            <a:endParaRPr lang="en-US" sz="1000" b="1">
              <a:solidFill>
                <a:srgbClr val="FFFFFF"/>
              </a:solidFill>
              <a:latin typeface="Arial Narrow" charset="0"/>
              <a:cs typeface="Times New Roman" charset="0"/>
            </a:endParaRPr>
          </a:p>
        </p:txBody>
      </p:sp>
      <p:sp>
        <p:nvSpPr>
          <p:cNvPr id="18228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182285"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Xuân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Thu 67</a:t>
            </a:r>
          </a:p>
          <a:p>
            <a:pPr algn="ctr" eaLnBrk="1" fontAlgn="base" hangingPunct="1">
              <a:spcBef>
                <a:spcPct val="0"/>
              </a:spcBef>
              <a:spcAft>
                <a:spcPct val="0"/>
              </a:spcAft>
            </a:pPr>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T.B.Nha</a:t>
            </a:r>
          </a:p>
          <a:p>
            <a:pPr algn="ctr"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err="1">
                <a:solidFill>
                  <a:srgbClr val="FFFFFF"/>
                </a:solidFill>
                <a:latin typeface="Arial" charset="0"/>
                <a:cs typeface="Times New Roman" charset="0"/>
              </a:rPr>
              <a:t>Tổng</a:t>
            </a:r>
            <a:r>
              <a:rPr lang="en-US" sz="4000" b="1" dirty="0">
                <a:solidFill>
                  <a:srgbClr val="FFFFFF"/>
                </a:solidFill>
                <a:latin typeface="Arial" charset="0"/>
                <a:cs typeface="Times New Roman" charset="0"/>
              </a:rPr>
              <a:t> </a:t>
            </a:r>
            <a:r>
              <a:rPr lang="en-US" sz="4000" b="1" dirty="0" err="1">
                <a:solidFill>
                  <a:srgbClr val="FFFFFF"/>
                </a:solidFill>
                <a:latin typeface="Arial" charset="0"/>
                <a:cs typeface="Times New Roman" charset="0"/>
              </a:rPr>
              <a:t>Quan</a:t>
            </a:r>
            <a:r>
              <a:rPr lang="en-US" sz="4000" b="1" dirty="0">
                <a:solidFill>
                  <a:srgbClr val="FFFFFF"/>
                </a:solidFill>
                <a:latin typeface="Arial" charset="0"/>
                <a:cs typeface="Times New Roman" charset="0"/>
              </a:rPr>
              <a:t> T</a:t>
            </a:r>
            <a:r>
              <a:rPr lang="vi-VN" sz="4000" b="1" dirty="0">
                <a:solidFill>
                  <a:srgbClr val="FFFFFF"/>
                </a:solidFill>
                <a:latin typeface="Arial" charset="0"/>
                <a:cs typeface="Times New Roman" charset="0"/>
              </a:rPr>
              <a:t>ân Ước</a:t>
            </a:r>
            <a:r>
              <a:rPr lang="en-US" sz="4000" b="1" dirty="0">
                <a:solidFill>
                  <a:srgbClr val="FFFFFF"/>
                </a:solidFill>
                <a:latin typeface="Arial" charset="0"/>
                <a:cs typeface="Times New Roman" charset="0"/>
              </a:rPr>
              <a:t> </a:t>
            </a:r>
          </a:p>
        </p:txBody>
      </p:sp>
      <p:sp>
        <p:nvSpPr>
          <p:cNvPr id="18228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18229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1 Tê</a:t>
            </a:r>
            <a:endParaRPr lang="en-US" sz="1600">
              <a:solidFill>
                <a:srgbClr val="000000"/>
              </a:solidFill>
              <a:latin typeface="Arial Narrow" charset="0"/>
              <a:cs typeface="Times New Roman" charset="0"/>
            </a:endParaRPr>
          </a:p>
        </p:txBody>
      </p:sp>
      <p:sp>
        <p:nvSpPr>
          <p:cNvPr id="18229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2 Tê</a:t>
            </a:r>
            <a:endParaRPr lang="en-US" sz="1600">
              <a:solidFill>
                <a:srgbClr val="000000"/>
              </a:solidFill>
              <a:latin typeface="Arial Narrow" charset="0"/>
              <a:cs typeface="Times New Roman" charset="0"/>
            </a:endParaRPr>
          </a:p>
        </p:txBody>
      </p:sp>
      <p:sp>
        <p:nvSpPr>
          <p:cNvPr id="18229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dirty="0">
                <a:solidFill>
                  <a:srgbClr val="000000"/>
                </a:solidFill>
                <a:latin typeface="Arial Narrow" charset="0"/>
                <a:cs typeface="Times New Roman" charset="0"/>
              </a:rPr>
              <a:t>1 </a:t>
            </a:r>
            <a:r>
              <a:rPr lang="en-US" sz="1800" b="1" dirty="0" err="1">
                <a:solidFill>
                  <a:srgbClr val="000000"/>
                </a:solidFill>
                <a:latin typeface="Arial Narrow" charset="0"/>
                <a:cs typeface="Times New Roman" charset="0"/>
              </a:rPr>
              <a:t>Cô</a:t>
            </a:r>
            <a:endParaRPr lang="en-US" sz="1600" dirty="0">
              <a:solidFill>
                <a:srgbClr val="000000"/>
              </a:solidFill>
              <a:latin typeface="Arial Narrow" charset="0"/>
              <a:cs typeface="Times New Roman" charset="0"/>
            </a:endParaRPr>
          </a:p>
        </p:txBody>
      </p:sp>
      <p:sp>
        <p:nvSpPr>
          <p:cNvPr id="18230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Mat</a:t>
            </a:r>
            <a:endParaRPr lang="en-US" sz="1600">
              <a:solidFill>
                <a:srgbClr val="FFFFFF"/>
              </a:solidFill>
              <a:latin typeface="Arial Narrow" charset="0"/>
              <a:cs typeface="Times New Roman" charset="0"/>
            </a:endParaRPr>
          </a:p>
        </p:txBody>
      </p:sp>
      <p:sp>
        <p:nvSpPr>
          <p:cNvPr id="18230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Luca</a:t>
            </a:r>
            <a:endParaRPr lang="en-US" sz="1600">
              <a:solidFill>
                <a:srgbClr val="FFFFFF"/>
              </a:solidFill>
              <a:latin typeface="Arial Narrow" charset="0"/>
              <a:cs typeface="Times New Roman" charset="0"/>
            </a:endParaRPr>
          </a:p>
        </p:txBody>
      </p:sp>
      <p:sp>
        <p:nvSpPr>
          <p:cNvPr id="182304"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Giăng</a:t>
            </a:r>
            <a:endParaRPr lang="en-US" sz="1600">
              <a:solidFill>
                <a:srgbClr val="FFFFFF"/>
              </a:solidFill>
              <a:latin typeface="Arial Narrow" charset="0"/>
              <a:cs typeface="Times New Roman" charset="0"/>
            </a:endParaRPr>
          </a:p>
        </p:txBody>
      </p:sp>
      <p:sp>
        <p:nvSpPr>
          <p:cNvPr id="182305" name="Text Box 29"/>
          <p:cNvSpPr txBox="1">
            <a:spLocks noChangeArrowheads="1"/>
          </p:cNvSpPr>
          <p:nvPr/>
        </p:nvSpPr>
        <p:spPr bwMode="auto">
          <a:xfrm>
            <a:off x="6372225" y="36449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Mác</a:t>
            </a:r>
            <a:endParaRPr lang="en-US" sz="1600">
              <a:solidFill>
                <a:srgbClr val="FFFFFF"/>
              </a:solidFill>
              <a:latin typeface="Arial Narrow" charset="0"/>
              <a:cs typeface="Times New Roman" charset="0"/>
            </a:endParaRPr>
          </a:p>
        </p:txBody>
      </p:sp>
      <p:sp>
        <p:nvSpPr>
          <p:cNvPr id="182306"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defPPr>
              <a:defRPr lang="en-US"/>
            </a:defPPr>
            <a:lvl1pPr algn="ctr" fontAlgn="base">
              <a:spcBef>
                <a:spcPct val="50000"/>
              </a:spcBef>
              <a:spcAft>
                <a:spcPct val="0"/>
              </a:spcAft>
              <a:defRPr b="1">
                <a:solidFill>
                  <a:srgbClr val="000000"/>
                </a:solidFill>
                <a:latin typeface="Arial Narrow" charset="0"/>
                <a:ea typeface="ＭＳ Ｐゴシック" charset="0"/>
                <a:cs typeface="Times New Roman"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en-US" dirty="0" err="1"/>
              <a:t>Giacơ</a:t>
            </a:r>
            <a:endParaRPr lang="en-US" dirty="0"/>
          </a:p>
        </p:txBody>
      </p:sp>
      <p:sp>
        <p:nvSpPr>
          <p:cNvPr id="182315"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Công vụ</a:t>
            </a:r>
            <a:endParaRPr lang="en-US" sz="1600">
              <a:solidFill>
                <a:srgbClr val="FFFFFF"/>
              </a:solidFill>
              <a:latin typeface="Arial Narrow" charset="0"/>
              <a:cs typeface="Times New Roman" charset="0"/>
            </a:endParaRPr>
          </a:p>
        </p:txBody>
      </p:sp>
      <p:sp>
        <p:nvSpPr>
          <p:cNvPr id="182316" name="Text Box 19"/>
          <p:cNvSpPr txBox="1">
            <a:spLocks noChangeArrowheads="1"/>
          </p:cNvSpPr>
          <p:nvPr/>
        </p:nvSpPr>
        <p:spPr bwMode="auto">
          <a:xfrm>
            <a:off x="152400"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Phúc Âm  &amp; Công vụ</a:t>
            </a:r>
            <a:endParaRPr lang="en-US" sz="1600">
              <a:solidFill>
                <a:srgbClr val="FFFFFF"/>
              </a:solidFill>
              <a:latin typeface="Arial Narrow" charset="0"/>
              <a:cs typeface="Times New Roman" charset="0"/>
            </a:endParaRPr>
          </a:p>
        </p:txBody>
      </p:sp>
      <p:sp>
        <p:nvSpPr>
          <p:cNvPr id="182317"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Thư tín Phao-lô </a:t>
            </a:r>
            <a:endParaRPr lang="en-US" sz="1600">
              <a:solidFill>
                <a:srgbClr val="000000"/>
              </a:solidFill>
              <a:latin typeface="Arial Narrow" charset="0"/>
              <a:cs typeface="Times New Roman" charset="0"/>
            </a:endParaRPr>
          </a:p>
        </p:txBody>
      </p:sp>
      <p:sp>
        <p:nvSpPr>
          <p:cNvPr id="182318"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dirty="0" err="1">
                <a:solidFill>
                  <a:srgbClr val="000000"/>
                </a:solidFill>
                <a:latin typeface="Arial Narrow" charset="0"/>
                <a:cs typeface="Times New Roman" charset="0"/>
              </a:rPr>
              <a:t>Thư</a:t>
            </a:r>
            <a:r>
              <a:rPr lang="en-US" sz="1800" b="1" dirty="0">
                <a:solidFill>
                  <a:srgbClr val="000000"/>
                </a:solidFill>
                <a:latin typeface="Arial Narrow" charset="0"/>
                <a:cs typeface="Times New Roman" charset="0"/>
              </a:rPr>
              <a:t> </a:t>
            </a:r>
            <a:r>
              <a:rPr lang="en-US" sz="1800" b="1" dirty="0" err="1">
                <a:solidFill>
                  <a:srgbClr val="000000"/>
                </a:solidFill>
                <a:latin typeface="Arial Narrow" charset="0"/>
                <a:cs typeface="Times New Roman" charset="0"/>
              </a:rPr>
              <a:t>tín</a:t>
            </a:r>
            <a:r>
              <a:rPr lang="en-US" sz="1800" b="1" dirty="0">
                <a:solidFill>
                  <a:srgbClr val="000000"/>
                </a:solidFill>
                <a:latin typeface="Arial Narrow" charset="0"/>
                <a:cs typeface="Times New Roman" charset="0"/>
              </a:rPr>
              <a:t> </a:t>
            </a:r>
            <a:r>
              <a:rPr lang="en-US" sz="1800" b="1" dirty="0" err="1">
                <a:solidFill>
                  <a:srgbClr val="000000"/>
                </a:solidFill>
                <a:latin typeface="Arial Narrow" charset="0"/>
                <a:cs typeface="Times New Roman" charset="0"/>
              </a:rPr>
              <a:t>Tổng</a:t>
            </a:r>
            <a:r>
              <a:rPr lang="en-US" sz="1800" b="1" dirty="0">
                <a:solidFill>
                  <a:srgbClr val="000000"/>
                </a:solidFill>
                <a:latin typeface="Arial Narrow" charset="0"/>
                <a:cs typeface="Times New Roman" charset="0"/>
              </a:rPr>
              <a:t> </a:t>
            </a:r>
            <a:r>
              <a:rPr lang="en-US" sz="1800" b="1" dirty="0" err="1">
                <a:solidFill>
                  <a:srgbClr val="000000"/>
                </a:solidFill>
                <a:latin typeface="Arial Narrow" charset="0"/>
                <a:cs typeface="Times New Roman" charset="0"/>
              </a:rPr>
              <a:t>quát</a:t>
            </a:r>
            <a:endParaRPr lang="en-US" sz="1600" dirty="0">
              <a:solidFill>
                <a:srgbClr val="000000"/>
              </a:solidFill>
              <a:latin typeface="Arial Narrow" charset="0"/>
              <a:cs typeface="Times New Roman" charset="0"/>
            </a:endParaRPr>
          </a:p>
        </p:txBody>
      </p:sp>
      <p:sp>
        <p:nvSpPr>
          <p:cNvPr id="18231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fontAlgn="base" hangingPunct="1">
              <a:spcBef>
                <a:spcPct val="50000"/>
              </a:spcBef>
              <a:spcAft>
                <a:spcPct val="0"/>
              </a:spcAft>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182320"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Tư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52</a:t>
            </a:r>
          </a:p>
          <a:p>
            <a:pPr algn="ctr" eaLnBrk="1" fontAlgn="base" hangingPunct="1">
              <a:spcBef>
                <a:spcPct val="0"/>
              </a:spcBef>
              <a:spcAft>
                <a:spcPct val="0"/>
              </a:spcAft>
            </a:pPr>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Êgiê</a:t>
            </a:r>
          </a:p>
          <a:p>
            <a:pPr algn="ctr"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8232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Hè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fontAlgn="base" hangingPunct="1">
              <a:spcBef>
                <a:spcPct val="50000"/>
              </a:spcBef>
              <a:spcAft>
                <a:spcPct val="0"/>
              </a:spcAft>
            </a:pPr>
            <a:r>
              <a:rPr lang="en-US" sz="1600" b="1">
                <a:solidFill>
                  <a:srgbClr val="FFFFFF"/>
                </a:solidFill>
                <a:latin typeface="Arial Narrow" charset="0"/>
                <a:cs typeface="Times New Roman" charset="0"/>
              </a:rPr>
              <a:t>Damách</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Antiốt</a:t>
            </a:r>
          </a:p>
        </p:txBody>
      </p:sp>
      <p:sp>
        <p:nvSpPr>
          <p:cNvPr id="53" name="Text Box 10"/>
          <p:cNvSpPr txBox="1">
            <a:spLocks noChangeArrowheads="1"/>
          </p:cNvSpPr>
          <p:nvPr/>
        </p:nvSpPr>
        <p:spPr bwMode="auto">
          <a:xfrm>
            <a:off x="2286000" y="6324600"/>
            <a:ext cx="990600" cy="369888"/>
          </a:xfrm>
          <a:prstGeom prst="rect">
            <a:avLst/>
          </a:prstGeom>
          <a:solidFill>
            <a:srgbClr val="000000"/>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b="1" dirty="0" err="1" smtClean="0">
                <a:solidFill>
                  <a:srgbClr val="FFFFFF"/>
                </a:solidFill>
                <a:latin typeface="Arial Narrow" charset="0"/>
                <a:cs typeface="Times New Roman" charset="0"/>
              </a:rPr>
              <a:t>Rôma</a:t>
            </a:r>
            <a:endParaRPr lang="en-US" sz="1000" b="1" dirty="0">
              <a:solidFill>
                <a:srgbClr val="FFFFFF"/>
              </a:solidFill>
              <a:latin typeface="Arial Narrow" charset="0"/>
              <a:cs typeface="Times New Roman" charset="0"/>
            </a:endParaRPr>
          </a:p>
        </p:txBody>
      </p:sp>
      <p:sp>
        <p:nvSpPr>
          <p:cNvPr id="18232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1800" b="1">
                <a:solidFill>
                  <a:srgbClr val="FFFFFF"/>
                </a:solidFill>
                <a:latin typeface="Arial Narrow" charset="0"/>
                <a:cs typeface="Times New Roman" charset="0"/>
              </a:rPr>
              <a:t>Hành trình</a:t>
            </a:r>
            <a:endParaRPr lang="en-US" b="1">
              <a:solidFill>
                <a:srgbClr val="FFFFFF"/>
              </a:solidFill>
              <a:latin typeface="Arial Narrow" charset="0"/>
              <a:cs typeface="Times New Roman" charset="0"/>
            </a:endParaRPr>
          </a:p>
        </p:txBody>
      </p:sp>
      <p:sp>
        <p:nvSpPr>
          <p:cNvPr id="18232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82325"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b="1">
                <a:solidFill>
                  <a:srgbClr val="FFFFFF"/>
                </a:solidFill>
                <a:latin typeface="Arial Narrow" charset="0"/>
                <a:cs typeface="Times New Roman" charset="0"/>
              </a:rPr>
              <a:t>Bị tù</a:t>
            </a:r>
          </a:p>
        </p:txBody>
      </p:sp>
      <p:sp>
        <p:nvSpPr>
          <p:cNvPr id="36" name="Text Box 22"/>
          <p:cNvSpPr txBox="1">
            <a:spLocks noChangeArrowheads="1"/>
          </p:cNvSpPr>
          <p:nvPr/>
        </p:nvSpPr>
        <p:spPr bwMode="auto">
          <a:xfrm>
            <a:off x="3810000" y="4583112"/>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dirty="0">
                <a:solidFill>
                  <a:srgbClr val="000000"/>
                </a:solidFill>
                <a:latin typeface="Arial Narrow" charset="0"/>
                <a:cs typeface="Times New Roman" charset="0"/>
              </a:rPr>
              <a:t>2</a:t>
            </a:r>
            <a:r>
              <a:rPr lang="en-US" sz="1800" b="1" dirty="0" smtClean="0">
                <a:solidFill>
                  <a:srgbClr val="000000"/>
                </a:solidFill>
                <a:latin typeface="Arial Narrow" charset="0"/>
                <a:cs typeface="Times New Roman" charset="0"/>
              </a:rPr>
              <a:t> </a:t>
            </a:r>
            <a:r>
              <a:rPr lang="en-US" sz="1800" b="1" dirty="0" err="1">
                <a:solidFill>
                  <a:srgbClr val="000000"/>
                </a:solidFill>
                <a:latin typeface="Arial Narrow" charset="0"/>
                <a:cs typeface="Times New Roman" charset="0"/>
              </a:rPr>
              <a:t>Cô</a:t>
            </a:r>
            <a:endParaRPr lang="en-US" sz="1600" dirty="0">
              <a:solidFill>
                <a:srgbClr val="000000"/>
              </a:solidFill>
              <a:latin typeface="Arial Narrow" charset="0"/>
              <a:cs typeface="Times New Roman" charset="0"/>
            </a:endParaRPr>
          </a:p>
        </p:txBody>
      </p:sp>
      <p:sp>
        <p:nvSpPr>
          <p:cNvPr id="37" name="Text Box 22"/>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dirty="0" err="1">
                <a:solidFill>
                  <a:srgbClr val="000000"/>
                </a:solidFill>
                <a:latin typeface="Arial Narrow" charset="0"/>
                <a:cs typeface="Times New Roman" charset="0"/>
              </a:rPr>
              <a:t>Rôma</a:t>
            </a:r>
            <a:endParaRPr lang="en-US" sz="1600" dirty="0">
              <a:solidFill>
                <a:srgbClr val="000000"/>
              </a:solidFill>
              <a:latin typeface="Arial Narrow" charset="0"/>
              <a:cs typeface="Times New Roman" charset="0"/>
            </a:endParaRPr>
          </a:p>
        </p:txBody>
      </p:sp>
      <p:sp>
        <p:nvSpPr>
          <p:cNvPr id="3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dirty="0" err="1">
                <a:solidFill>
                  <a:srgbClr val="000000"/>
                </a:solidFill>
                <a:latin typeface="Arial Narrow" charset="0"/>
                <a:cs typeface="Times New Roman" charset="0"/>
              </a:rPr>
              <a:t>Eph</a:t>
            </a:r>
            <a:endParaRPr lang="en-US" sz="1600" dirty="0">
              <a:solidFill>
                <a:srgbClr val="000000"/>
              </a:solidFill>
              <a:latin typeface="Arial Narrow" charset="0"/>
              <a:cs typeface="Times New Roman" charset="0"/>
            </a:endParaRPr>
          </a:p>
        </p:txBody>
      </p:sp>
      <p:grpSp>
        <p:nvGrpSpPr>
          <p:cNvPr id="39" name="Group 7"/>
          <p:cNvGrpSpPr>
            <a:grpSpLocks/>
          </p:cNvGrpSpPr>
          <p:nvPr/>
        </p:nvGrpSpPr>
        <p:grpSpPr bwMode="auto">
          <a:xfrm>
            <a:off x="838200" y="4038600"/>
            <a:ext cx="3886200" cy="1452563"/>
            <a:chOff x="144" y="2736"/>
            <a:chExt cx="2544" cy="1104"/>
          </a:xfrm>
        </p:grpSpPr>
        <p:sp>
          <p:nvSpPr>
            <p:cNvPr id="40" name="Rectangle 8"/>
            <p:cNvSpPr>
              <a:spLocks noChangeArrowheads="1"/>
            </p:cNvSpPr>
            <p:nvPr/>
          </p:nvSpPr>
          <p:spPr bwMode="auto">
            <a:xfrm>
              <a:off x="144" y="2736"/>
              <a:ext cx="2544" cy="1104"/>
            </a:xfrm>
            <a:prstGeom prst="rect">
              <a:avLst/>
            </a:prstGeom>
            <a:noFill/>
            <a:ln w="57150">
              <a:solidFill>
                <a:srgbClr val="FFFFFF"/>
              </a:solidFill>
              <a:miter lim="800000"/>
              <a:headEnd/>
              <a:tailEnd/>
            </a:ln>
          </p:spPr>
          <p:txBody>
            <a:bodyPr wrap="none" anchor="ctr"/>
            <a:lstStyle/>
            <a:p>
              <a:endParaRPr lang="en-US">
                <a:solidFill>
                  <a:srgbClr val="FFFFFF"/>
                </a:solidFill>
                <a:latin typeface="Arial" pitchFamily="34" charset="0"/>
              </a:endParaRPr>
            </a:p>
          </p:txBody>
        </p:sp>
        <p:sp>
          <p:nvSpPr>
            <p:cNvPr id="41" name="Text Box 9"/>
            <p:cNvSpPr txBox="1">
              <a:spLocks noChangeArrowheads="1"/>
            </p:cNvSpPr>
            <p:nvPr/>
          </p:nvSpPr>
          <p:spPr bwMode="auto">
            <a:xfrm>
              <a:off x="593" y="3456"/>
              <a:ext cx="1494" cy="351"/>
            </a:xfrm>
            <a:prstGeom prst="rect">
              <a:avLst/>
            </a:prstGeom>
            <a:noFill/>
            <a:ln w="9525">
              <a:noFill/>
              <a:miter lim="800000"/>
              <a:headEnd/>
              <a:tailEnd/>
            </a:ln>
          </p:spPr>
          <p:txBody>
            <a:bodyPr>
              <a:spAutoFit/>
            </a:bodyPr>
            <a:lstStyle/>
            <a:p>
              <a:pPr algn="ctr"/>
              <a:r>
                <a:rPr lang="en-US" b="1">
                  <a:solidFill>
                    <a:srgbClr val="FFFFFF"/>
                  </a:solidFill>
                  <a:latin typeface="Tahoma" pitchFamily="34" charset="0"/>
                </a:rPr>
                <a:t>Missionary</a:t>
              </a:r>
            </a:p>
          </p:txBody>
        </p:sp>
      </p:grpSp>
      <p:grpSp>
        <p:nvGrpSpPr>
          <p:cNvPr id="45" name="Group 10"/>
          <p:cNvGrpSpPr>
            <a:grpSpLocks/>
          </p:cNvGrpSpPr>
          <p:nvPr/>
        </p:nvGrpSpPr>
        <p:grpSpPr bwMode="auto">
          <a:xfrm>
            <a:off x="5181600" y="4038600"/>
            <a:ext cx="1371600" cy="2401888"/>
            <a:chOff x="3024" y="2736"/>
            <a:chExt cx="724" cy="1392"/>
          </a:xfrm>
        </p:grpSpPr>
        <p:sp>
          <p:nvSpPr>
            <p:cNvPr id="46" name="Rectangle 11"/>
            <p:cNvSpPr>
              <a:spLocks noChangeArrowheads="1"/>
            </p:cNvSpPr>
            <p:nvPr/>
          </p:nvSpPr>
          <p:spPr bwMode="auto">
            <a:xfrm>
              <a:off x="3028" y="2736"/>
              <a:ext cx="672" cy="1392"/>
            </a:xfrm>
            <a:prstGeom prst="rect">
              <a:avLst/>
            </a:prstGeom>
            <a:noFill/>
            <a:ln w="57150">
              <a:solidFill>
                <a:srgbClr val="FF9900"/>
              </a:solidFill>
              <a:miter lim="800000"/>
              <a:headEnd/>
              <a:tailEnd/>
            </a:ln>
          </p:spPr>
          <p:txBody>
            <a:bodyPr wrap="none" anchor="ctr"/>
            <a:lstStyle/>
            <a:p>
              <a:endParaRPr lang="en-US">
                <a:solidFill>
                  <a:srgbClr val="000000"/>
                </a:solidFill>
                <a:latin typeface="Arial" pitchFamily="34" charset="0"/>
              </a:endParaRPr>
            </a:p>
          </p:txBody>
        </p:sp>
        <p:sp>
          <p:nvSpPr>
            <p:cNvPr id="47" name="Text Box 12"/>
            <p:cNvSpPr txBox="1">
              <a:spLocks noChangeArrowheads="1"/>
            </p:cNvSpPr>
            <p:nvPr/>
          </p:nvSpPr>
          <p:spPr bwMode="auto">
            <a:xfrm>
              <a:off x="3024" y="3859"/>
              <a:ext cx="724" cy="268"/>
            </a:xfrm>
            <a:prstGeom prst="rect">
              <a:avLst/>
            </a:prstGeom>
            <a:noFill/>
            <a:ln w="9525">
              <a:noFill/>
              <a:miter lim="800000"/>
              <a:headEnd/>
              <a:tailEnd/>
            </a:ln>
          </p:spPr>
          <p:txBody>
            <a:bodyPr>
              <a:spAutoFit/>
            </a:bodyPr>
            <a:lstStyle/>
            <a:p>
              <a:pPr algn="ctr"/>
              <a:r>
                <a:rPr lang="en-US" b="1">
                  <a:solidFill>
                    <a:srgbClr val="FF9900"/>
                  </a:solidFill>
                  <a:latin typeface="Tahoma" pitchFamily="34" charset="0"/>
                </a:rPr>
                <a:t>Prison</a:t>
              </a:r>
            </a:p>
          </p:txBody>
        </p:sp>
      </p:grpSp>
      <p:grpSp>
        <p:nvGrpSpPr>
          <p:cNvPr id="48" name="Group 13"/>
          <p:cNvGrpSpPr>
            <a:grpSpLocks/>
          </p:cNvGrpSpPr>
          <p:nvPr/>
        </p:nvGrpSpPr>
        <p:grpSpPr bwMode="auto">
          <a:xfrm>
            <a:off x="6553200" y="4038600"/>
            <a:ext cx="1981200" cy="1368425"/>
            <a:chOff x="3744" y="2736"/>
            <a:chExt cx="1248" cy="720"/>
          </a:xfrm>
        </p:grpSpPr>
        <p:sp>
          <p:nvSpPr>
            <p:cNvPr id="49"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lstStyle/>
            <a:p>
              <a:endParaRPr lang="en-US">
                <a:solidFill>
                  <a:srgbClr val="000000"/>
                </a:solidFill>
                <a:latin typeface="Arial" pitchFamily="34" charset="0"/>
              </a:endParaRPr>
            </a:p>
          </p:txBody>
        </p:sp>
        <p:sp>
          <p:nvSpPr>
            <p:cNvPr id="50" name="Text Box 15"/>
            <p:cNvSpPr txBox="1">
              <a:spLocks noChangeArrowheads="1"/>
            </p:cNvSpPr>
            <p:nvPr/>
          </p:nvSpPr>
          <p:spPr bwMode="auto">
            <a:xfrm>
              <a:off x="3888" y="3173"/>
              <a:ext cx="910" cy="243"/>
            </a:xfrm>
            <a:prstGeom prst="rect">
              <a:avLst/>
            </a:prstGeom>
            <a:noFill/>
            <a:ln w="9525">
              <a:noFill/>
              <a:miter lim="800000"/>
              <a:headEnd/>
              <a:tailEnd/>
            </a:ln>
          </p:spPr>
          <p:txBody>
            <a:bodyPr>
              <a:spAutoFit/>
            </a:bodyPr>
            <a:lstStyle/>
            <a:p>
              <a:r>
                <a:rPr lang="en-US" b="1" dirty="0">
                  <a:solidFill>
                    <a:srgbClr val="FFFF00"/>
                  </a:solidFill>
                  <a:latin typeface="Tahoma" pitchFamily="34" charset="0"/>
                </a:rPr>
                <a:t>Pastoral</a:t>
              </a:r>
            </a:p>
          </p:txBody>
        </p:sp>
      </p:grpSp>
      <p:sp>
        <p:nvSpPr>
          <p:cNvPr id="51"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latin typeface="Arial Narrow" charset="0"/>
                <a:cs typeface="Times New Roman" charset="0"/>
              </a:rPr>
              <a:t>Unity</a:t>
            </a:r>
            <a:endParaRPr lang="en-US" sz="1600" smtClean="0">
              <a:latin typeface="Arial Narrow" charset="0"/>
              <a:cs typeface="Times New Roman" charset="0"/>
            </a:endParaRPr>
          </a:p>
        </p:txBody>
      </p:sp>
      <p:sp>
        <p:nvSpPr>
          <p:cNvPr id="52"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latin typeface="Arial Narrow" charset="0"/>
                <a:cs typeface="Times New Roman" charset="0"/>
              </a:rPr>
              <a:t>Deity</a:t>
            </a:r>
            <a:endParaRPr lang="en-US" sz="1600" smtClean="0">
              <a:latin typeface="Arial Narrow" charset="0"/>
              <a:cs typeface="Times New Roman" charset="0"/>
            </a:endParaRPr>
          </a:p>
        </p:txBody>
      </p:sp>
      <p:sp>
        <p:nvSpPr>
          <p:cNvPr id="54" name="Text Box 27"/>
          <p:cNvSpPr txBox="1">
            <a:spLocks noChangeArrowheads="1"/>
          </p:cNvSpPr>
          <p:nvPr/>
        </p:nvSpPr>
        <p:spPr bwMode="auto">
          <a:xfrm>
            <a:off x="5486400" y="5057775"/>
            <a:ext cx="792163" cy="338138"/>
          </a:xfrm>
          <a:prstGeom prst="rect">
            <a:avLst/>
          </a:prstGeom>
          <a:solidFill>
            <a:srgbClr val="CCFFFF"/>
          </a:solidFill>
          <a:ln w="12700">
            <a:noFill/>
            <a:miter lim="800000"/>
            <a:headEnd/>
            <a:tailEnd/>
          </a:ln>
        </p:spPr>
        <p:txBody>
          <a:bodyPr lIns="0" rIns="0">
            <a:spAutoFit/>
          </a:bodyPr>
          <a:lstStyle/>
          <a:p>
            <a:pPr algn="ctr">
              <a:spcBef>
                <a:spcPct val="50000"/>
              </a:spcBef>
            </a:pPr>
            <a:r>
              <a:rPr lang="en-US" sz="1600" b="1" dirty="0">
                <a:latin typeface="Arial Narrow" pitchFamily="34" charset="0"/>
              </a:rPr>
              <a:t>Forgive</a:t>
            </a:r>
            <a:endParaRPr lang="en-US" sz="1400" dirty="0">
              <a:latin typeface="Arial Narrow" pitchFamily="34" charset="0"/>
            </a:endParaRPr>
          </a:p>
        </p:txBody>
      </p:sp>
      <p:sp>
        <p:nvSpPr>
          <p:cNvPr id="55"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latin typeface="Arial Narrow" charset="0"/>
                <a:cs typeface="Times New Roman" charset="0"/>
              </a:rPr>
              <a:t>Attitude</a:t>
            </a:r>
            <a:endParaRPr lang="en-US" sz="1600" dirty="0" smtClean="0">
              <a:latin typeface="Arial Narrow" charset="0"/>
              <a:cs typeface="Times New Roman" charset="0"/>
            </a:endParaRPr>
          </a:p>
        </p:txBody>
      </p:sp>
      <p:sp>
        <p:nvSpPr>
          <p:cNvPr id="57"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Titus</a:t>
            </a:r>
            <a:endParaRPr lang="en-US" sz="1600" dirty="0" smtClean="0">
              <a:solidFill>
                <a:srgbClr val="000000"/>
              </a:solidFill>
              <a:latin typeface="Arial Narrow" charset="0"/>
              <a:cs typeface="Times New Roman" charset="0"/>
            </a:endParaRPr>
          </a:p>
        </p:txBody>
      </p:sp>
      <p:sp>
        <p:nvSpPr>
          <p:cNvPr id="58"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1 Tim</a:t>
            </a:r>
            <a:endParaRPr lang="en-US" sz="1600" dirty="0" smtClean="0">
              <a:solidFill>
                <a:srgbClr val="000000"/>
              </a:solidFill>
              <a:latin typeface="Arial Narrow" charset="0"/>
              <a:cs typeface="Times New Roman" charset="0"/>
            </a:endParaRPr>
          </a:p>
        </p:txBody>
      </p:sp>
      <p:sp>
        <p:nvSpPr>
          <p:cNvPr id="59"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2 Tim</a:t>
            </a:r>
            <a:endParaRPr lang="en-US" sz="1600" dirty="0" smtClean="0">
              <a:solidFill>
                <a:srgbClr val="000000"/>
              </a:solidFill>
              <a:latin typeface="Arial Narrow" charset="0"/>
              <a:cs typeface="Times New Roman" charset="0"/>
            </a:endParaRPr>
          </a:p>
        </p:txBody>
      </p:sp>
    </p:spTree>
    <p:extLst>
      <p:ext uri="{BB962C8B-B14F-4D97-AF65-F5344CB8AC3E}">
        <p14:creationId xmlns:p14="http://schemas.microsoft.com/office/powerpoint/2010/main" val="19915254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dissolv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4" grpId="0" animBg="1"/>
      <p:bldP spid="55" grpId="0" animBg="1"/>
      <p:bldP spid="57" grpId="0" animBg="1"/>
      <p:bldP spid="58" grpId="0" animBg="1"/>
      <p:bldP spid="59"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0"/>
            <a:ext cx="3657600" cy="2895600"/>
            <a:chOff x="1944" y="0"/>
            <a:chExt cx="2592" cy="1824"/>
          </a:xfrm>
        </p:grpSpPr>
        <p:sp>
          <p:nvSpPr>
            <p:cNvPr id="697355" name="Oval 3"/>
            <p:cNvSpPr>
              <a:spLocks noChangeArrowheads="1"/>
            </p:cNvSpPr>
            <p:nvPr/>
          </p:nvSpPr>
          <p:spPr bwMode="auto">
            <a:xfrm>
              <a:off x="1944" y="0"/>
              <a:ext cx="2592" cy="1824"/>
            </a:xfrm>
            <a:prstGeom prst="ellipse">
              <a:avLst/>
            </a:prstGeom>
            <a:solidFill>
              <a:schemeClr val="accent1"/>
            </a:solidFill>
            <a:ln w="9525">
              <a:no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82948" name="Text Box 4"/>
            <p:cNvSpPr txBox="1">
              <a:spLocks noChangeArrowheads="1"/>
            </p:cNvSpPr>
            <p:nvPr/>
          </p:nvSpPr>
          <p:spPr bwMode="auto">
            <a:xfrm>
              <a:off x="2350" y="144"/>
              <a:ext cx="1811" cy="368"/>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200" b="1" smtClean="0">
                  <a:solidFill>
                    <a:srgbClr val="000090"/>
                  </a:solidFill>
                  <a:effectLst>
                    <a:outerShdw blurRad="38100" dist="38100" dir="2700000" algn="tl">
                      <a:srgbClr val="FFFFFF"/>
                    </a:outerShdw>
                  </a:effectLst>
                  <a:ea typeface="MS PGothic" pitchFamily="34" charset="-128"/>
                  <a:cs typeface="Times New Roman" pitchFamily="18" charset="0"/>
                </a:rPr>
                <a:t>MAIN MENU</a:t>
              </a:r>
            </a:p>
          </p:txBody>
        </p:sp>
      </p:grpSp>
      <p:sp>
        <p:nvSpPr>
          <p:cNvPr id="697347" name="Rectangle 5"/>
          <p:cNvSpPr>
            <a:spLocks noChangeArrowheads="1"/>
          </p:cNvSpPr>
          <p:nvPr/>
        </p:nvSpPr>
        <p:spPr bwMode="auto">
          <a:xfrm>
            <a:off x="0" y="838200"/>
            <a:ext cx="9144000" cy="5791200"/>
          </a:xfrm>
          <a:prstGeom prst="rect">
            <a:avLst/>
          </a:prstGeom>
          <a:solidFill>
            <a:srgbClr val="000090"/>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grpSp>
        <p:nvGrpSpPr>
          <p:cNvPr id="3" name="Group 6"/>
          <p:cNvGrpSpPr>
            <a:grpSpLocks/>
          </p:cNvGrpSpPr>
          <p:nvPr/>
        </p:nvGrpSpPr>
        <p:grpSpPr bwMode="auto">
          <a:xfrm>
            <a:off x="101600" y="4800600"/>
            <a:ext cx="541338" cy="381000"/>
            <a:chOff x="1128" y="2688"/>
            <a:chExt cx="384" cy="240"/>
          </a:xfrm>
        </p:grpSpPr>
        <p:sp>
          <p:nvSpPr>
            <p:cNvPr id="697353" name="AutoShape 7"/>
            <p:cNvSpPr>
              <a:spLocks noChangeArrowheads="1"/>
            </p:cNvSpPr>
            <p:nvPr/>
          </p:nvSpPr>
          <p:spPr bwMode="auto">
            <a:xfrm rot="5400000">
              <a:off x="1104"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fontAlgn="base">
                <a:spcBef>
                  <a:spcPct val="0"/>
                </a:spcBef>
                <a:spcAft>
                  <a:spcPct val="0"/>
                </a:spcAft>
              </a:pPr>
              <a:endParaRPr lang="en-US" smtClean="0">
                <a:solidFill>
                  <a:srgbClr val="CC99FF"/>
                </a:solidFill>
                <a:ea typeface="MS PGothic" pitchFamily="34" charset="-128"/>
              </a:endParaRPr>
            </a:p>
          </p:txBody>
        </p:sp>
        <p:sp>
          <p:nvSpPr>
            <p:cNvPr id="697354" name="AutoShape 8"/>
            <p:cNvSpPr>
              <a:spLocks noChangeArrowheads="1"/>
            </p:cNvSpPr>
            <p:nvPr/>
          </p:nvSpPr>
          <p:spPr bwMode="auto">
            <a:xfrm rot="5400000">
              <a:off x="1296"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fontAlgn="base">
                <a:spcBef>
                  <a:spcPct val="0"/>
                </a:spcBef>
                <a:spcAft>
                  <a:spcPct val="0"/>
                </a:spcAft>
              </a:pPr>
              <a:endParaRPr lang="en-US" smtClean="0">
                <a:solidFill>
                  <a:srgbClr val="CC99FF"/>
                </a:solidFill>
                <a:ea typeface="MS PGothic" pitchFamily="34" charset="-128"/>
              </a:endParaRPr>
            </a:p>
          </p:txBody>
        </p:sp>
      </p:grpSp>
      <p:sp>
        <p:nvSpPr>
          <p:cNvPr id="82953" name="Text Box 9"/>
          <p:cNvSpPr txBox="1">
            <a:spLocks noChangeArrowheads="1"/>
          </p:cNvSpPr>
          <p:nvPr/>
        </p:nvSpPr>
        <p:spPr bwMode="auto">
          <a:xfrm>
            <a:off x="693738" y="1279525"/>
            <a:ext cx="4883150" cy="4703763"/>
          </a:xfrm>
          <a:prstGeom prst="rect">
            <a:avLst/>
          </a:prstGeom>
          <a:noFill/>
          <a:ln w="9525">
            <a:noFill/>
            <a:miter lim="800000"/>
            <a:headEnd/>
            <a:tailEnd/>
          </a:ln>
        </p:spPr>
        <p:txBody>
          <a:bodyPr wrap="none">
            <a:spAutoFit/>
          </a:bodyPr>
          <a:lstStyle/>
          <a:p>
            <a:pPr fontAlgn="base">
              <a:lnSpc>
                <a:spcPct val="120000"/>
              </a:lnSpc>
              <a:spcBef>
                <a:spcPct val="0"/>
              </a:spcBef>
              <a:spcAft>
                <a:spcPct val="0"/>
              </a:spcAft>
            </a:pPr>
            <a:r>
              <a:rPr lang="en-US" sz="3600" smtClean="0">
                <a:solidFill>
                  <a:srgbClr val="FFFFFF"/>
                </a:solidFill>
                <a:ea typeface="MS PGothic" pitchFamily="34" charset="-128"/>
              </a:rPr>
              <a:t>CITY OF EPHESUS</a:t>
            </a:r>
          </a:p>
          <a:p>
            <a:pPr fontAlgn="base">
              <a:lnSpc>
                <a:spcPct val="120000"/>
              </a:lnSpc>
              <a:spcBef>
                <a:spcPct val="0"/>
              </a:spcBef>
              <a:spcAft>
                <a:spcPct val="0"/>
              </a:spcAft>
            </a:pPr>
            <a:r>
              <a:rPr lang="en-US" sz="3600" smtClean="0">
                <a:solidFill>
                  <a:srgbClr val="FFFFFF"/>
                </a:solidFill>
                <a:ea typeface="MS PGothic" pitchFamily="34" charset="-128"/>
              </a:rPr>
              <a:t>BACKGROUND</a:t>
            </a:r>
          </a:p>
          <a:p>
            <a:pPr fontAlgn="base">
              <a:lnSpc>
                <a:spcPct val="120000"/>
              </a:lnSpc>
              <a:spcBef>
                <a:spcPct val="0"/>
              </a:spcBef>
              <a:spcAft>
                <a:spcPct val="0"/>
              </a:spcAft>
            </a:pPr>
            <a:r>
              <a:rPr lang="en-US" sz="3600" smtClean="0">
                <a:solidFill>
                  <a:srgbClr val="FFFFFF"/>
                </a:solidFill>
                <a:ea typeface="MS PGothic" pitchFamily="34" charset="-128"/>
              </a:rPr>
              <a:t>OUTLINE</a:t>
            </a:r>
          </a:p>
          <a:p>
            <a:pPr fontAlgn="base">
              <a:lnSpc>
                <a:spcPct val="120000"/>
              </a:lnSpc>
              <a:spcBef>
                <a:spcPct val="0"/>
              </a:spcBef>
              <a:spcAft>
                <a:spcPct val="0"/>
              </a:spcAft>
            </a:pPr>
            <a:r>
              <a:rPr lang="en-US" sz="3600" smtClean="0">
                <a:solidFill>
                  <a:srgbClr val="FFFFFF"/>
                </a:solidFill>
                <a:ea typeface="MS PGothic" pitchFamily="34" charset="-128"/>
              </a:rPr>
              <a:t>SCRIPTURE IN SONG</a:t>
            </a:r>
          </a:p>
          <a:p>
            <a:pPr fontAlgn="base">
              <a:lnSpc>
                <a:spcPct val="120000"/>
              </a:lnSpc>
              <a:spcBef>
                <a:spcPct val="0"/>
              </a:spcBef>
              <a:spcAft>
                <a:spcPct val="0"/>
              </a:spcAft>
            </a:pPr>
            <a:r>
              <a:rPr lang="en-US" sz="3600" smtClean="0">
                <a:solidFill>
                  <a:srgbClr val="FFFFFF"/>
                </a:solidFill>
                <a:ea typeface="MS PGothic" pitchFamily="34" charset="-128"/>
              </a:rPr>
              <a:t>CHAPTERS 1–3</a:t>
            </a:r>
          </a:p>
          <a:p>
            <a:pPr fontAlgn="base">
              <a:lnSpc>
                <a:spcPct val="120000"/>
              </a:lnSpc>
              <a:spcBef>
                <a:spcPct val="0"/>
              </a:spcBef>
              <a:spcAft>
                <a:spcPct val="0"/>
              </a:spcAft>
            </a:pPr>
            <a:r>
              <a:rPr lang="en-US" sz="3600" smtClean="0">
                <a:solidFill>
                  <a:srgbClr val="FFFFFF"/>
                </a:solidFill>
                <a:ea typeface="MS PGothic" pitchFamily="34" charset="-128"/>
              </a:rPr>
              <a:t>CHAPTERS 4–6</a:t>
            </a:r>
          </a:p>
          <a:p>
            <a:pPr fontAlgn="base">
              <a:lnSpc>
                <a:spcPct val="120000"/>
              </a:lnSpc>
              <a:spcBef>
                <a:spcPct val="0"/>
              </a:spcBef>
              <a:spcAft>
                <a:spcPct val="0"/>
              </a:spcAft>
            </a:pPr>
            <a:r>
              <a:rPr lang="en-US" sz="3600" smtClean="0">
                <a:solidFill>
                  <a:srgbClr val="FFFFFF"/>
                </a:solidFill>
                <a:ea typeface="MS PGothic" pitchFamily="34" charset="-128"/>
              </a:rPr>
              <a:t>CONCLUSION</a:t>
            </a:r>
          </a:p>
        </p:txBody>
      </p:sp>
      <p:sp>
        <p:nvSpPr>
          <p:cNvPr id="82954" name="Text Box 10"/>
          <p:cNvSpPr txBox="1">
            <a:spLocks noChangeArrowheads="1"/>
          </p:cNvSpPr>
          <p:nvPr/>
        </p:nvSpPr>
        <p:spPr bwMode="auto">
          <a:xfrm>
            <a:off x="5832475" y="4694238"/>
            <a:ext cx="2411413" cy="1570037"/>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FFFFFF"/>
                </a:solidFill>
                <a:ea typeface="MS PGothic" pitchFamily="34" charset="-128"/>
              </a:rPr>
              <a:t>Overview</a:t>
            </a:r>
          </a:p>
          <a:p>
            <a:pPr fontAlgn="base">
              <a:spcBef>
                <a:spcPct val="0"/>
              </a:spcBef>
              <a:spcAft>
                <a:spcPct val="0"/>
              </a:spcAft>
            </a:pPr>
            <a:r>
              <a:rPr lang="en-US" sz="3200" smtClean="0">
                <a:solidFill>
                  <a:srgbClr val="FFFFFF"/>
                </a:solidFill>
                <a:ea typeface="MS PGothic" pitchFamily="34" charset="-128"/>
              </a:rPr>
              <a:t>Emphasis</a:t>
            </a:r>
          </a:p>
          <a:p>
            <a:pPr fontAlgn="base">
              <a:spcBef>
                <a:spcPct val="0"/>
              </a:spcBef>
              <a:spcAft>
                <a:spcPct val="0"/>
              </a:spcAft>
            </a:pPr>
            <a:r>
              <a:rPr lang="en-US" sz="3200" smtClean="0">
                <a:solidFill>
                  <a:srgbClr val="FFFFFF"/>
                </a:solidFill>
                <a:ea typeface="MS PGothic" pitchFamily="34" charset="-128"/>
              </a:rPr>
              <a:t>Application</a:t>
            </a:r>
          </a:p>
        </p:txBody>
      </p:sp>
      <p:sp>
        <p:nvSpPr>
          <p:cNvPr id="697351" name="Line 11"/>
          <p:cNvSpPr>
            <a:spLocks noChangeShapeType="1"/>
          </p:cNvSpPr>
          <p:nvPr/>
        </p:nvSpPr>
        <p:spPr bwMode="auto">
          <a:xfrm>
            <a:off x="5672138" y="1219200"/>
            <a:ext cx="0" cy="4953000"/>
          </a:xfrm>
          <a:prstGeom prst="line">
            <a:avLst/>
          </a:prstGeom>
          <a:noFill/>
          <a:ln w="9525">
            <a:solidFill>
              <a:schemeClr val="accent1"/>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697352" name="Title 1"/>
          <p:cNvSpPr>
            <a:spLocks noGrp="1"/>
          </p:cNvSpPr>
          <p:nvPr>
            <p:ph type="title"/>
          </p:nvPr>
        </p:nvSpPr>
        <p:spPr>
          <a:xfrm>
            <a:off x="4067175" y="-531813"/>
            <a:ext cx="5076825" cy="909638"/>
          </a:xfrm>
        </p:spPr>
        <p:txBody>
          <a:bodyPr/>
          <a:lstStyle/>
          <a:p>
            <a:r>
              <a:rPr lang="en-US" smtClean="0"/>
              <a:t>Chapters 4–6</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82953">
                                            <p:txEl>
                                              <p:pRg st="5" end="5"/>
                                            </p:txEl>
                                          </p:spTgt>
                                        </p:tgtEl>
                                        <p:attrNameLst>
                                          <p:attrName>style.color</p:attrName>
                                        </p:attrNameLst>
                                      </p:cBhvr>
                                      <p:to>
                                        <a:srgbClr val="CC0099"/>
                                      </p:to>
                                    </p:animClr>
                                    <p:animClr clrSpc="rgb" dir="cw">
                                      <p:cBhvr>
                                        <p:cTn id="12" dur="250" autoRev="1" fill="hold"/>
                                        <p:tgtEl>
                                          <p:spTgt spid="82953">
                                            <p:txEl>
                                              <p:pRg st="5" end="5"/>
                                            </p:txEl>
                                          </p:spTgt>
                                        </p:tgtEl>
                                        <p:attrNameLst>
                                          <p:attrName>fillcolor</p:attrName>
                                        </p:attrNameLst>
                                      </p:cBhvr>
                                      <p:to>
                                        <a:srgbClr val="CC0099"/>
                                      </p:to>
                                    </p:animClr>
                                    <p:set>
                                      <p:cBhvr>
                                        <p:cTn id="13" dur="250" autoRev="1" fill="hold"/>
                                        <p:tgtEl>
                                          <p:spTgt spid="82953">
                                            <p:txEl>
                                              <p:pRg st="5" end="5"/>
                                            </p:txEl>
                                          </p:spTgt>
                                        </p:tgtEl>
                                        <p:attrNameLst>
                                          <p:attrName>fill.type</p:attrName>
                                        </p:attrNameLst>
                                      </p:cBhvr>
                                      <p:to>
                                        <p:strVal val="solid"/>
                                      </p:to>
                                    </p:set>
                                    <p:set>
                                      <p:cBhvr>
                                        <p:cTn id="14" dur="250" autoRev="1" fill="hold"/>
                                        <p:tgtEl>
                                          <p:spTgt spid="82953">
                                            <p:txEl>
                                              <p:pRg st="5" end="5"/>
                                            </p:txEl>
                                          </p:spTgt>
                                        </p:tgtEl>
                                        <p:attrNameLst>
                                          <p:attrName>fill.on</p:attrName>
                                        </p:attrNameLst>
                                      </p:cBhvr>
                                      <p:to>
                                        <p:strVal val="true"/>
                                      </p:to>
                                    </p:set>
                                  </p:childTnLst>
                                </p:cTn>
                              </p:par>
                            </p:childTnLst>
                          </p:cTn>
                        </p:par>
                        <p:par>
                          <p:cTn id="15" fill="hold" nodeType="afterGroup">
                            <p:stCondLst>
                              <p:cond delay="1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82954">
                                            <p:txEl>
                                              <p:pRg st="0" end="0"/>
                                            </p:txEl>
                                          </p:spTgt>
                                        </p:tgtEl>
                                        <p:attrNameLst>
                                          <p:attrName>style.visibility</p:attrName>
                                        </p:attrNameLst>
                                      </p:cBhvr>
                                      <p:to>
                                        <p:strVal val="visible"/>
                                      </p:to>
                                    </p:set>
                                    <p:anim calcmode="lin" valueType="num">
                                      <p:cBhvr>
                                        <p:cTn id="18" dur="500" fill="hold"/>
                                        <p:tgtEl>
                                          <p:spTgt spid="8295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8295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8295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8295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82954">
                                            <p:txEl>
                                              <p:pRg st="0" end="0"/>
                                            </p:txEl>
                                          </p:spTgt>
                                        </p:tgtEl>
                                      </p:cBhvr>
                                    </p:animEffect>
                                  </p:childTnLst>
                                </p:cTn>
                              </p:par>
                            </p:childTnLst>
                          </p:cTn>
                        </p:par>
                        <p:par>
                          <p:cTn id="23" fill="hold" nodeType="afterGroup">
                            <p:stCondLst>
                              <p:cond delay="23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82954">
                                            <p:txEl>
                                              <p:pRg st="1" end="1"/>
                                            </p:txEl>
                                          </p:spTgt>
                                        </p:tgtEl>
                                        <p:attrNameLst>
                                          <p:attrName>style.visibility</p:attrName>
                                        </p:attrNameLst>
                                      </p:cBhvr>
                                      <p:to>
                                        <p:strVal val="visible"/>
                                      </p:to>
                                    </p:set>
                                    <p:anim calcmode="lin" valueType="num">
                                      <p:cBhvr>
                                        <p:cTn id="26" dur="500" fill="hold"/>
                                        <p:tgtEl>
                                          <p:spTgt spid="8295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8295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8295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8295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82954">
                                            <p:txEl>
                                              <p:pRg st="1" end="1"/>
                                            </p:txEl>
                                          </p:spTgt>
                                        </p:tgtEl>
                                      </p:cBhvr>
                                    </p:animEffect>
                                  </p:childTnLst>
                                </p:cTn>
                              </p:par>
                            </p:childTnLst>
                          </p:cTn>
                        </p:par>
                        <p:par>
                          <p:cTn id="31" fill="hold" nodeType="afterGroup">
                            <p:stCondLst>
                              <p:cond delay="32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82954">
                                            <p:txEl>
                                              <p:pRg st="2" end="2"/>
                                            </p:txEl>
                                          </p:spTgt>
                                        </p:tgtEl>
                                        <p:attrNameLst>
                                          <p:attrName>style.visibility</p:attrName>
                                        </p:attrNameLst>
                                      </p:cBhvr>
                                      <p:to>
                                        <p:strVal val="visible"/>
                                      </p:to>
                                    </p:set>
                                    <p:anim calcmode="lin" valueType="num">
                                      <p:cBhvr>
                                        <p:cTn id="34" dur="500" fill="hold"/>
                                        <p:tgtEl>
                                          <p:spTgt spid="8295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8295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8295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8295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829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3" name="Group 3"/>
          <p:cNvGrpSpPr>
            <a:grpSpLocks/>
          </p:cNvGrpSpPr>
          <p:nvPr/>
        </p:nvGrpSpPr>
        <p:grpSpPr bwMode="auto">
          <a:xfrm>
            <a:off x="0" y="0"/>
            <a:ext cx="9144000" cy="6553200"/>
            <a:chOff x="192" y="144"/>
            <a:chExt cx="5184" cy="3648"/>
          </a:xfrm>
        </p:grpSpPr>
        <p:pic>
          <p:nvPicPr>
            <p:cNvPr id="699397" name="Picture 4" descr="ephesians4_3"/>
            <p:cNvPicPr>
              <a:picLocks noChangeAspect="1" noChangeArrowheads="1"/>
            </p:cNvPicPr>
            <p:nvPr/>
          </p:nvPicPr>
          <p:blipFill>
            <a:blip r:embed="rId2" cstate="print"/>
            <a:srcRect/>
            <a:stretch>
              <a:fillRect/>
            </a:stretch>
          </p:blipFill>
          <p:spPr bwMode="auto">
            <a:xfrm>
              <a:off x="192" y="144"/>
              <a:ext cx="5184" cy="3557"/>
            </a:xfrm>
            <a:prstGeom prst="rect">
              <a:avLst/>
            </a:prstGeom>
            <a:noFill/>
            <a:ln w="9525">
              <a:noFill/>
              <a:miter lim="800000"/>
              <a:headEnd/>
              <a:tailEnd/>
            </a:ln>
          </p:spPr>
        </p:pic>
        <p:sp>
          <p:nvSpPr>
            <p:cNvPr id="699398"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sp>
        <p:nvSpPr>
          <p:cNvPr id="2" name="Rectangle 2"/>
          <p:cNvSpPr>
            <a:spLocks noGrp="1" noChangeArrowheads="1"/>
          </p:cNvSpPr>
          <p:nvPr>
            <p:ph type="title"/>
          </p:nvPr>
        </p:nvSpPr>
        <p:spPr>
          <a:xfrm>
            <a:off x="5580063" y="1628775"/>
            <a:ext cx="2952750" cy="400050"/>
          </a:xfrm>
          <a:solidFill>
            <a:schemeClr val="tx1"/>
          </a:solidFill>
        </p:spPr>
        <p:txBody>
          <a:bodyPr>
            <a:spAutoFit/>
          </a:bodyPr>
          <a:lstStyle/>
          <a:p>
            <a:pPr eaLnBrk="1" hangingPunct="1">
              <a:defRPr/>
            </a:pPr>
            <a:r>
              <a:rPr lang="en-US" sz="2000" b="1" kern="1200" dirty="0">
                <a:solidFill>
                  <a:srgbClr val="FFFFFF"/>
                </a:solidFill>
                <a:ea typeface="ＭＳ Ｐゴシック" charset="0"/>
                <a:cs typeface="ＭＳ Ｐゴシック" charset="0"/>
              </a:rPr>
              <a:t>Ephesians 4:3</a:t>
            </a:r>
          </a:p>
        </p:txBody>
      </p:sp>
      <p:sp>
        <p:nvSpPr>
          <p:cNvPr id="699396" name="TextBox 5"/>
          <p:cNvSpPr txBox="1">
            <a:spLocks noChangeArrowheads="1"/>
          </p:cNvSpPr>
          <p:nvPr/>
        </p:nvSpPr>
        <p:spPr bwMode="auto">
          <a:xfrm>
            <a:off x="-25400" y="981075"/>
            <a:ext cx="9277350" cy="425450"/>
          </a:xfrm>
          <a:prstGeom prst="rect">
            <a:avLst/>
          </a:prstGeom>
          <a:solidFill>
            <a:schemeClr val="tx1"/>
          </a:solidFill>
          <a:ln w="9525">
            <a:noFill/>
            <a:miter lim="800000"/>
            <a:headEnd/>
            <a:tailEnd/>
          </a:ln>
        </p:spPr>
        <p:txBody>
          <a:bodyPr wrap="none" anchor="ctr">
            <a:spAutoFit/>
          </a:bodyPr>
          <a:lstStyle/>
          <a:p>
            <a:pPr fontAlgn="base">
              <a:lnSpc>
                <a:spcPct val="110000"/>
              </a:lnSpc>
              <a:spcBef>
                <a:spcPct val="0"/>
              </a:spcBef>
              <a:spcAft>
                <a:spcPct val="0"/>
              </a:spcAft>
            </a:pPr>
            <a:r>
              <a:rPr lang="en-US" sz="2000" b="1" smtClean="0">
                <a:solidFill>
                  <a:srgbClr val="FFFFFF"/>
                </a:solidFill>
                <a:ea typeface="MS PGothic" pitchFamily="34" charset="-128"/>
              </a:rPr>
              <a:t>Make every effort to keep the unity of the Spirit through the bond of peace.</a:t>
            </a:r>
            <a:endParaRPr lang="en-US" sz="2000" smtClean="0">
              <a:solidFill>
                <a:srgbClr val="FFFFFF"/>
              </a:solidFill>
              <a:latin typeface="Times New Roman" pitchFamily="18" charset="0"/>
              <a:ea typeface="MS PGothic" pitchFamily="34" charset="-128"/>
            </a:endParaRPr>
          </a:p>
        </p:txBody>
      </p:sp>
    </p:spTree>
  </p:cSld>
  <p:clrMapOvr>
    <a:masterClrMapping/>
  </p:clrMapOvr>
  <p:transition xmlns:p14="http://schemas.microsoft.com/office/powerpoint/2010/main" spd="med">
    <p:cover dir="lu"/>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700418" name="Oval 2"/>
          <p:cNvSpPr>
            <a:spLocks noChangeArrowheads="1"/>
          </p:cNvSpPr>
          <p:nvPr/>
        </p:nvSpPr>
        <p:spPr bwMode="auto">
          <a:xfrm>
            <a:off x="2743200" y="-1295400"/>
            <a:ext cx="8331200" cy="9448800"/>
          </a:xfrm>
          <a:prstGeom prst="ellipse">
            <a:avLst/>
          </a:prstGeom>
          <a:solidFill>
            <a:srgbClr val="FF3300">
              <a:alpha val="30196"/>
            </a:srgbClr>
          </a:solidFill>
          <a:ln w="9525">
            <a:noFill/>
            <a:round/>
            <a:headEnd/>
            <a:tailEnd/>
          </a:ln>
        </p:spPr>
        <p:txBody>
          <a:bodyPr wrap="none" anchor="ctr"/>
          <a:lstStyle/>
          <a:p>
            <a:pPr algn="ctr" fontAlgn="base">
              <a:spcBef>
                <a:spcPct val="0"/>
              </a:spcBef>
              <a:spcAft>
                <a:spcPct val="0"/>
              </a:spcAft>
            </a:pPr>
            <a:endParaRPr lang="en-US" smtClean="0">
              <a:solidFill>
                <a:srgbClr val="FFCC00"/>
              </a:solidFill>
              <a:ea typeface="MS PGothic" pitchFamily="34" charset="-128"/>
            </a:endParaRPr>
          </a:p>
        </p:txBody>
      </p:sp>
      <p:sp>
        <p:nvSpPr>
          <p:cNvPr id="159747" name="Rectangle 3"/>
          <p:cNvSpPr>
            <a:spLocks noChangeArrowheads="1"/>
          </p:cNvSpPr>
          <p:nvPr/>
        </p:nvSpPr>
        <p:spPr bwMode="auto">
          <a:xfrm>
            <a:off x="304800" y="1485900"/>
            <a:ext cx="8602663" cy="3886200"/>
          </a:xfrm>
          <a:prstGeom prst="rect">
            <a:avLst/>
          </a:prstGeom>
          <a:solidFill>
            <a:srgbClr val="FFCC99">
              <a:alpha val="50195"/>
            </a:srgbClr>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pic>
        <p:nvPicPr>
          <p:cNvPr id="700420" name="Picture 4" descr="ephesus library skylight"/>
          <p:cNvPicPr>
            <a:picLocks noGrp="1" noChangeAspect="1" noChangeArrowheads="1"/>
          </p:cNvPicPr>
          <p:nvPr>
            <p:ph/>
          </p:nvPr>
        </p:nvPicPr>
        <p:blipFill>
          <a:blip r:embed="rId6" cstate="print"/>
          <a:srcRect/>
          <a:stretch>
            <a:fillRect/>
          </a:stretch>
        </p:blipFill>
        <p:spPr>
          <a:xfrm>
            <a:off x="4775200" y="250825"/>
            <a:ext cx="3700463" cy="6354763"/>
          </a:xfrm>
        </p:spPr>
      </p:pic>
      <p:sp>
        <p:nvSpPr>
          <p:cNvPr id="700421" name="Text Box 5"/>
          <p:cNvSpPr txBox="1">
            <a:spLocks noChangeArrowheads="1"/>
          </p:cNvSpPr>
          <p:nvPr/>
        </p:nvSpPr>
        <p:spPr bwMode="auto">
          <a:xfrm>
            <a:off x="304800" y="3429000"/>
            <a:ext cx="4116388" cy="1190625"/>
          </a:xfrm>
          <a:prstGeom prst="rect">
            <a:avLst/>
          </a:prstGeom>
          <a:noFill/>
          <a:ln w="9525">
            <a:noFill/>
            <a:miter lim="800000"/>
            <a:headEnd/>
            <a:tailEnd/>
          </a:ln>
        </p:spPr>
        <p:txBody>
          <a:bodyPr wrap="none">
            <a:spAutoFit/>
          </a:bodyPr>
          <a:lstStyle/>
          <a:p>
            <a:pPr marL="374650" indent="-374650" fontAlgn="base">
              <a:spcBef>
                <a:spcPct val="0"/>
              </a:spcBef>
              <a:spcAft>
                <a:spcPct val="0"/>
              </a:spcAft>
              <a:buFontTx/>
              <a:buChar char="•"/>
            </a:pPr>
            <a:r>
              <a:rPr lang="en-US" sz="3600" smtClean="0">
                <a:solidFill>
                  <a:srgbClr val="333399"/>
                </a:solidFill>
                <a:ea typeface="MS PGothic" pitchFamily="34" charset="-128"/>
              </a:rPr>
              <a:t>Unity </a:t>
            </a:r>
          </a:p>
          <a:p>
            <a:pPr marL="374650" indent="-374650" fontAlgn="base">
              <a:spcBef>
                <a:spcPct val="0"/>
              </a:spcBef>
              <a:spcAft>
                <a:spcPct val="0"/>
              </a:spcAft>
              <a:buFontTx/>
              <a:buChar char="•"/>
            </a:pPr>
            <a:r>
              <a:rPr lang="en-US" sz="3600" smtClean="0">
                <a:solidFill>
                  <a:srgbClr val="333399"/>
                </a:solidFill>
                <a:ea typeface="MS PGothic" pitchFamily="34" charset="-128"/>
              </a:rPr>
              <a:t>Walking with God</a:t>
            </a:r>
          </a:p>
        </p:txBody>
      </p:sp>
      <p:pic>
        <p:nvPicPr>
          <p:cNvPr id="159750"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cstate="print"/>
          <a:srcRect/>
          <a:stretch>
            <a:fillRect/>
          </a:stretch>
        </p:blipFill>
        <p:spPr bwMode="auto">
          <a:xfrm>
            <a:off x="492125" y="6858000"/>
            <a:ext cx="304800" cy="304800"/>
          </a:xfrm>
          <a:prstGeom prst="rect">
            <a:avLst/>
          </a:prstGeom>
          <a:noFill/>
          <a:ln w="9525">
            <a:noFill/>
            <a:miter lim="800000"/>
            <a:headEnd/>
            <a:tailEnd/>
          </a:ln>
        </p:spPr>
      </p:pic>
      <p:sp>
        <p:nvSpPr>
          <p:cNvPr id="700423" name="Rectangle 7"/>
          <p:cNvSpPr>
            <a:spLocks noGrp="1" noChangeArrowheads="1"/>
          </p:cNvSpPr>
          <p:nvPr>
            <p:ph type="title" idx="4294967295"/>
          </p:nvPr>
        </p:nvSpPr>
        <p:spPr>
          <a:xfrm>
            <a:off x="457200" y="2514600"/>
            <a:ext cx="4343400" cy="1066800"/>
          </a:xfrm>
        </p:spPr>
        <p:txBody>
          <a:bodyPr/>
          <a:lstStyle/>
          <a:p>
            <a:pPr algn="l" eaLnBrk="1" hangingPunct="1"/>
            <a:r>
              <a:rPr lang="en-US" sz="3600" smtClean="0">
                <a:solidFill>
                  <a:srgbClr val="000066"/>
                </a:solidFill>
              </a:rPr>
              <a:t>Ephesians 4:1–5:21</a:t>
            </a:r>
            <a:endParaRPr lang="en-US" smtClean="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159750"/>
                                        </p:tgtEl>
                                      </p:cBhvr>
                                    </p:cmd>
                                  </p:childTnLst>
                                </p:cTn>
                              </p:par>
                              <p:par>
                                <p:cTn id="7" presetID="7" presetClass="entr" presetSubtype="2" fill="hold" nodeType="withEffect">
                                  <p:stCondLst>
                                    <p:cond delay="0"/>
                                  </p:stCondLst>
                                  <p:childTnLst>
                                    <p:set>
                                      <p:cBhvr>
                                        <p:cTn id="8" dur="1" fill="hold">
                                          <p:stCondLst>
                                            <p:cond delay="0"/>
                                          </p:stCondLst>
                                        </p:cTn>
                                        <p:tgtEl>
                                          <p:spTgt spid="159747"/>
                                        </p:tgtEl>
                                        <p:attrNameLst>
                                          <p:attrName>style.visibility</p:attrName>
                                        </p:attrNameLst>
                                      </p:cBhvr>
                                      <p:to>
                                        <p:strVal val="visible"/>
                                      </p:to>
                                    </p:set>
                                    <p:anim calcmode="lin" valueType="num">
                                      <p:cBhvr additive="base">
                                        <p:cTn id="9" dur="3000" fill="hold"/>
                                        <p:tgtEl>
                                          <p:spTgt spid="159747"/>
                                        </p:tgtEl>
                                        <p:attrNameLst>
                                          <p:attrName>ppt_x</p:attrName>
                                        </p:attrNameLst>
                                      </p:cBhvr>
                                      <p:tavLst>
                                        <p:tav tm="0">
                                          <p:val>
                                            <p:strVal val="1+#ppt_w/2"/>
                                          </p:val>
                                        </p:tav>
                                        <p:tav tm="100000">
                                          <p:val>
                                            <p:strVal val="#ppt_x"/>
                                          </p:val>
                                        </p:tav>
                                      </p:tavLst>
                                    </p:anim>
                                    <p:anim calcmode="lin" valueType="num">
                                      <p:cBhvr additive="base">
                                        <p:cTn id="10" dur="3000" fill="hold"/>
                                        <p:tgtEl>
                                          <p:spTgt spid="1597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11" fill="hold" display="0">
                  <p:stCondLst>
                    <p:cond delay="indefinite"/>
                  </p:stCondLst>
                  <p:endCondLst>
                    <p:cond evt="onNext" delay="0">
                      <p:tgtEl>
                        <p:sldTgt/>
                      </p:tgtEl>
                    </p:cond>
                    <p:cond evt="onPrev" delay="0">
                      <p:tgtEl>
                        <p:sldTgt/>
                      </p:tgtEl>
                    </p:cond>
                    <p:cond evt="onStopAudio" delay="0">
                      <p:tgtEl>
                        <p:sldTgt/>
                      </p:tgtEl>
                    </p:cond>
                  </p:endCondLst>
                </p:cTn>
                <p:tgtEl>
                  <p:spTgt spid="159750"/>
                </p:tgtEl>
              </p:cMediaNode>
            </p:audi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87042" name="Oval 2"/>
          <p:cNvSpPr>
            <a:spLocks noChangeArrowheads="1"/>
          </p:cNvSpPr>
          <p:nvPr/>
        </p:nvSpPr>
        <p:spPr bwMode="auto">
          <a:xfrm>
            <a:off x="406400" y="-1295400"/>
            <a:ext cx="8331200" cy="9448800"/>
          </a:xfrm>
          <a:prstGeom prst="ellipse">
            <a:avLst/>
          </a:prstGeom>
          <a:solidFill>
            <a:srgbClr val="FF3300">
              <a:alpha val="30196"/>
            </a:srgbClr>
          </a:solidFill>
          <a:ln w="9525">
            <a:noFill/>
            <a:round/>
            <a:headEnd/>
            <a:tailEnd/>
          </a:ln>
        </p:spPr>
        <p:txBody>
          <a:bodyPr wrap="none" anchor="ctr"/>
          <a:lstStyle/>
          <a:p>
            <a:pPr algn="ctr" fontAlgn="base">
              <a:spcBef>
                <a:spcPct val="0"/>
              </a:spcBef>
              <a:spcAft>
                <a:spcPct val="0"/>
              </a:spcAft>
            </a:pPr>
            <a:endParaRPr lang="en-US" smtClean="0">
              <a:solidFill>
                <a:srgbClr val="FFCC00"/>
              </a:solidFill>
              <a:ea typeface="MS PGothic" pitchFamily="34" charset="-128"/>
            </a:endParaRPr>
          </a:p>
        </p:txBody>
      </p:sp>
      <p:sp>
        <p:nvSpPr>
          <p:cNvPr id="702467" name="Rectangle 3"/>
          <p:cNvSpPr>
            <a:spLocks noChangeArrowheads="1"/>
          </p:cNvSpPr>
          <p:nvPr/>
        </p:nvSpPr>
        <p:spPr bwMode="auto">
          <a:xfrm>
            <a:off x="0" y="1219200"/>
            <a:ext cx="9144000" cy="4648200"/>
          </a:xfrm>
          <a:prstGeom prst="rect">
            <a:avLst/>
          </a:prstGeom>
          <a:solidFill>
            <a:srgbClr val="FFCC99">
              <a:alpha val="50195"/>
            </a:srgbClr>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sp>
        <p:nvSpPr>
          <p:cNvPr id="702468" name="Text Box 4"/>
          <p:cNvSpPr txBox="1">
            <a:spLocks noChangeArrowheads="1"/>
          </p:cNvSpPr>
          <p:nvPr/>
        </p:nvSpPr>
        <p:spPr bwMode="auto">
          <a:xfrm>
            <a:off x="628650" y="1460500"/>
            <a:ext cx="8293100" cy="3970338"/>
          </a:xfrm>
          <a:prstGeom prst="rect">
            <a:avLst/>
          </a:prstGeom>
          <a:noFill/>
          <a:ln w="9525">
            <a:noFill/>
            <a:miter lim="800000"/>
            <a:headEnd/>
            <a:tailEnd/>
          </a:ln>
        </p:spPr>
        <p:txBody>
          <a:bodyPr wrap="none">
            <a:spAutoFit/>
          </a:bodyPr>
          <a:lstStyle/>
          <a:p>
            <a:pPr fontAlgn="base">
              <a:spcBef>
                <a:spcPct val="0"/>
              </a:spcBef>
              <a:spcAft>
                <a:spcPct val="0"/>
              </a:spcAft>
            </a:pPr>
            <a:r>
              <a:rPr lang="en-US" sz="3600" b="1" smtClean="0">
                <a:solidFill>
                  <a:srgbClr val="660066"/>
                </a:solidFill>
                <a:ea typeface="MS PGothic" pitchFamily="34" charset="-128"/>
              </a:rPr>
              <a:t>Body</a:t>
            </a:r>
            <a:r>
              <a:rPr lang="en-US" sz="3600" smtClean="0">
                <a:solidFill>
                  <a:srgbClr val="333399"/>
                </a:solidFill>
                <a:ea typeface="MS PGothic" pitchFamily="34" charset="-128"/>
              </a:rPr>
              <a:t> – fellowship of believers (Church)</a:t>
            </a:r>
          </a:p>
          <a:p>
            <a:pPr fontAlgn="base">
              <a:spcBef>
                <a:spcPct val="0"/>
              </a:spcBef>
              <a:spcAft>
                <a:spcPct val="0"/>
              </a:spcAft>
            </a:pPr>
            <a:r>
              <a:rPr lang="en-US" sz="3600" b="1" smtClean="0">
                <a:solidFill>
                  <a:srgbClr val="660066"/>
                </a:solidFill>
                <a:ea typeface="MS PGothic" pitchFamily="34" charset="-128"/>
              </a:rPr>
              <a:t>Spirit</a:t>
            </a:r>
            <a:r>
              <a:rPr lang="en-US" sz="3600" smtClean="0">
                <a:solidFill>
                  <a:srgbClr val="660066"/>
                </a:solidFill>
                <a:ea typeface="MS PGothic" pitchFamily="34" charset="-128"/>
              </a:rPr>
              <a:t> </a:t>
            </a:r>
            <a:r>
              <a:rPr lang="en-US" sz="3600" smtClean="0">
                <a:solidFill>
                  <a:srgbClr val="333399"/>
                </a:solidFill>
                <a:ea typeface="MS PGothic" pitchFamily="34" charset="-128"/>
              </a:rPr>
              <a:t>– Holy Spirit activates fellowship</a:t>
            </a:r>
          </a:p>
          <a:p>
            <a:pPr fontAlgn="base">
              <a:spcBef>
                <a:spcPct val="0"/>
              </a:spcBef>
              <a:spcAft>
                <a:spcPct val="0"/>
              </a:spcAft>
            </a:pPr>
            <a:r>
              <a:rPr lang="en-US" sz="3600" b="1" smtClean="0">
                <a:solidFill>
                  <a:srgbClr val="660066"/>
                </a:solidFill>
                <a:ea typeface="MS PGothic" pitchFamily="34" charset="-128"/>
              </a:rPr>
              <a:t>Hope</a:t>
            </a:r>
            <a:r>
              <a:rPr lang="en-US" sz="3600" smtClean="0">
                <a:solidFill>
                  <a:srgbClr val="333399"/>
                </a:solidFill>
                <a:ea typeface="MS PGothic" pitchFamily="34" charset="-128"/>
              </a:rPr>
              <a:t> – of the future</a:t>
            </a:r>
          </a:p>
          <a:p>
            <a:pPr fontAlgn="base">
              <a:spcBef>
                <a:spcPct val="0"/>
              </a:spcBef>
              <a:spcAft>
                <a:spcPct val="0"/>
              </a:spcAft>
            </a:pPr>
            <a:r>
              <a:rPr lang="en-US" sz="3600" b="1" smtClean="0">
                <a:solidFill>
                  <a:srgbClr val="660066"/>
                </a:solidFill>
                <a:ea typeface="MS PGothic" pitchFamily="34" charset="-128"/>
              </a:rPr>
              <a:t>Lord</a:t>
            </a:r>
            <a:r>
              <a:rPr lang="en-US" sz="3600" smtClean="0">
                <a:solidFill>
                  <a:srgbClr val="333399"/>
                </a:solidFill>
                <a:ea typeface="MS PGothic" pitchFamily="34" charset="-128"/>
              </a:rPr>
              <a:t> – to whom we belong</a:t>
            </a:r>
          </a:p>
          <a:p>
            <a:pPr fontAlgn="base">
              <a:spcBef>
                <a:spcPct val="0"/>
              </a:spcBef>
              <a:spcAft>
                <a:spcPct val="0"/>
              </a:spcAft>
            </a:pPr>
            <a:r>
              <a:rPr lang="en-US" sz="3600" b="1" smtClean="0">
                <a:solidFill>
                  <a:srgbClr val="660066"/>
                </a:solidFill>
                <a:ea typeface="MS PGothic" pitchFamily="34" charset="-128"/>
              </a:rPr>
              <a:t>Faith</a:t>
            </a:r>
            <a:r>
              <a:rPr lang="en-US" sz="3600" smtClean="0">
                <a:solidFill>
                  <a:srgbClr val="333399"/>
                </a:solidFill>
                <a:ea typeface="MS PGothic" pitchFamily="34" charset="-128"/>
              </a:rPr>
              <a:t> – singular commitment</a:t>
            </a:r>
          </a:p>
          <a:p>
            <a:pPr fontAlgn="base">
              <a:spcBef>
                <a:spcPct val="0"/>
              </a:spcBef>
              <a:spcAft>
                <a:spcPct val="0"/>
              </a:spcAft>
            </a:pPr>
            <a:r>
              <a:rPr lang="en-US" sz="3600" b="1" smtClean="0">
                <a:solidFill>
                  <a:srgbClr val="660066"/>
                </a:solidFill>
                <a:ea typeface="MS PGothic" pitchFamily="34" charset="-128"/>
              </a:rPr>
              <a:t>Baptism</a:t>
            </a:r>
            <a:r>
              <a:rPr lang="en-US" sz="3600" smtClean="0">
                <a:solidFill>
                  <a:srgbClr val="660066"/>
                </a:solidFill>
                <a:ea typeface="MS PGothic" pitchFamily="34" charset="-128"/>
              </a:rPr>
              <a:t> </a:t>
            </a:r>
            <a:r>
              <a:rPr lang="en-US" sz="3600" smtClean="0">
                <a:solidFill>
                  <a:srgbClr val="333399"/>
                </a:solidFill>
                <a:ea typeface="MS PGothic" pitchFamily="34" charset="-128"/>
              </a:rPr>
              <a:t>– sign of entry into the Church</a:t>
            </a:r>
          </a:p>
          <a:p>
            <a:pPr fontAlgn="base">
              <a:spcBef>
                <a:spcPct val="0"/>
              </a:spcBef>
              <a:spcAft>
                <a:spcPct val="0"/>
              </a:spcAft>
            </a:pPr>
            <a:r>
              <a:rPr lang="en-US" sz="3600" b="1" smtClean="0">
                <a:solidFill>
                  <a:srgbClr val="660066"/>
                </a:solidFill>
                <a:ea typeface="MS PGothic" pitchFamily="34" charset="-128"/>
              </a:rPr>
              <a:t>God</a:t>
            </a:r>
            <a:r>
              <a:rPr lang="en-US" sz="3600" smtClean="0">
                <a:solidFill>
                  <a:srgbClr val="333399"/>
                </a:solidFill>
                <a:ea typeface="MS PGothic" pitchFamily="34" charset="-128"/>
              </a:rPr>
              <a:t> – our Father keeps us for eternity</a:t>
            </a:r>
          </a:p>
        </p:txBody>
      </p:sp>
      <p:sp>
        <p:nvSpPr>
          <p:cNvPr id="702469" name="Title 1"/>
          <p:cNvSpPr>
            <a:spLocks noGrp="1"/>
          </p:cNvSpPr>
          <p:nvPr>
            <p:ph type="title" idx="4294967295"/>
          </p:nvPr>
        </p:nvSpPr>
        <p:spPr/>
        <p:txBody>
          <a:bodyPr/>
          <a:lstStyle/>
          <a:p>
            <a:r>
              <a:rPr lang="en-US" smtClean="0"/>
              <a:t>What unites us (Eph. 4:4–6)?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2000" fill="hold"/>
                                        <p:tgtEl>
                                          <p:spTgt spid="87042"/>
                                        </p:tgtEl>
                                        <p:attrNameLst>
                                          <p:attrName>ppt_w</p:attrName>
                                        </p:attrNameLst>
                                      </p:cBhvr>
                                      <p:tavLst>
                                        <p:tav tm="0">
                                          <p:val>
                                            <p:strVal val="#ppt_w*0.70"/>
                                          </p:val>
                                        </p:tav>
                                        <p:tav tm="100000">
                                          <p:val>
                                            <p:strVal val="#ppt_w"/>
                                          </p:val>
                                        </p:tav>
                                      </p:tavLst>
                                    </p:anim>
                                    <p:anim calcmode="lin" valueType="num">
                                      <p:cBhvr>
                                        <p:cTn id="8" dur="2000" fill="hold"/>
                                        <p:tgtEl>
                                          <p:spTgt spid="87042"/>
                                        </p:tgtEl>
                                        <p:attrNameLst>
                                          <p:attrName>ppt_h</p:attrName>
                                        </p:attrNameLst>
                                      </p:cBhvr>
                                      <p:tavLst>
                                        <p:tav tm="0">
                                          <p:val>
                                            <p:strVal val="#ppt_h"/>
                                          </p:val>
                                        </p:tav>
                                        <p:tav tm="100000">
                                          <p:val>
                                            <p:strVal val="#ppt_h"/>
                                          </p:val>
                                        </p:tav>
                                      </p:tavLst>
                                    </p:anim>
                                    <p:animEffect transition="in" filter="fade">
                                      <p:cBhvr>
                                        <p:cTn id="9"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704514" name="Oval 2"/>
          <p:cNvSpPr>
            <a:spLocks noChangeArrowheads="1"/>
          </p:cNvSpPr>
          <p:nvPr/>
        </p:nvSpPr>
        <p:spPr bwMode="auto">
          <a:xfrm>
            <a:off x="406400" y="-1295400"/>
            <a:ext cx="8331200" cy="9448800"/>
          </a:xfrm>
          <a:prstGeom prst="ellipse">
            <a:avLst/>
          </a:prstGeom>
          <a:solidFill>
            <a:srgbClr val="FF3300">
              <a:alpha val="30196"/>
            </a:srgbClr>
          </a:solidFill>
          <a:ln w="9525">
            <a:noFill/>
            <a:round/>
            <a:headEnd/>
            <a:tailEnd/>
          </a:ln>
        </p:spPr>
        <p:txBody>
          <a:bodyPr wrap="none" anchor="ctr"/>
          <a:lstStyle/>
          <a:p>
            <a:pPr algn="ctr" fontAlgn="base">
              <a:spcBef>
                <a:spcPct val="0"/>
              </a:spcBef>
              <a:spcAft>
                <a:spcPct val="0"/>
              </a:spcAft>
            </a:pPr>
            <a:endParaRPr lang="en-US" smtClean="0">
              <a:solidFill>
                <a:srgbClr val="FFCC00"/>
              </a:solidFill>
              <a:ea typeface="MS PGothic" pitchFamily="34" charset="-128"/>
            </a:endParaRPr>
          </a:p>
        </p:txBody>
      </p:sp>
      <p:sp>
        <p:nvSpPr>
          <p:cNvPr id="704515" name="Rectangle 3"/>
          <p:cNvSpPr>
            <a:spLocks noChangeArrowheads="1"/>
          </p:cNvSpPr>
          <p:nvPr/>
        </p:nvSpPr>
        <p:spPr bwMode="auto">
          <a:xfrm>
            <a:off x="0" y="1219200"/>
            <a:ext cx="9144000" cy="5378450"/>
          </a:xfrm>
          <a:prstGeom prst="rect">
            <a:avLst/>
          </a:prstGeom>
          <a:solidFill>
            <a:srgbClr val="FFCC99">
              <a:alpha val="50195"/>
            </a:srgbClr>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sp>
        <p:nvSpPr>
          <p:cNvPr id="704516" name="Text Box 4"/>
          <p:cNvSpPr txBox="1">
            <a:spLocks noChangeArrowheads="1"/>
          </p:cNvSpPr>
          <p:nvPr/>
        </p:nvSpPr>
        <p:spPr bwMode="auto">
          <a:xfrm>
            <a:off x="990600" y="1111250"/>
            <a:ext cx="8045450" cy="5632450"/>
          </a:xfrm>
          <a:prstGeom prst="rect">
            <a:avLst/>
          </a:prstGeom>
          <a:noFill/>
          <a:ln w="9525">
            <a:noFill/>
            <a:miter lim="800000"/>
            <a:headEnd/>
            <a:tailEnd/>
          </a:ln>
        </p:spPr>
        <p:txBody>
          <a:bodyPr>
            <a:spAutoFit/>
          </a:bodyPr>
          <a:lstStyle/>
          <a:p>
            <a:pPr marL="266700" indent="-266700" fontAlgn="base">
              <a:spcBef>
                <a:spcPct val="0"/>
              </a:spcBef>
              <a:spcAft>
                <a:spcPct val="0"/>
              </a:spcAft>
              <a:buFontTx/>
              <a:buChar char="•"/>
            </a:pPr>
            <a:r>
              <a:rPr lang="en-US" sz="3600" smtClean="0">
                <a:solidFill>
                  <a:srgbClr val="333399"/>
                </a:solidFill>
                <a:ea typeface="MS PGothic" pitchFamily="34" charset="-128"/>
              </a:rPr>
              <a:t>Put off your old self (4:17-22)</a:t>
            </a:r>
          </a:p>
          <a:p>
            <a:pPr marL="266700" indent="-266700" fontAlgn="base">
              <a:spcBef>
                <a:spcPct val="0"/>
              </a:spcBef>
              <a:spcAft>
                <a:spcPct val="0"/>
              </a:spcAft>
              <a:buFontTx/>
              <a:buChar char="•"/>
            </a:pPr>
            <a:r>
              <a:rPr lang="en-US" sz="3600" smtClean="0">
                <a:solidFill>
                  <a:srgbClr val="333399"/>
                </a:solidFill>
                <a:ea typeface="MS PGothic" pitchFamily="34" charset="-128"/>
              </a:rPr>
              <a:t>Think anew (4:23)</a:t>
            </a:r>
          </a:p>
          <a:p>
            <a:pPr marL="266700" indent="-266700" fontAlgn="base">
              <a:spcBef>
                <a:spcPct val="0"/>
              </a:spcBef>
              <a:spcAft>
                <a:spcPct val="0"/>
              </a:spcAft>
              <a:buFontTx/>
              <a:buChar char="•"/>
            </a:pPr>
            <a:r>
              <a:rPr lang="en-US" sz="3600" smtClean="0">
                <a:solidFill>
                  <a:srgbClr val="333399"/>
                </a:solidFill>
                <a:ea typeface="MS PGothic" pitchFamily="34" charset="-128"/>
              </a:rPr>
              <a:t>Be holy (4:24)</a:t>
            </a:r>
          </a:p>
          <a:p>
            <a:pPr marL="266700" indent="-266700" fontAlgn="base">
              <a:spcBef>
                <a:spcPct val="0"/>
              </a:spcBef>
              <a:spcAft>
                <a:spcPct val="0"/>
              </a:spcAft>
              <a:buFontTx/>
              <a:buChar char="•"/>
            </a:pPr>
            <a:r>
              <a:rPr lang="en-US" sz="3600" smtClean="0">
                <a:solidFill>
                  <a:srgbClr val="333399"/>
                </a:solidFill>
                <a:ea typeface="MS PGothic" pitchFamily="34" charset="-128"/>
              </a:rPr>
              <a:t>Tell the truth (4:25)</a:t>
            </a:r>
          </a:p>
          <a:p>
            <a:pPr marL="266700" indent="-266700" fontAlgn="base">
              <a:spcBef>
                <a:spcPct val="0"/>
              </a:spcBef>
              <a:spcAft>
                <a:spcPct val="0"/>
              </a:spcAft>
              <a:buFontTx/>
              <a:buChar char="•"/>
            </a:pPr>
            <a:r>
              <a:rPr lang="en-US" sz="3600" smtClean="0">
                <a:solidFill>
                  <a:srgbClr val="333399"/>
                </a:solidFill>
                <a:ea typeface="MS PGothic" pitchFamily="34" charset="-128"/>
              </a:rPr>
              <a:t>Do not sin in anger (4:26-27)</a:t>
            </a:r>
          </a:p>
          <a:p>
            <a:pPr marL="266700" indent="-266700" fontAlgn="base">
              <a:spcBef>
                <a:spcPct val="0"/>
              </a:spcBef>
              <a:spcAft>
                <a:spcPct val="0"/>
              </a:spcAft>
              <a:buFontTx/>
              <a:buChar char="•"/>
            </a:pPr>
            <a:r>
              <a:rPr lang="en-US" sz="3600" smtClean="0">
                <a:solidFill>
                  <a:srgbClr val="333399"/>
                </a:solidFill>
                <a:ea typeface="MS PGothic" pitchFamily="34" charset="-128"/>
              </a:rPr>
              <a:t>Don</a:t>
            </a:r>
            <a:r>
              <a:rPr lang="fr-FR" sz="3600" smtClean="0">
                <a:solidFill>
                  <a:srgbClr val="333399"/>
                </a:solidFill>
                <a:ea typeface="MS PGothic" pitchFamily="34" charset="-128"/>
              </a:rPr>
              <a:t>'</a:t>
            </a:r>
            <a:r>
              <a:rPr lang="en-US" sz="3600" smtClean="0">
                <a:solidFill>
                  <a:srgbClr val="333399"/>
                </a:solidFill>
                <a:ea typeface="MS PGothic" pitchFamily="34" charset="-128"/>
              </a:rPr>
              <a:t>t steal (4:28)</a:t>
            </a:r>
          </a:p>
          <a:p>
            <a:pPr marL="266700" indent="-266700" fontAlgn="base">
              <a:spcBef>
                <a:spcPct val="0"/>
              </a:spcBef>
              <a:spcAft>
                <a:spcPct val="0"/>
              </a:spcAft>
              <a:buFontTx/>
              <a:buChar char="•"/>
            </a:pPr>
            <a:r>
              <a:rPr lang="en-US" sz="3600" smtClean="0">
                <a:solidFill>
                  <a:srgbClr val="333399"/>
                </a:solidFill>
                <a:ea typeface="MS PGothic" pitchFamily="34" charset="-128"/>
              </a:rPr>
              <a:t>Speak graciously (4:29)</a:t>
            </a:r>
          </a:p>
          <a:p>
            <a:pPr marL="266700" indent="-266700" fontAlgn="base">
              <a:spcBef>
                <a:spcPct val="0"/>
              </a:spcBef>
              <a:spcAft>
                <a:spcPct val="0"/>
              </a:spcAft>
              <a:buFontTx/>
              <a:buChar char="•"/>
            </a:pPr>
            <a:r>
              <a:rPr lang="en-US" sz="3600" smtClean="0">
                <a:solidFill>
                  <a:srgbClr val="333399"/>
                </a:solidFill>
                <a:ea typeface="MS PGothic" pitchFamily="34" charset="-128"/>
              </a:rPr>
              <a:t>Be kind, compassionate &amp; forgiving (4:31–32)</a:t>
            </a:r>
          </a:p>
          <a:p>
            <a:pPr marL="266700" indent="-266700" fontAlgn="base">
              <a:spcBef>
                <a:spcPct val="0"/>
              </a:spcBef>
              <a:spcAft>
                <a:spcPct val="0"/>
              </a:spcAft>
              <a:buFontTx/>
              <a:buChar char="•"/>
            </a:pPr>
            <a:r>
              <a:rPr lang="en-US" sz="3600" smtClean="0">
                <a:solidFill>
                  <a:srgbClr val="333399"/>
                </a:solidFill>
                <a:ea typeface="MS PGothic" pitchFamily="34" charset="-128"/>
              </a:rPr>
              <a:t>Imitate God</a:t>
            </a:r>
            <a:r>
              <a:rPr lang="fr-FR" sz="3600" smtClean="0">
                <a:solidFill>
                  <a:srgbClr val="333399"/>
                </a:solidFill>
                <a:ea typeface="MS PGothic" pitchFamily="34" charset="-128"/>
              </a:rPr>
              <a:t>'</a:t>
            </a:r>
            <a:r>
              <a:rPr lang="en-US" sz="3600" smtClean="0">
                <a:solidFill>
                  <a:srgbClr val="333399"/>
                </a:solidFill>
                <a:ea typeface="MS PGothic" pitchFamily="34" charset="-128"/>
              </a:rPr>
              <a:t>s love (5:1-2)</a:t>
            </a:r>
          </a:p>
        </p:txBody>
      </p:sp>
      <p:sp>
        <p:nvSpPr>
          <p:cNvPr id="704517" name="Title 1"/>
          <p:cNvSpPr>
            <a:spLocks noGrp="1"/>
          </p:cNvSpPr>
          <p:nvPr>
            <p:ph type="title" idx="4294967295"/>
          </p:nvPr>
        </p:nvSpPr>
        <p:spPr>
          <a:xfrm>
            <a:off x="457200" y="44450"/>
            <a:ext cx="8229600" cy="1143000"/>
          </a:xfrm>
        </p:spPr>
        <p:txBody>
          <a:bodyPr/>
          <a:lstStyle/>
          <a:p>
            <a:r>
              <a:rPr lang="en-US" smtClean="0"/>
              <a:t>The Do</a:t>
            </a:r>
            <a:r>
              <a:rPr lang="fr-FR" smtClean="0"/>
              <a:t>'</a:t>
            </a:r>
            <a:r>
              <a:rPr lang="en-US" smtClean="0"/>
              <a:t>s (4:17–5:2)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706562" name="Oval 2"/>
          <p:cNvSpPr>
            <a:spLocks noChangeArrowheads="1"/>
          </p:cNvSpPr>
          <p:nvPr/>
        </p:nvSpPr>
        <p:spPr bwMode="auto">
          <a:xfrm>
            <a:off x="406400" y="-1295400"/>
            <a:ext cx="8331200" cy="9448800"/>
          </a:xfrm>
          <a:prstGeom prst="ellipse">
            <a:avLst/>
          </a:prstGeom>
          <a:solidFill>
            <a:srgbClr val="FF3300">
              <a:alpha val="30196"/>
            </a:srgbClr>
          </a:solidFill>
          <a:ln w="9525">
            <a:noFill/>
            <a:round/>
            <a:headEnd/>
            <a:tailEnd/>
          </a:ln>
        </p:spPr>
        <p:txBody>
          <a:bodyPr wrap="none" anchor="ctr"/>
          <a:lstStyle/>
          <a:p>
            <a:pPr algn="ctr" fontAlgn="base">
              <a:spcBef>
                <a:spcPct val="0"/>
              </a:spcBef>
              <a:spcAft>
                <a:spcPct val="0"/>
              </a:spcAft>
            </a:pPr>
            <a:endParaRPr lang="en-US" smtClean="0">
              <a:solidFill>
                <a:srgbClr val="FFCC00"/>
              </a:solidFill>
              <a:ea typeface="MS PGothic" pitchFamily="34" charset="-128"/>
            </a:endParaRPr>
          </a:p>
        </p:txBody>
      </p:sp>
      <p:sp>
        <p:nvSpPr>
          <p:cNvPr id="706563" name="Rectangle 3"/>
          <p:cNvSpPr>
            <a:spLocks noChangeArrowheads="1"/>
          </p:cNvSpPr>
          <p:nvPr/>
        </p:nvSpPr>
        <p:spPr bwMode="auto">
          <a:xfrm>
            <a:off x="0" y="1219200"/>
            <a:ext cx="9144000" cy="4648200"/>
          </a:xfrm>
          <a:prstGeom prst="rect">
            <a:avLst/>
          </a:prstGeom>
          <a:solidFill>
            <a:srgbClr val="FFCC99">
              <a:alpha val="50195"/>
            </a:srgbClr>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sp>
        <p:nvSpPr>
          <p:cNvPr id="706564" name="Text Box 4"/>
          <p:cNvSpPr txBox="1">
            <a:spLocks noChangeArrowheads="1"/>
          </p:cNvSpPr>
          <p:nvPr/>
        </p:nvSpPr>
        <p:spPr bwMode="auto">
          <a:xfrm>
            <a:off x="971550" y="1452563"/>
            <a:ext cx="8064500" cy="3416300"/>
          </a:xfrm>
          <a:prstGeom prst="rect">
            <a:avLst/>
          </a:prstGeom>
          <a:noFill/>
          <a:ln w="9525">
            <a:noFill/>
            <a:miter lim="800000"/>
            <a:headEnd/>
            <a:tailEnd/>
          </a:ln>
        </p:spPr>
        <p:txBody>
          <a:bodyPr>
            <a:spAutoFit/>
          </a:bodyPr>
          <a:lstStyle/>
          <a:p>
            <a:pPr marL="444500" indent="-444500" fontAlgn="base">
              <a:spcBef>
                <a:spcPct val="0"/>
              </a:spcBef>
              <a:spcAft>
                <a:spcPct val="0"/>
              </a:spcAft>
              <a:buFontTx/>
              <a:buChar char="•"/>
            </a:pPr>
            <a:r>
              <a:rPr lang="en-US" sz="3600" smtClean="0">
                <a:solidFill>
                  <a:srgbClr val="333399"/>
                </a:solidFill>
                <a:ea typeface="MS PGothic" pitchFamily="34" charset="-128"/>
              </a:rPr>
              <a:t>Sexual immorality (5:3)</a:t>
            </a:r>
          </a:p>
          <a:p>
            <a:pPr marL="444500" indent="-444500" fontAlgn="base">
              <a:spcBef>
                <a:spcPct val="0"/>
              </a:spcBef>
              <a:spcAft>
                <a:spcPct val="0"/>
              </a:spcAft>
              <a:buFontTx/>
              <a:buChar char="•"/>
            </a:pPr>
            <a:r>
              <a:rPr lang="en-US" sz="3600" smtClean="0">
                <a:solidFill>
                  <a:srgbClr val="333399"/>
                </a:solidFill>
                <a:ea typeface="MS PGothic" pitchFamily="34" charset="-128"/>
              </a:rPr>
              <a:t>Greed (5:3)</a:t>
            </a:r>
          </a:p>
          <a:p>
            <a:pPr marL="444500" indent="-444500" fontAlgn="base">
              <a:spcBef>
                <a:spcPct val="0"/>
              </a:spcBef>
              <a:spcAft>
                <a:spcPct val="0"/>
              </a:spcAft>
              <a:buFontTx/>
              <a:buChar char="•"/>
            </a:pPr>
            <a:r>
              <a:rPr lang="en-US" sz="3600" smtClean="0">
                <a:solidFill>
                  <a:srgbClr val="333399"/>
                </a:solidFill>
                <a:ea typeface="MS PGothic" pitchFamily="34" charset="-128"/>
              </a:rPr>
              <a:t>Impurity (5:3)</a:t>
            </a:r>
          </a:p>
          <a:p>
            <a:pPr marL="444500" indent="-444500" fontAlgn="base">
              <a:spcBef>
                <a:spcPct val="0"/>
              </a:spcBef>
              <a:spcAft>
                <a:spcPct val="0"/>
              </a:spcAft>
              <a:buFontTx/>
              <a:buChar char="•"/>
            </a:pPr>
            <a:r>
              <a:rPr lang="en-US" sz="3600" smtClean="0">
                <a:solidFill>
                  <a:srgbClr val="333399"/>
                </a:solidFill>
                <a:ea typeface="MS PGothic" pitchFamily="34" charset="-128"/>
              </a:rPr>
              <a:t>Obscenity (5:4)</a:t>
            </a:r>
          </a:p>
          <a:p>
            <a:pPr marL="444500" indent="-444500" fontAlgn="base">
              <a:spcBef>
                <a:spcPct val="0"/>
              </a:spcBef>
              <a:spcAft>
                <a:spcPct val="0"/>
              </a:spcAft>
              <a:buFontTx/>
              <a:buChar char="•"/>
            </a:pPr>
            <a:r>
              <a:rPr lang="en-US" sz="3600" smtClean="0">
                <a:solidFill>
                  <a:srgbClr val="333399"/>
                </a:solidFill>
                <a:ea typeface="MS PGothic" pitchFamily="34" charset="-128"/>
              </a:rPr>
              <a:t>Foolish talk, coarse joking (5:4-5)</a:t>
            </a:r>
          </a:p>
          <a:p>
            <a:pPr marL="444500" indent="-444500" fontAlgn="base">
              <a:spcBef>
                <a:spcPct val="0"/>
              </a:spcBef>
              <a:spcAft>
                <a:spcPct val="0"/>
              </a:spcAft>
              <a:buFontTx/>
              <a:buChar char="•"/>
            </a:pPr>
            <a:r>
              <a:rPr lang="en-US" sz="3600" smtClean="0">
                <a:solidFill>
                  <a:srgbClr val="333399"/>
                </a:solidFill>
                <a:ea typeface="MS PGothic" pitchFamily="34" charset="-128"/>
              </a:rPr>
              <a:t>Drunkenness (5:18)</a:t>
            </a:r>
          </a:p>
        </p:txBody>
      </p:sp>
      <p:sp>
        <p:nvSpPr>
          <p:cNvPr id="706565" name="Title 1"/>
          <p:cNvSpPr>
            <a:spLocks noGrp="1"/>
          </p:cNvSpPr>
          <p:nvPr>
            <p:ph type="title" idx="4294967295"/>
          </p:nvPr>
        </p:nvSpPr>
        <p:spPr/>
        <p:txBody>
          <a:bodyPr/>
          <a:lstStyle/>
          <a:p>
            <a:r>
              <a:rPr lang="en-US" smtClean="0"/>
              <a:t>The Don</a:t>
            </a:r>
            <a:r>
              <a:rPr lang="fr-FR" smtClean="0"/>
              <a:t>'</a:t>
            </a:r>
            <a:r>
              <a:rPr lang="en-US" smtClean="0"/>
              <a:t>ts (5:3-18)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6" name="Picture 1030" descr="Drunk"/>
          <p:cNvPicPr>
            <a:picLocks noChangeAspect="1" noChangeArrowheads="1"/>
          </p:cNvPicPr>
          <p:nvPr/>
        </p:nvPicPr>
        <p:blipFill>
          <a:blip r:embed="rId3" cstate="print"/>
          <a:srcRect/>
          <a:stretch>
            <a:fillRect/>
          </a:stretch>
        </p:blipFill>
        <p:spPr bwMode="auto">
          <a:xfrm>
            <a:off x="4572000" y="0"/>
            <a:ext cx="4572000" cy="3429000"/>
          </a:xfrm>
          <a:prstGeom prst="rect">
            <a:avLst/>
          </a:prstGeom>
          <a:noFill/>
          <a:ln w="9525">
            <a:noFill/>
            <a:miter lim="800000"/>
            <a:headEnd/>
            <a:tailEnd/>
          </a:ln>
        </p:spPr>
      </p:pic>
      <p:pic>
        <p:nvPicPr>
          <p:cNvPr id="81927" name="Picture 1031" descr="annisa_looking_drunk"/>
          <p:cNvPicPr>
            <a:picLocks noChangeAspect="1" noChangeArrowheads="1"/>
          </p:cNvPicPr>
          <p:nvPr/>
        </p:nvPicPr>
        <p:blipFill>
          <a:blip r:embed="rId4" cstate="print"/>
          <a:srcRect/>
          <a:stretch>
            <a:fillRect/>
          </a:stretch>
        </p:blipFill>
        <p:spPr bwMode="auto">
          <a:xfrm>
            <a:off x="0" y="0"/>
            <a:ext cx="4572000" cy="3429000"/>
          </a:xfrm>
          <a:prstGeom prst="rect">
            <a:avLst/>
          </a:prstGeom>
          <a:noFill/>
          <a:ln w="9525">
            <a:noFill/>
            <a:miter lim="800000"/>
            <a:headEnd/>
            <a:tailEnd/>
          </a:ln>
        </p:spPr>
      </p:pic>
      <p:sp>
        <p:nvSpPr>
          <p:cNvPr id="81922" name="Rectangle 1026"/>
          <p:cNvSpPr>
            <a:spLocks noGrp="1" noChangeArrowheads="1"/>
          </p:cNvSpPr>
          <p:nvPr>
            <p:ph type="title" idx="4294967295"/>
          </p:nvPr>
        </p:nvSpPr>
        <p:spPr>
          <a:xfrm>
            <a:off x="1066800" y="381000"/>
            <a:ext cx="7772400" cy="533400"/>
          </a:xfrm>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dirty="0">
                <a:solidFill>
                  <a:schemeClr val="bg1"/>
                </a:solidFill>
                <a:effectLst>
                  <a:glow rad="152400">
                    <a:schemeClr val="tx1"/>
                  </a:glow>
                </a:effectLst>
                <a:ea typeface="ＭＳ Ｐゴシック" charset="0"/>
                <a:cs typeface="Arial" charset="0"/>
              </a:rPr>
              <a:t>When someone is drunk…</a:t>
            </a:r>
            <a:endParaRPr lang="en-US" dirty="0">
              <a:effectLst>
                <a:glow rad="152400">
                  <a:schemeClr val="tx1"/>
                </a:glow>
              </a:effectLst>
              <a:ea typeface="ＭＳ Ｐゴシック" charset="0"/>
              <a:cs typeface="Arial" charset="0"/>
            </a:endParaRPr>
          </a:p>
        </p:txBody>
      </p:sp>
      <p:pic>
        <p:nvPicPr>
          <p:cNvPr id="81928" name="Picture 1032" descr="drunk_squirrel"/>
          <p:cNvPicPr>
            <a:picLocks noChangeAspect="1" noChangeArrowheads="1"/>
          </p:cNvPicPr>
          <p:nvPr/>
        </p:nvPicPr>
        <p:blipFill>
          <a:blip r:embed="rId5" cstate="print"/>
          <a:srcRect/>
          <a:stretch>
            <a:fillRect/>
          </a:stretch>
        </p:blipFill>
        <p:spPr bwMode="auto">
          <a:xfrm>
            <a:off x="4572000" y="3430588"/>
            <a:ext cx="4572000" cy="3427412"/>
          </a:xfrm>
          <a:prstGeom prst="rect">
            <a:avLst/>
          </a:prstGeom>
          <a:noFill/>
          <a:ln w="9525">
            <a:noFill/>
            <a:miter lim="800000"/>
            <a:headEnd/>
            <a:tailEnd/>
          </a:ln>
        </p:spPr>
      </p:pic>
      <p:pic>
        <p:nvPicPr>
          <p:cNvPr id="81929" name="Picture 1033" descr="drunk at urinal"/>
          <p:cNvPicPr>
            <a:picLocks noChangeAspect="1" noChangeArrowheads="1"/>
          </p:cNvPicPr>
          <p:nvPr/>
        </p:nvPicPr>
        <p:blipFill>
          <a:blip r:embed="rId6" cstate="print"/>
          <a:srcRect/>
          <a:stretch>
            <a:fillRect/>
          </a:stretch>
        </p:blipFill>
        <p:spPr bwMode="auto">
          <a:xfrm>
            <a:off x="0" y="3425825"/>
            <a:ext cx="4572000" cy="34321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dissolve">
                                      <p:cBhvr>
                                        <p:cTn id="11" dur="500"/>
                                        <p:tgtEl>
                                          <p:spTgt spid="81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1929"/>
                                        </p:tgtEl>
                                        <p:attrNameLst>
                                          <p:attrName>style.visibility</p:attrName>
                                        </p:attrNameLst>
                                      </p:cBhvr>
                                      <p:to>
                                        <p:strVal val="visible"/>
                                      </p:to>
                                    </p:set>
                                    <p:animEffect transition="in" filter="dissolve">
                                      <p:cBhvr>
                                        <p:cTn id="16" dur="500"/>
                                        <p:tgtEl>
                                          <p:spTgt spid="81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dissolve">
                                      <p:cBhvr>
                                        <p:cTn id="21"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0657" name="Rectangle 1034"/>
          <p:cNvSpPr>
            <a:spLocks noChangeArrowheads="1"/>
          </p:cNvSpPr>
          <p:nvPr/>
        </p:nvSpPr>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ea typeface="MS PGothic" pitchFamily="34" charset="-128"/>
              <a:cs typeface="Arial" pitchFamily="34" charset="0"/>
            </a:endParaRPr>
          </a:p>
        </p:txBody>
      </p:sp>
      <p:sp>
        <p:nvSpPr>
          <p:cNvPr id="82947" name="Text Box 1027"/>
          <p:cNvSpPr txBox="1">
            <a:spLocks noChangeArrowheads="1"/>
          </p:cNvSpPr>
          <p:nvPr/>
        </p:nvSpPr>
        <p:spPr bwMode="auto">
          <a:xfrm>
            <a:off x="228600" y="2055813"/>
            <a:ext cx="3657600" cy="1373187"/>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fontAlgn="base">
              <a:spcBef>
                <a:spcPct val="0"/>
              </a:spcBef>
              <a:spcAft>
                <a:spcPct val="0"/>
              </a:spcAft>
            </a:pPr>
            <a:r>
              <a:rPr lang="en-US" sz="2800" b="1" smtClean="0">
                <a:solidFill>
                  <a:srgbClr val="FFFFFF"/>
                </a:solidFill>
                <a:effectLst>
                  <a:outerShdw blurRad="38100" dist="38100" dir="2700000" algn="tl">
                    <a:srgbClr val="C0C0C0"/>
                  </a:outerShdw>
                </a:effectLst>
                <a:ea typeface="Times New Roman" pitchFamily="18" charset="0"/>
              </a:rPr>
              <a:t>Don</a:t>
            </a:r>
            <a:r>
              <a:rPr lang="fr-FR" sz="2800" b="1" smtClean="0">
                <a:solidFill>
                  <a:srgbClr val="FFFFFF"/>
                </a:solidFill>
                <a:effectLst>
                  <a:outerShdw blurRad="38100" dist="38100" dir="2700000" algn="tl">
                    <a:srgbClr val="C0C0C0"/>
                  </a:outerShdw>
                </a:effectLst>
                <a:ea typeface="Times New Roman" pitchFamily="18" charset="0"/>
              </a:rPr>
              <a:t>'</a:t>
            </a:r>
            <a:r>
              <a:rPr lang="en-US" sz="2800" b="1" smtClean="0">
                <a:solidFill>
                  <a:srgbClr val="FFFFFF"/>
                </a:solidFill>
                <a:effectLst>
                  <a:outerShdw blurRad="38100" dist="38100" dir="2700000" algn="tl">
                    <a:srgbClr val="C0C0C0"/>
                  </a:outerShdw>
                </a:effectLst>
                <a:ea typeface="Times New Roman" pitchFamily="18" charset="0"/>
              </a:rPr>
              <a:t>t be drunk with wine, because that will ruin your life.</a:t>
            </a:r>
          </a:p>
        </p:txBody>
      </p:sp>
      <p:grpSp>
        <p:nvGrpSpPr>
          <p:cNvPr id="2" name="Group 1038"/>
          <p:cNvGrpSpPr>
            <a:grpSpLocks/>
          </p:cNvGrpSpPr>
          <p:nvPr/>
        </p:nvGrpSpPr>
        <p:grpSpPr bwMode="auto">
          <a:xfrm>
            <a:off x="3962400" y="0"/>
            <a:ext cx="5181600" cy="4165600"/>
            <a:chOff x="2496" y="0"/>
            <a:chExt cx="3264" cy="2624"/>
          </a:xfrm>
        </p:grpSpPr>
        <p:pic>
          <p:nvPicPr>
            <p:cNvPr id="710664" name="Picture 1035" descr="spiritofprayer"/>
            <p:cNvPicPr>
              <a:picLocks noChangeAspect="1" noChangeArrowheads="1"/>
            </p:cNvPicPr>
            <p:nvPr/>
          </p:nvPicPr>
          <p:blipFill>
            <a:blip r:embed="rId3" cstate="print"/>
            <a:srcRect/>
            <a:stretch>
              <a:fillRect/>
            </a:stretch>
          </p:blipFill>
          <p:spPr bwMode="auto">
            <a:xfrm>
              <a:off x="2496" y="0"/>
              <a:ext cx="3264" cy="2624"/>
            </a:xfrm>
            <a:prstGeom prst="rect">
              <a:avLst/>
            </a:prstGeom>
            <a:noFill/>
            <a:ln w="9525">
              <a:noFill/>
              <a:miter lim="800000"/>
              <a:headEnd/>
              <a:tailEnd/>
            </a:ln>
          </p:spPr>
        </p:pic>
        <p:sp>
          <p:nvSpPr>
            <p:cNvPr id="82948" name="Text Box 1028"/>
            <p:cNvSpPr txBox="1">
              <a:spLocks noChangeArrowheads="1"/>
            </p:cNvSpPr>
            <p:nvPr/>
          </p:nvSpPr>
          <p:spPr bwMode="auto">
            <a:xfrm>
              <a:off x="3456" y="1296"/>
              <a:ext cx="2304" cy="596"/>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fontAlgn="base">
                <a:spcBef>
                  <a:spcPct val="0"/>
                </a:spcBef>
                <a:spcAft>
                  <a:spcPct val="0"/>
                </a:spcAft>
              </a:pPr>
              <a:r>
                <a:rPr lang="en-US" sz="2800" b="1" smtClean="0">
                  <a:solidFill>
                    <a:srgbClr val="FFFFFF"/>
                  </a:solidFill>
                  <a:effectLst>
                    <a:outerShdw blurRad="38100" dist="38100" dir="2700000" algn="tl">
                      <a:srgbClr val="C0C0C0"/>
                    </a:outerShdw>
                  </a:effectLst>
                  <a:ea typeface="Times New Roman" pitchFamily="18" charset="0"/>
                </a:rPr>
                <a:t>Instead, be filled with the Holy Spirit, </a:t>
              </a:r>
            </a:p>
          </p:txBody>
        </p:sp>
      </p:grpSp>
      <p:grpSp>
        <p:nvGrpSpPr>
          <p:cNvPr id="3" name="Group 1037"/>
          <p:cNvGrpSpPr>
            <a:grpSpLocks/>
          </p:cNvGrpSpPr>
          <p:nvPr/>
        </p:nvGrpSpPr>
        <p:grpSpPr bwMode="auto">
          <a:xfrm>
            <a:off x="0" y="4114800"/>
            <a:ext cx="9144000" cy="2743200"/>
            <a:chOff x="0" y="2592"/>
            <a:chExt cx="5760" cy="1728"/>
          </a:xfrm>
        </p:grpSpPr>
        <p:sp>
          <p:nvSpPr>
            <p:cNvPr id="82949" name="Text Box 1029"/>
            <p:cNvSpPr txBox="1">
              <a:spLocks noChangeArrowheads="1"/>
            </p:cNvSpPr>
            <p:nvPr/>
          </p:nvSpPr>
          <p:spPr bwMode="auto">
            <a:xfrm>
              <a:off x="1248" y="2640"/>
              <a:ext cx="4512" cy="167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fontAlgn="base">
                <a:spcBef>
                  <a:spcPct val="0"/>
                </a:spcBef>
                <a:spcAft>
                  <a:spcPct val="0"/>
                </a:spcAft>
              </a:pPr>
              <a:r>
                <a:rPr lang="en-US" sz="2800" b="1" baseline="30000" smtClean="0">
                  <a:solidFill>
                    <a:srgbClr val="FFFFFF"/>
                  </a:solidFill>
                  <a:effectLst>
                    <a:outerShdw blurRad="38100" dist="38100" dir="2700000" algn="tl">
                      <a:srgbClr val="C0C0C0"/>
                    </a:outerShdw>
                  </a:effectLst>
                  <a:ea typeface="Times New Roman" pitchFamily="18" charset="0"/>
                </a:rPr>
                <a:t>19</a:t>
              </a:r>
              <a:r>
                <a:rPr lang="en-US" sz="2800" b="1" smtClean="0">
                  <a:solidFill>
                    <a:srgbClr val="FFFFFF"/>
                  </a:solidFill>
                  <a:effectLst>
                    <a:outerShdw blurRad="38100" dist="38100" dir="2700000" algn="tl">
                      <a:srgbClr val="C0C0C0"/>
                    </a:outerShdw>
                  </a:effectLst>
                  <a:ea typeface="Times New Roman" pitchFamily="18" charset="0"/>
                </a:rPr>
                <a:t>singing psalms and hymns and spiritual songs among yourselves, and making music to the Lord in your hearts. </a:t>
              </a:r>
              <a:r>
                <a:rPr lang="en-US" sz="2800" b="1" baseline="30000" smtClean="0">
                  <a:solidFill>
                    <a:srgbClr val="FFFFFF"/>
                  </a:solidFill>
                  <a:effectLst>
                    <a:outerShdw blurRad="38100" dist="38100" dir="2700000" algn="tl">
                      <a:srgbClr val="C0C0C0"/>
                    </a:outerShdw>
                  </a:effectLst>
                  <a:ea typeface="Times New Roman" pitchFamily="18" charset="0"/>
                </a:rPr>
                <a:t>20</a:t>
              </a:r>
              <a:r>
                <a:rPr lang="en-US" sz="2800" b="1" smtClean="0">
                  <a:solidFill>
                    <a:srgbClr val="FFFFFF"/>
                  </a:solidFill>
                  <a:effectLst>
                    <a:outerShdw blurRad="38100" dist="38100" dir="2700000" algn="tl">
                      <a:srgbClr val="C0C0C0"/>
                    </a:outerShdw>
                  </a:effectLst>
                  <a:ea typeface="Times New Roman" pitchFamily="18" charset="0"/>
                </a:rPr>
                <a:t>And give thanks for everything to God the Father in the name of our Lord Jesus Christ.</a:t>
              </a:r>
            </a:p>
          </p:txBody>
        </p:sp>
        <p:pic>
          <p:nvPicPr>
            <p:cNvPr id="710663" name="Picture 1036" descr="fruit-of-the-holy-spirit-1"/>
            <p:cNvPicPr>
              <a:picLocks noChangeAspect="1" noChangeArrowheads="1"/>
            </p:cNvPicPr>
            <p:nvPr/>
          </p:nvPicPr>
          <p:blipFill>
            <a:blip r:embed="rId4" cstate="print"/>
            <a:srcRect/>
            <a:stretch>
              <a:fillRect/>
            </a:stretch>
          </p:blipFill>
          <p:spPr bwMode="auto">
            <a:xfrm>
              <a:off x="0" y="2592"/>
              <a:ext cx="1253" cy="1728"/>
            </a:xfrm>
            <a:prstGeom prst="rect">
              <a:avLst/>
            </a:prstGeom>
            <a:noFill/>
            <a:ln w="9525">
              <a:noFill/>
              <a:miter lim="800000"/>
              <a:headEnd/>
              <a:tailEnd/>
            </a:ln>
          </p:spPr>
        </p:pic>
      </p:grpSp>
      <p:sp>
        <p:nvSpPr>
          <p:cNvPr id="82946" name="Rectangle 1026"/>
          <p:cNvSpPr>
            <a:spLocks noGrp="1" noChangeArrowheads="1"/>
          </p:cNvSpPr>
          <p:nvPr>
            <p:ph type="title" idx="4294967295"/>
          </p:nvPr>
        </p:nvSpPr>
        <p:spPr>
          <a:xfrm>
            <a:off x="204788" y="152400"/>
            <a:ext cx="5807075" cy="914400"/>
          </a:xfrm>
          <a:solidFill>
            <a:srgbClr val="000000"/>
          </a:solidFill>
          <a:effectLst>
            <a:outerShdw dist="35921" dir="2700000" algn="ctr" rotWithShape="0">
              <a:srgbClr val="000000">
                <a:alpha val="74997"/>
              </a:srgbClr>
            </a:outerShdw>
          </a:effectLst>
        </p:spPr>
        <p:txBody>
          <a:bodyPr/>
          <a:lstStyle/>
          <a:p>
            <a:pPr>
              <a:defRPr/>
            </a:pPr>
            <a:r>
              <a:rPr lang="en-US" sz="4000" b="1" dirty="0">
                <a:solidFill>
                  <a:schemeClr val="bg1"/>
                </a:solidFill>
                <a:ea typeface="ＭＳ Ｐゴシック" charset="0"/>
                <a:cs typeface="Arial" charset="0"/>
              </a:rPr>
              <a:t>Ephesians 5:</a:t>
            </a:r>
            <a:r>
              <a:rPr lang="en-US" sz="4000" b="1" dirty="0" smtClean="0">
                <a:solidFill>
                  <a:schemeClr val="bg1"/>
                </a:solidFill>
                <a:ea typeface="ＭＳ Ｐゴシック" charset="0"/>
                <a:cs typeface="Arial" charset="0"/>
              </a:rPr>
              <a:t>18-20 </a:t>
            </a:r>
            <a:r>
              <a:rPr lang="en-US" sz="2000" b="1" dirty="0">
                <a:solidFill>
                  <a:schemeClr val="bg1"/>
                </a:solidFill>
                <a:ea typeface="ＭＳ Ｐゴシック" charset="0"/>
                <a:cs typeface="Arial" charset="0"/>
              </a:rPr>
              <a:t>NLT</a:t>
            </a:r>
            <a:endParaRPr lang="en-US" sz="4000" b="1" dirty="0">
              <a:solidFill>
                <a:schemeClr val="bg1"/>
              </a:solidFill>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712706" name="Oval 2"/>
          <p:cNvSpPr>
            <a:spLocks noChangeArrowheads="1"/>
          </p:cNvSpPr>
          <p:nvPr/>
        </p:nvSpPr>
        <p:spPr bwMode="auto">
          <a:xfrm>
            <a:off x="406400" y="-1295400"/>
            <a:ext cx="8331200" cy="9448800"/>
          </a:xfrm>
          <a:prstGeom prst="ellipse">
            <a:avLst/>
          </a:prstGeom>
          <a:solidFill>
            <a:srgbClr val="FF3300">
              <a:alpha val="30196"/>
            </a:srgbClr>
          </a:solidFill>
          <a:ln w="9525">
            <a:noFill/>
            <a:round/>
            <a:headEnd/>
            <a:tailEnd/>
          </a:ln>
        </p:spPr>
        <p:txBody>
          <a:bodyPr wrap="none" anchor="ctr"/>
          <a:lstStyle/>
          <a:p>
            <a:pPr algn="ctr" fontAlgn="base">
              <a:spcBef>
                <a:spcPct val="0"/>
              </a:spcBef>
              <a:spcAft>
                <a:spcPct val="0"/>
              </a:spcAft>
            </a:pPr>
            <a:endParaRPr lang="en-US" smtClean="0">
              <a:solidFill>
                <a:srgbClr val="FFCC00"/>
              </a:solidFill>
              <a:ea typeface="MS PGothic" pitchFamily="34" charset="-128"/>
            </a:endParaRPr>
          </a:p>
        </p:txBody>
      </p:sp>
      <p:sp>
        <p:nvSpPr>
          <p:cNvPr id="712707" name="Rectangle 3"/>
          <p:cNvSpPr>
            <a:spLocks noChangeArrowheads="1"/>
          </p:cNvSpPr>
          <p:nvPr/>
        </p:nvSpPr>
        <p:spPr bwMode="auto">
          <a:xfrm>
            <a:off x="0" y="1219200"/>
            <a:ext cx="9144000" cy="4648200"/>
          </a:xfrm>
          <a:prstGeom prst="rect">
            <a:avLst/>
          </a:prstGeom>
          <a:solidFill>
            <a:srgbClr val="FFCC99">
              <a:alpha val="50195"/>
            </a:srgbClr>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sp>
        <p:nvSpPr>
          <p:cNvPr id="712708" name="Text Box 4"/>
          <p:cNvSpPr txBox="1">
            <a:spLocks noChangeArrowheads="1"/>
          </p:cNvSpPr>
          <p:nvPr/>
        </p:nvSpPr>
        <p:spPr bwMode="auto">
          <a:xfrm>
            <a:off x="779463" y="1185863"/>
            <a:ext cx="7969250" cy="4524375"/>
          </a:xfrm>
          <a:prstGeom prst="rect">
            <a:avLst/>
          </a:prstGeom>
          <a:noFill/>
          <a:ln w="9525">
            <a:noFill/>
            <a:miter lim="800000"/>
            <a:headEnd/>
            <a:tailEnd/>
          </a:ln>
        </p:spPr>
        <p:txBody>
          <a:bodyPr>
            <a:spAutoFit/>
          </a:bodyPr>
          <a:lstStyle/>
          <a:p>
            <a:pPr marL="444500" indent="-444500" fontAlgn="base">
              <a:spcBef>
                <a:spcPct val="0"/>
              </a:spcBef>
              <a:spcAft>
                <a:spcPct val="0"/>
              </a:spcAft>
            </a:pPr>
            <a:endParaRPr lang="en-US" sz="3600" smtClean="0">
              <a:solidFill>
                <a:srgbClr val="000066"/>
              </a:solidFill>
              <a:ea typeface="MS PGothic" pitchFamily="34" charset="-128"/>
            </a:endParaRPr>
          </a:p>
          <a:p>
            <a:pPr marL="444500" indent="-444500" fontAlgn="base">
              <a:spcBef>
                <a:spcPct val="0"/>
              </a:spcBef>
              <a:spcAft>
                <a:spcPct val="0"/>
              </a:spcAft>
              <a:buFontTx/>
              <a:buChar char="•"/>
            </a:pPr>
            <a:r>
              <a:rPr lang="en-US" sz="3600" smtClean="0">
                <a:solidFill>
                  <a:srgbClr val="333399"/>
                </a:solidFill>
                <a:ea typeface="MS PGothic" pitchFamily="34" charset="-128"/>
              </a:rPr>
              <a:t>Be filled with Spirit (5:18)</a:t>
            </a:r>
          </a:p>
          <a:p>
            <a:pPr marL="444500" indent="-444500" fontAlgn="base">
              <a:spcBef>
                <a:spcPct val="0"/>
              </a:spcBef>
              <a:spcAft>
                <a:spcPct val="0"/>
              </a:spcAft>
              <a:buFontTx/>
              <a:buChar char="•"/>
            </a:pPr>
            <a:r>
              <a:rPr lang="en-US" sz="3600" smtClean="0">
                <a:solidFill>
                  <a:srgbClr val="333399"/>
                </a:solidFill>
                <a:ea typeface="MS PGothic" pitchFamily="34" charset="-128"/>
              </a:rPr>
              <a:t>Sing psalms, hymns and spiritual songs (5:19a)</a:t>
            </a:r>
          </a:p>
          <a:p>
            <a:pPr marL="444500" indent="-444500" fontAlgn="base">
              <a:spcBef>
                <a:spcPct val="0"/>
              </a:spcBef>
              <a:spcAft>
                <a:spcPct val="0"/>
              </a:spcAft>
              <a:buFontTx/>
              <a:buChar char="•"/>
            </a:pPr>
            <a:r>
              <a:rPr lang="en-US" sz="3600" smtClean="0">
                <a:solidFill>
                  <a:srgbClr val="333399"/>
                </a:solidFill>
                <a:ea typeface="MS PGothic" pitchFamily="34" charset="-128"/>
              </a:rPr>
              <a:t>Make music to the Lord (5:19b)</a:t>
            </a:r>
          </a:p>
          <a:p>
            <a:pPr marL="444500" indent="-444500" fontAlgn="base">
              <a:spcBef>
                <a:spcPct val="0"/>
              </a:spcBef>
              <a:spcAft>
                <a:spcPct val="0"/>
              </a:spcAft>
              <a:buFontTx/>
              <a:buChar char="•"/>
            </a:pPr>
            <a:r>
              <a:rPr lang="en-US" sz="3600" smtClean="0">
                <a:solidFill>
                  <a:srgbClr val="333399"/>
                </a:solidFill>
                <a:ea typeface="MS PGothic" pitchFamily="34" charset="-128"/>
              </a:rPr>
              <a:t>Always be thankful (5:20)</a:t>
            </a:r>
          </a:p>
          <a:p>
            <a:pPr marL="444500" indent="-444500" fontAlgn="base">
              <a:spcBef>
                <a:spcPct val="0"/>
              </a:spcBef>
              <a:spcAft>
                <a:spcPct val="0"/>
              </a:spcAft>
              <a:buFontTx/>
              <a:buChar char="•"/>
            </a:pPr>
            <a:r>
              <a:rPr lang="en-US" sz="3600" smtClean="0">
                <a:solidFill>
                  <a:srgbClr val="333399"/>
                </a:solidFill>
                <a:ea typeface="MS PGothic" pitchFamily="34" charset="-128"/>
              </a:rPr>
              <a:t>Submit to one another out of reverence for Christ (5:21)</a:t>
            </a:r>
          </a:p>
        </p:txBody>
      </p:sp>
      <p:sp>
        <p:nvSpPr>
          <p:cNvPr id="712709" name="Rectangle 5"/>
          <p:cNvSpPr>
            <a:spLocks noGrp="1" noChangeArrowheads="1"/>
          </p:cNvSpPr>
          <p:nvPr>
            <p:ph type="title" idx="4294967295"/>
          </p:nvPr>
        </p:nvSpPr>
        <p:spPr/>
        <p:txBody>
          <a:bodyPr/>
          <a:lstStyle/>
          <a:p>
            <a:pPr eaLnBrk="1" hangingPunct="1"/>
            <a:r>
              <a:rPr lang="en-US" smtClean="0"/>
              <a:t>Results of Spirit Filling (5:18-21)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714754" name="Oval 2"/>
          <p:cNvSpPr>
            <a:spLocks noChangeArrowheads="1"/>
          </p:cNvSpPr>
          <p:nvPr/>
        </p:nvSpPr>
        <p:spPr bwMode="auto">
          <a:xfrm>
            <a:off x="2743200" y="-1295400"/>
            <a:ext cx="8331200" cy="9448800"/>
          </a:xfrm>
          <a:prstGeom prst="ellipse">
            <a:avLst/>
          </a:prstGeom>
          <a:solidFill>
            <a:srgbClr val="008080">
              <a:alpha val="30196"/>
            </a:srgbClr>
          </a:solidFill>
          <a:ln w="9525">
            <a:noFill/>
            <a:round/>
            <a:headEnd/>
            <a:tailEnd/>
          </a:ln>
        </p:spPr>
        <p:txBody>
          <a:bodyPr wrap="none" anchor="ctr"/>
          <a:lstStyle/>
          <a:p>
            <a:pPr algn="ctr" fontAlgn="base">
              <a:spcBef>
                <a:spcPct val="0"/>
              </a:spcBef>
              <a:spcAft>
                <a:spcPct val="0"/>
              </a:spcAft>
            </a:pPr>
            <a:endParaRPr lang="en-US" smtClean="0">
              <a:solidFill>
                <a:srgbClr val="FFCC00"/>
              </a:solidFill>
              <a:ea typeface="MS PGothic" pitchFamily="34" charset="-128"/>
            </a:endParaRPr>
          </a:p>
        </p:txBody>
      </p:sp>
      <p:sp>
        <p:nvSpPr>
          <p:cNvPr id="95235" name="Rectangle 3"/>
          <p:cNvSpPr>
            <a:spLocks noChangeArrowheads="1"/>
          </p:cNvSpPr>
          <p:nvPr/>
        </p:nvSpPr>
        <p:spPr bwMode="auto">
          <a:xfrm>
            <a:off x="304800" y="1485900"/>
            <a:ext cx="8602663" cy="3886200"/>
          </a:xfrm>
          <a:prstGeom prst="rect">
            <a:avLst/>
          </a:prstGeom>
          <a:solidFill>
            <a:srgbClr val="FFCC99">
              <a:alpha val="50195"/>
            </a:srgbClr>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sp>
        <p:nvSpPr>
          <p:cNvPr id="714756" name="Text Box 4"/>
          <p:cNvSpPr txBox="1">
            <a:spLocks noChangeArrowheads="1"/>
          </p:cNvSpPr>
          <p:nvPr/>
        </p:nvSpPr>
        <p:spPr bwMode="auto">
          <a:xfrm>
            <a:off x="642938" y="2284413"/>
            <a:ext cx="3929062" cy="1739900"/>
          </a:xfrm>
          <a:prstGeom prst="rect">
            <a:avLst/>
          </a:prstGeom>
          <a:noFill/>
          <a:ln w="9525">
            <a:noFill/>
            <a:miter lim="800000"/>
            <a:headEnd/>
            <a:tailEnd/>
          </a:ln>
        </p:spPr>
        <p:txBody>
          <a:bodyPr>
            <a:spAutoFit/>
          </a:bodyPr>
          <a:lstStyle/>
          <a:p>
            <a:pPr fontAlgn="base">
              <a:spcBef>
                <a:spcPct val="0"/>
              </a:spcBef>
              <a:spcAft>
                <a:spcPct val="0"/>
              </a:spcAft>
            </a:pPr>
            <a:endParaRPr lang="en-US" sz="3600" smtClean="0">
              <a:solidFill>
                <a:srgbClr val="000066"/>
              </a:solidFill>
              <a:ea typeface="MS PGothic" pitchFamily="34" charset="-128"/>
            </a:endParaRPr>
          </a:p>
          <a:p>
            <a:pPr fontAlgn="base">
              <a:spcBef>
                <a:spcPct val="0"/>
              </a:spcBef>
              <a:spcAft>
                <a:spcPct val="0"/>
              </a:spcAft>
            </a:pPr>
            <a:r>
              <a:rPr lang="en-US" sz="3600" smtClean="0">
                <a:solidFill>
                  <a:srgbClr val="333399"/>
                </a:solidFill>
                <a:ea typeface="MS PGothic" pitchFamily="34" charset="-128"/>
              </a:rPr>
              <a:t>Submission in the family of God</a:t>
            </a:r>
          </a:p>
        </p:txBody>
      </p:sp>
      <p:pic>
        <p:nvPicPr>
          <p:cNvPr id="714757" name="Picture 5" descr="ephesus 1"/>
          <p:cNvPicPr>
            <a:picLocks noGrp="1" noChangeAspect="1" noChangeArrowheads="1"/>
          </p:cNvPicPr>
          <p:nvPr>
            <p:ph/>
          </p:nvPr>
        </p:nvPicPr>
        <p:blipFill>
          <a:blip r:embed="rId6" cstate="print"/>
          <a:srcRect/>
          <a:stretch>
            <a:fillRect/>
          </a:stretch>
        </p:blipFill>
        <p:spPr>
          <a:xfrm>
            <a:off x="4843463" y="350838"/>
            <a:ext cx="3662362" cy="6156325"/>
          </a:xfrm>
        </p:spPr>
      </p:pic>
      <p:pic>
        <p:nvPicPr>
          <p:cNvPr id="95238"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cstate="print"/>
          <a:srcRect/>
          <a:stretch>
            <a:fillRect/>
          </a:stretch>
        </p:blipFill>
        <p:spPr bwMode="auto">
          <a:xfrm>
            <a:off x="355600" y="6858000"/>
            <a:ext cx="304800" cy="304800"/>
          </a:xfrm>
          <a:prstGeom prst="rect">
            <a:avLst/>
          </a:prstGeom>
          <a:noFill/>
          <a:ln w="9525">
            <a:noFill/>
            <a:miter lim="800000"/>
            <a:headEnd/>
            <a:tailEnd/>
          </a:ln>
        </p:spPr>
      </p:pic>
      <p:sp>
        <p:nvSpPr>
          <p:cNvPr id="714759" name="Rectangle 7"/>
          <p:cNvSpPr>
            <a:spLocks noGrp="1" noChangeArrowheads="1"/>
          </p:cNvSpPr>
          <p:nvPr>
            <p:ph type="title" idx="4294967295"/>
          </p:nvPr>
        </p:nvSpPr>
        <p:spPr>
          <a:xfrm>
            <a:off x="271463" y="274638"/>
            <a:ext cx="3363912" cy="1096962"/>
          </a:xfrm>
        </p:spPr>
        <p:txBody>
          <a:bodyPr/>
          <a:lstStyle/>
          <a:p>
            <a:pPr eaLnBrk="1" hangingPunct="1"/>
            <a:r>
              <a:rPr lang="en-US" smtClean="0"/>
              <a:t>Ephesians 5:21–6:9</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3000" fill="hold"/>
                                        <p:tgtEl>
                                          <p:spTgt spid="95235"/>
                                        </p:tgtEl>
                                        <p:attrNameLst>
                                          <p:attrName>ppt_x</p:attrName>
                                        </p:attrNameLst>
                                      </p:cBhvr>
                                      <p:tavLst>
                                        <p:tav tm="0">
                                          <p:val>
                                            <p:strVal val="1+#ppt_w/2"/>
                                          </p:val>
                                        </p:tav>
                                        <p:tav tm="100000">
                                          <p:val>
                                            <p:strVal val="#ppt_x"/>
                                          </p:val>
                                        </p:tav>
                                      </p:tavLst>
                                    </p:anim>
                                    <p:anim calcmode="lin" valueType="num">
                                      <p:cBhvr additive="base">
                                        <p:cTn id="8" dur="30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9523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52609" name="Rectangle 2"/>
          <p:cNvSpPr>
            <a:spLocks noGrp="1" noChangeArrowheads="1"/>
          </p:cNvSpPr>
          <p:nvPr>
            <p:ph type="ctrTitle"/>
          </p:nvPr>
        </p:nvSpPr>
        <p:spPr>
          <a:xfrm>
            <a:off x="468313" y="2781300"/>
            <a:ext cx="8229600" cy="1143000"/>
          </a:xfrm>
        </p:spPr>
        <p:txBody>
          <a:bodyPr/>
          <a:lstStyle/>
          <a:p>
            <a:pPr eaLnBrk="1" hangingPunct="1"/>
            <a:r>
              <a:rPr kumimoji="0" lang="en-US" sz="6600" b="1" smtClean="0"/>
              <a:t>What is Unity?</a:t>
            </a:r>
            <a:endParaRPr kumimoji="0" lang="en-US" smtClean="0"/>
          </a:p>
        </p:txBody>
      </p:sp>
      <p:sp>
        <p:nvSpPr>
          <p:cNvPr id="452610" name="Rectangle 3"/>
          <p:cNvSpPr>
            <a:spLocks noGrp="1" noChangeArrowheads="1"/>
          </p:cNvSpPr>
          <p:nvPr>
            <p:ph type="subTitle" idx="1"/>
          </p:nvPr>
        </p:nvSpPr>
        <p:spPr>
          <a:xfrm>
            <a:off x="34925" y="0"/>
            <a:ext cx="9109075" cy="2133600"/>
          </a:xfrm>
        </p:spPr>
        <p:txBody>
          <a:bodyPr/>
          <a:lstStyle/>
          <a:p>
            <a:pPr eaLnBrk="1" hangingPunct="1">
              <a:buFont typeface="Wingdings" pitchFamily="2" charset="2"/>
              <a:buNone/>
            </a:pPr>
            <a:r>
              <a:rPr kumimoji="0" lang="en-US" sz="4400" smtClean="0"/>
              <a:t>Discuss what is required for unity to take place in the local church and between churches.</a:t>
            </a:r>
          </a:p>
        </p:txBody>
      </p:sp>
      <p:pic>
        <p:nvPicPr>
          <p:cNvPr id="452611" name="Picture 1"/>
          <p:cNvPicPr>
            <a:picLocks noChangeAspect="1"/>
          </p:cNvPicPr>
          <p:nvPr/>
        </p:nvPicPr>
        <p:blipFill>
          <a:blip r:embed="rId4" cstate="print"/>
          <a:srcRect/>
          <a:stretch>
            <a:fillRect/>
          </a:stretch>
        </p:blipFill>
        <p:spPr bwMode="auto">
          <a:xfrm>
            <a:off x="2555875" y="4000500"/>
            <a:ext cx="3810000" cy="28575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716802" name="Oval 2"/>
          <p:cNvSpPr>
            <a:spLocks noChangeArrowheads="1"/>
          </p:cNvSpPr>
          <p:nvPr/>
        </p:nvSpPr>
        <p:spPr bwMode="auto">
          <a:xfrm>
            <a:off x="406400" y="-1295400"/>
            <a:ext cx="8331200" cy="9448800"/>
          </a:xfrm>
          <a:prstGeom prst="ellipse">
            <a:avLst/>
          </a:prstGeom>
          <a:solidFill>
            <a:srgbClr val="008080">
              <a:alpha val="30196"/>
            </a:srgbClr>
          </a:solidFill>
          <a:ln w="9525">
            <a:noFill/>
            <a:round/>
            <a:headEnd/>
            <a:tailEnd/>
          </a:ln>
        </p:spPr>
        <p:txBody>
          <a:bodyPr wrap="none" anchor="ctr"/>
          <a:lstStyle/>
          <a:p>
            <a:pPr algn="ctr" fontAlgn="base">
              <a:spcBef>
                <a:spcPct val="0"/>
              </a:spcBef>
              <a:spcAft>
                <a:spcPct val="0"/>
              </a:spcAft>
            </a:pPr>
            <a:endParaRPr lang="en-US" smtClean="0">
              <a:solidFill>
                <a:srgbClr val="FFCC00"/>
              </a:solidFill>
              <a:ea typeface="MS PGothic" pitchFamily="34" charset="-128"/>
            </a:endParaRPr>
          </a:p>
        </p:txBody>
      </p:sp>
      <p:sp>
        <p:nvSpPr>
          <p:cNvPr id="716803" name="Rectangle 3"/>
          <p:cNvSpPr>
            <a:spLocks noChangeArrowheads="1"/>
          </p:cNvSpPr>
          <p:nvPr/>
        </p:nvSpPr>
        <p:spPr bwMode="auto">
          <a:xfrm>
            <a:off x="0" y="1219200"/>
            <a:ext cx="9144000" cy="4648200"/>
          </a:xfrm>
          <a:prstGeom prst="rect">
            <a:avLst/>
          </a:prstGeom>
          <a:solidFill>
            <a:srgbClr val="FFCC99">
              <a:alpha val="50195"/>
            </a:srgbClr>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sp>
        <p:nvSpPr>
          <p:cNvPr id="97284" name="Text Box 4"/>
          <p:cNvSpPr txBox="1">
            <a:spLocks noChangeArrowheads="1"/>
          </p:cNvSpPr>
          <p:nvPr/>
        </p:nvSpPr>
        <p:spPr bwMode="auto">
          <a:xfrm>
            <a:off x="250825" y="733425"/>
            <a:ext cx="8893175" cy="5632450"/>
          </a:xfrm>
          <a:prstGeom prst="rect">
            <a:avLst/>
          </a:prstGeom>
          <a:noFill/>
          <a:ln w="9525">
            <a:noFill/>
            <a:miter lim="800000"/>
            <a:headEnd/>
            <a:tailEnd/>
          </a:ln>
        </p:spPr>
        <p:txBody>
          <a:bodyPr>
            <a:spAutoFit/>
          </a:bodyPr>
          <a:lstStyle/>
          <a:p>
            <a:pPr marL="355600" indent="-355600" fontAlgn="base">
              <a:spcBef>
                <a:spcPct val="0"/>
              </a:spcBef>
              <a:spcAft>
                <a:spcPct val="0"/>
              </a:spcAft>
              <a:buFontTx/>
              <a:buChar char="•"/>
            </a:pPr>
            <a:r>
              <a:rPr lang="en-US" sz="3600" smtClean="0">
                <a:solidFill>
                  <a:srgbClr val="333399"/>
                </a:solidFill>
                <a:ea typeface="MS PGothic" pitchFamily="34" charset="-128"/>
              </a:rPr>
              <a:t>husband and wife (5:21–33)</a:t>
            </a:r>
          </a:p>
          <a:p>
            <a:pPr marL="355600" indent="-355600" fontAlgn="base">
              <a:spcBef>
                <a:spcPct val="0"/>
              </a:spcBef>
              <a:spcAft>
                <a:spcPct val="0"/>
              </a:spcAft>
              <a:buFontTx/>
              <a:buChar char="•"/>
            </a:pPr>
            <a:r>
              <a:rPr lang="en-US" sz="3600" smtClean="0">
                <a:solidFill>
                  <a:srgbClr val="333399"/>
                </a:solidFill>
                <a:ea typeface="MS PGothic" pitchFamily="34" charset="-128"/>
              </a:rPr>
              <a:t>parents and children (6:1-4)</a:t>
            </a:r>
          </a:p>
          <a:p>
            <a:pPr marL="355600" indent="-355600" fontAlgn="base">
              <a:spcBef>
                <a:spcPct val="0"/>
              </a:spcBef>
              <a:spcAft>
                <a:spcPct val="0"/>
              </a:spcAft>
              <a:buFontTx/>
              <a:buChar char="•"/>
            </a:pPr>
            <a:r>
              <a:rPr lang="en-US" sz="3600" smtClean="0">
                <a:solidFill>
                  <a:srgbClr val="333399"/>
                </a:solidFill>
                <a:ea typeface="MS PGothic" pitchFamily="34" charset="-128"/>
              </a:rPr>
              <a:t>masters and slaves (6:5-9)</a:t>
            </a:r>
          </a:p>
          <a:p>
            <a:pPr marL="355600" indent="-355600" fontAlgn="base">
              <a:spcBef>
                <a:spcPct val="0"/>
              </a:spcBef>
              <a:spcAft>
                <a:spcPct val="0"/>
              </a:spcAft>
              <a:buFontTx/>
              <a:buChar char="•"/>
            </a:pPr>
            <a:endParaRPr lang="en-US" sz="3600" smtClean="0">
              <a:solidFill>
                <a:srgbClr val="333399"/>
              </a:solidFill>
              <a:ea typeface="MS PGothic" pitchFamily="34" charset="-128"/>
            </a:endParaRPr>
          </a:p>
          <a:p>
            <a:pPr marL="355600" indent="-355600" fontAlgn="base">
              <a:spcBef>
                <a:spcPct val="0"/>
              </a:spcBef>
              <a:spcAft>
                <a:spcPct val="0"/>
              </a:spcAft>
            </a:pPr>
            <a:r>
              <a:rPr lang="en-US" sz="3600" smtClean="0">
                <a:solidFill>
                  <a:srgbClr val="000066"/>
                </a:solidFill>
                <a:ea typeface="MS PGothic" pitchFamily="34" charset="-128"/>
              </a:rPr>
              <a:t>Specifics:</a:t>
            </a:r>
          </a:p>
          <a:p>
            <a:pPr marL="355600" indent="-355600" fontAlgn="base">
              <a:spcBef>
                <a:spcPct val="0"/>
              </a:spcBef>
              <a:spcAft>
                <a:spcPct val="0"/>
              </a:spcAft>
              <a:buFontTx/>
              <a:buChar char="•"/>
            </a:pPr>
            <a:r>
              <a:rPr lang="en-US" sz="3600" smtClean="0">
                <a:solidFill>
                  <a:srgbClr val="333399"/>
                </a:solidFill>
                <a:ea typeface="MS PGothic" pitchFamily="34" charset="-128"/>
              </a:rPr>
              <a:t>Marriages should show mutual submission</a:t>
            </a:r>
          </a:p>
          <a:p>
            <a:pPr marL="355600" indent="-355600" fontAlgn="base">
              <a:spcBef>
                <a:spcPct val="0"/>
              </a:spcBef>
              <a:spcAft>
                <a:spcPct val="0"/>
              </a:spcAft>
              <a:buFontTx/>
              <a:buChar char="•"/>
            </a:pPr>
            <a:r>
              <a:rPr lang="en-US" sz="3600" smtClean="0">
                <a:solidFill>
                  <a:srgbClr val="333399"/>
                </a:solidFill>
                <a:ea typeface="MS PGothic" pitchFamily="34" charset="-128"/>
              </a:rPr>
              <a:t>Raise children to obey their parents</a:t>
            </a:r>
          </a:p>
          <a:p>
            <a:pPr marL="355600" indent="-355600" fontAlgn="base">
              <a:spcBef>
                <a:spcPct val="0"/>
              </a:spcBef>
              <a:spcAft>
                <a:spcPct val="0"/>
              </a:spcAft>
              <a:buFontTx/>
              <a:buChar char="•"/>
            </a:pPr>
            <a:r>
              <a:rPr lang="en-US" sz="3600" smtClean="0">
                <a:solidFill>
                  <a:srgbClr val="333399"/>
                </a:solidFill>
                <a:ea typeface="MS PGothic" pitchFamily="34" charset="-128"/>
              </a:rPr>
              <a:t>Employers &amp; employees are both responsible</a:t>
            </a:r>
          </a:p>
        </p:txBody>
      </p:sp>
      <p:sp>
        <p:nvSpPr>
          <p:cNvPr id="716805" name="Rectangle 5"/>
          <p:cNvSpPr>
            <a:spLocks noGrp="1" noChangeArrowheads="1"/>
          </p:cNvSpPr>
          <p:nvPr>
            <p:ph type="title" idx="4294967295"/>
          </p:nvPr>
        </p:nvSpPr>
        <p:spPr>
          <a:xfrm>
            <a:off x="0" y="-177800"/>
            <a:ext cx="9126538" cy="1143000"/>
          </a:xfrm>
        </p:spPr>
        <p:txBody>
          <a:bodyPr/>
          <a:lstStyle/>
          <a:p>
            <a:pPr eaLnBrk="1" hangingPunct="1"/>
            <a:r>
              <a:rPr lang="en-US" sz="3600" b="1" smtClean="0"/>
              <a:t>Family Life = Relationships Between…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mph" presetSubtype="0" fill="hold" nodeType="clickEffect">
                                  <p:stCondLst>
                                    <p:cond delay="0"/>
                                  </p:stCondLst>
                                  <p:iterate type="lt">
                                    <p:tmPct val="10000"/>
                                  </p:iterate>
                                  <p:childTnLst>
                                    <p:animClr clrSpc="rgb" dir="cw">
                                      <p:cBhvr override="childStyle">
                                        <p:cTn id="6" dur="250" autoRev="1" fill="hold"/>
                                        <p:tgtEl>
                                          <p:spTgt spid="97284">
                                            <p:txEl>
                                              <p:pRg st="4" end="4"/>
                                            </p:txEl>
                                          </p:spTgt>
                                        </p:tgtEl>
                                        <p:attrNameLst>
                                          <p:attrName>style.color</p:attrName>
                                        </p:attrNameLst>
                                      </p:cBhvr>
                                      <p:to>
                                        <a:schemeClr val="bg1"/>
                                      </p:to>
                                    </p:animClr>
                                    <p:animClr clrSpc="rgb" dir="cw">
                                      <p:cBhvr>
                                        <p:cTn id="7" dur="250" autoRev="1" fill="hold"/>
                                        <p:tgtEl>
                                          <p:spTgt spid="97284">
                                            <p:txEl>
                                              <p:pRg st="4" end="4"/>
                                            </p:txEl>
                                          </p:spTgt>
                                        </p:tgtEl>
                                        <p:attrNameLst>
                                          <p:attrName>fillcolor</p:attrName>
                                        </p:attrNameLst>
                                      </p:cBhvr>
                                      <p:to>
                                        <a:schemeClr val="bg1"/>
                                      </p:to>
                                    </p:animClr>
                                    <p:set>
                                      <p:cBhvr>
                                        <p:cTn id="8" dur="250" autoRev="1" fill="hold"/>
                                        <p:tgtEl>
                                          <p:spTgt spid="97284">
                                            <p:txEl>
                                              <p:pRg st="4" end="4"/>
                                            </p:txEl>
                                          </p:spTgt>
                                        </p:tgtEl>
                                        <p:attrNameLst>
                                          <p:attrName>fill.type</p:attrName>
                                        </p:attrNameLst>
                                      </p:cBhvr>
                                      <p:to>
                                        <p:strVal val="solid"/>
                                      </p:to>
                                    </p:set>
                                    <p:set>
                                      <p:cBhvr>
                                        <p:cTn id="9" dur="250" autoRev="1" fill="hold"/>
                                        <p:tgtEl>
                                          <p:spTgt spid="9728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718850" name="Rectangle 2"/>
          <p:cNvSpPr>
            <a:spLocks noGrp="1" noChangeArrowheads="1"/>
          </p:cNvSpPr>
          <p:nvPr>
            <p:ph type="title" idx="4294967295"/>
          </p:nvPr>
        </p:nvSpPr>
        <p:spPr>
          <a:xfrm>
            <a:off x="457200" y="274638"/>
            <a:ext cx="4894263" cy="2468562"/>
          </a:xfrm>
        </p:spPr>
        <p:txBody>
          <a:bodyPr/>
          <a:lstStyle/>
          <a:p>
            <a:pPr eaLnBrk="1" hangingPunct="1"/>
            <a:r>
              <a:rPr lang="en-US" smtClean="0"/>
              <a:t>6:10-20 Armor of God</a:t>
            </a:r>
          </a:p>
        </p:txBody>
      </p:sp>
      <p:sp>
        <p:nvSpPr>
          <p:cNvPr id="718851" name="Oval 3"/>
          <p:cNvSpPr>
            <a:spLocks noChangeArrowheads="1"/>
          </p:cNvSpPr>
          <p:nvPr/>
        </p:nvSpPr>
        <p:spPr bwMode="auto">
          <a:xfrm>
            <a:off x="-2133600" y="-1295400"/>
            <a:ext cx="8331200" cy="9448800"/>
          </a:xfrm>
          <a:prstGeom prst="ellipse">
            <a:avLst/>
          </a:prstGeom>
          <a:solidFill>
            <a:srgbClr val="008080">
              <a:alpha val="30196"/>
            </a:srgbClr>
          </a:solidFill>
          <a:ln w="9525">
            <a:noFill/>
            <a:round/>
            <a:headEnd/>
            <a:tailEnd/>
          </a:ln>
        </p:spPr>
        <p:txBody>
          <a:bodyPr wrap="none" anchor="ctr"/>
          <a:lstStyle/>
          <a:p>
            <a:pPr algn="ctr" fontAlgn="base">
              <a:spcBef>
                <a:spcPct val="0"/>
              </a:spcBef>
              <a:spcAft>
                <a:spcPct val="0"/>
              </a:spcAft>
            </a:pPr>
            <a:endParaRPr lang="en-US" smtClean="0">
              <a:solidFill>
                <a:srgbClr val="FFCC00"/>
              </a:solidFill>
              <a:ea typeface="MS PGothic" pitchFamily="34" charset="-128"/>
            </a:endParaRPr>
          </a:p>
        </p:txBody>
      </p:sp>
      <p:sp>
        <p:nvSpPr>
          <p:cNvPr id="99332" name="Rectangle 4"/>
          <p:cNvSpPr>
            <a:spLocks noChangeArrowheads="1"/>
          </p:cNvSpPr>
          <p:nvPr/>
        </p:nvSpPr>
        <p:spPr bwMode="auto">
          <a:xfrm>
            <a:off x="236538" y="1447800"/>
            <a:ext cx="8602662" cy="3962400"/>
          </a:xfrm>
          <a:prstGeom prst="rect">
            <a:avLst/>
          </a:prstGeom>
          <a:solidFill>
            <a:srgbClr val="FFCC99">
              <a:alpha val="50195"/>
            </a:srgbClr>
          </a:solidFill>
          <a:ln w="9525">
            <a:no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18853" name="Text Box 5"/>
          <p:cNvSpPr txBox="1">
            <a:spLocks noChangeArrowheads="1"/>
          </p:cNvSpPr>
          <p:nvPr/>
        </p:nvSpPr>
        <p:spPr bwMode="auto">
          <a:xfrm>
            <a:off x="5795963" y="1717675"/>
            <a:ext cx="2952750" cy="5078413"/>
          </a:xfrm>
          <a:prstGeom prst="rect">
            <a:avLst/>
          </a:prstGeom>
          <a:noFill/>
          <a:ln w="9525">
            <a:noFill/>
            <a:miter lim="800000"/>
            <a:headEnd/>
            <a:tailEnd/>
          </a:ln>
        </p:spPr>
        <p:txBody>
          <a:bodyPr>
            <a:spAutoFit/>
          </a:bodyPr>
          <a:lstStyle/>
          <a:p>
            <a:pPr algn="ctr" fontAlgn="base">
              <a:spcBef>
                <a:spcPct val="0"/>
              </a:spcBef>
              <a:spcAft>
                <a:spcPct val="0"/>
              </a:spcAft>
            </a:pPr>
            <a:r>
              <a:rPr lang="en-US" sz="3600" smtClean="0">
                <a:solidFill>
                  <a:srgbClr val="000066"/>
                </a:solidFill>
                <a:ea typeface="MS PGothic" pitchFamily="34" charset="-128"/>
              </a:rPr>
              <a:t>Ephesians 6:10-20</a:t>
            </a:r>
          </a:p>
          <a:p>
            <a:pPr algn="ctr" fontAlgn="base">
              <a:spcBef>
                <a:spcPct val="0"/>
              </a:spcBef>
              <a:spcAft>
                <a:spcPct val="0"/>
              </a:spcAft>
            </a:pPr>
            <a:endParaRPr lang="en-US" sz="3600" smtClean="0">
              <a:solidFill>
                <a:srgbClr val="000066"/>
              </a:solidFill>
              <a:ea typeface="MS PGothic" pitchFamily="34" charset="-128"/>
            </a:endParaRPr>
          </a:p>
          <a:p>
            <a:pPr algn="ctr" fontAlgn="base">
              <a:spcBef>
                <a:spcPct val="0"/>
              </a:spcBef>
              <a:spcAft>
                <a:spcPct val="0"/>
              </a:spcAft>
            </a:pPr>
            <a:r>
              <a:rPr lang="en-US" sz="5400" b="1" smtClean="0">
                <a:solidFill>
                  <a:srgbClr val="660066"/>
                </a:solidFill>
                <a:ea typeface="MS PGothic" pitchFamily="34" charset="-128"/>
              </a:rPr>
              <a:t>The Armor</a:t>
            </a:r>
          </a:p>
          <a:p>
            <a:pPr algn="ctr" fontAlgn="base">
              <a:spcBef>
                <a:spcPct val="0"/>
              </a:spcBef>
              <a:spcAft>
                <a:spcPct val="0"/>
              </a:spcAft>
            </a:pPr>
            <a:r>
              <a:rPr lang="en-US" sz="5400" b="1" smtClean="0">
                <a:solidFill>
                  <a:srgbClr val="660066"/>
                </a:solidFill>
                <a:ea typeface="MS PGothic" pitchFamily="34" charset="-128"/>
              </a:rPr>
              <a:t>of </a:t>
            </a:r>
          </a:p>
          <a:p>
            <a:pPr algn="ctr" fontAlgn="base">
              <a:spcBef>
                <a:spcPct val="0"/>
              </a:spcBef>
              <a:spcAft>
                <a:spcPct val="0"/>
              </a:spcAft>
            </a:pPr>
            <a:r>
              <a:rPr lang="en-US" sz="5400" b="1" smtClean="0">
                <a:solidFill>
                  <a:srgbClr val="660066"/>
                </a:solidFill>
                <a:ea typeface="MS PGothic" pitchFamily="34" charset="-128"/>
              </a:rPr>
              <a:t>God</a:t>
            </a:r>
          </a:p>
        </p:txBody>
      </p:sp>
      <p:pic>
        <p:nvPicPr>
          <p:cNvPr id="718854" name="Picture 6" descr="roman solder relief"/>
          <p:cNvPicPr>
            <a:picLocks noGrp="1" noChangeAspect="1" noChangeArrowheads="1"/>
          </p:cNvPicPr>
          <p:nvPr>
            <p:ph/>
          </p:nvPr>
        </p:nvPicPr>
        <p:blipFill>
          <a:blip r:embed="rId6" cstate="print"/>
          <a:srcRect/>
          <a:stretch>
            <a:fillRect/>
          </a:stretch>
        </p:blipFill>
        <p:spPr>
          <a:xfrm>
            <a:off x="576263" y="304800"/>
            <a:ext cx="4997450" cy="6248400"/>
          </a:xfrm>
        </p:spPr>
      </p:pic>
      <p:pic>
        <p:nvPicPr>
          <p:cNvPr id="99335" name="Armor%20of%20God.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cstate="print"/>
          <a:srcRect/>
          <a:stretch>
            <a:fillRect/>
          </a:stretch>
        </p:blipFill>
        <p:spPr bwMode="auto">
          <a:xfrm>
            <a:off x="8416925" y="6858000"/>
            <a:ext cx="304800" cy="3048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9335"/>
                                        </p:tgtEl>
                                      </p:cBhvr>
                                    </p:cmd>
                                  </p:childTnLst>
                                </p:cTn>
                              </p:par>
                              <p:par>
                                <p:cTn id="7" presetID="7" presetClass="entr" presetSubtype="8" fill="hold" grpId="0" nodeType="withEffect">
                                  <p:stCondLst>
                                    <p:cond delay="0"/>
                                  </p:stCondLst>
                                  <p:childTnLst>
                                    <p:set>
                                      <p:cBhvr>
                                        <p:cTn id="8" dur="1" fill="hold">
                                          <p:stCondLst>
                                            <p:cond delay="0"/>
                                          </p:stCondLst>
                                        </p:cTn>
                                        <p:tgtEl>
                                          <p:spTgt spid="99332"/>
                                        </p:tgtEl>
                                        <p:attrNameLst>
                                          <p:attrName>style.visibility</p:attrName>
                                        </p:attrNameLst>
                                      </p:cBhvr>
                                      <p:to>
                                        <p:strVal val="visible"/>
                                      </p:to>
                                    </p:set>
                                    <p:anim calcmode="lin" valueType="num">
                                      <p:cBhvr additive="base">
                                        <p:cTn id="9" dur="3000" fill="hold"/>
                                        <p:tgtEl>
                                          <p:spTgt spid="99332"/>
                                        </p:tgtEl>
                                        <p:attrNameLst>
                                          <p:attrName>ppt_x</p:attrName>
                                        </p:attrNameLst>
                                      </p:cBhvr>
                                      <p:tavLst>
                                        <p:tav tm="0">
                                          <p:val>
                                            <p:strVal val="0-#ppt_w/2"/>
                                          </p:val>
                                        </p:tav>
                                        <p:tav tm="100000">
                                          <p:val>
                                            <p:strVal val="#ppt_x"/>
                                          </p:val>
                                        </p:tav>
                                      </p:tavLst>
                                    </p:anim>
                                    <p:anim calcmode="lin" valueType="num">
                                      <p:cBhvr additive="base">
                                        <p:cTn id="10" dur="3000" fill="hold"/>
                                        <p:tgtEl>
                                          <p:spTgt spid="99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00" numSld="2">
                <p:cTn id="11" fill="remove" display="0">
                  <p:stCondLst>
                    <p:cond delay="indefinite"/>
                  </p:stCondLst>
                  <p:endCondLst>
                    <p:cond evt="onPrev" delay="0">
                      <p:tgtEl>
                        <p:sldTgt/>
                      </p:tgtEl>
                    </p:cond>
                    <p:cond evt="onStopAudio" delay="0">
                      <p:tgtEl>
                        <p:sldTgt/>
                      </p:tgtEl>
                    </p:cond>
                  </p:endCondLst>
                </p:cTn>
                <p:tgtEl>
                  <p:spTgt spid="99335"/>
                </p:tgtEl>
              </p:cMediaNode>
            </p:audio>
          </p:childTnLst>
        </p:cTn>
      </p:par>
    </p:tnLst>
    <p:bldLst>
      <p:bldP spid="99332"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0897" name="Picture 2" descr="roman soldier"/>
          <p:cNvPicPr>
            <a:picLocks noGrp="1" noChangeAspect="1" noChangeArrowheads="1"/>
          </p:cNvPicPr>
          <p:nvPr>
            <p:ph/>
          </p:nvPr>
        </p:nvPicPr>
        <p:blipFill>
          <a:blip r:embed="rId3" cstate="print"/>
          <a:srcRect/>
          <a:stretch>
            <a:fillRect/>
          </a:stretch>
        </p:blipFill>
        <p:spPr>
          <a:xfrm>
            <a:off x="3038475" y="0"/>
            <a:ext cx="3067050" cy="6858000"/>
          </a:xfrm>
        </p:spPr>
      </p:pic>
      <p:sp>
        <p:nvSpPr>
          <p:cNvPr id="720898" name="Rectangle 3"/>
          <p:cNvSpPr>
            <a:spLocks noGrp="1" noChangeArrowheads="1"/>
          </p:cNvSpPr>
          <p:nvPr>
            <p:ph type="title" idx="4294967295"/>
          </p:nvPr>
        </p:nvSpPr>
        <p:spPr>
          <a:xfrm>
            <a:off x="338138" y="5257800"/>
            <a:ext cx="2590800" cy="1371600"/>
          </a:xfrm>
        </p:spPr>
        <p:txBody>
          <a:bodyPr/>
          <a:lstStyle/>
          <a:p>
            <a:pPr eaLnBrk="1" hangingPunct="1"/>
            <a:r>
              <a:rPr lang="en-US" smtClean="0"/>
              <a:t>Roman Soldier</a:t>
            </a: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2945" name="Picture 2" descr="Romansoldier4"/>
          <p:cNvPicPr>
            <a:picLocks noChangeAspect="1" noChangeArrowheads="1"/>
          </p:cNvPicPr>
          <p:nvPr/>
        </p:nvPicPr>
        <p:blipFill>
          <a:blip r:embed="rId3" cstate="print"/>
          <a:srcRect/>
          <a:stretch>
            <a:fillRect/>
          </a:stretch>
        </p:blipFill>
        <p:spPr bwMode="auto">
          <a:xfrm>
            <a:off x="1143000" y="514350"/>
            <a:ext cx="7848600" cy="5886450"/>
          </a:xfrm>
          <a:prstGeom prst="rect">
            <a:avLst/>
          </a:prstGeom>
          <a:noFill/>
          <a:ln w="9525">
            <a:noFill/>
            <a:miter lim="800000"/>
            <a:headEnd/>
            <a:tailEnd/>
          </a:ln>
        </p:spPr>
      </p:pic>
      <p:sp>
        <p:nvSpPr>
          <p:cNvPr id="722946" name="Text Box 3"/>
          <p:cNvSpPr txBox="1">
            <a:spLocks noChangeArrowheads="1"/>
          </p:cNvSpPr>
          <p:nvPr/>
        </p:nvSpPr>
        <p:spPr bwMode="auto">
          <a:xfrm>
            <a:off x="8077200" y="76200"/>
            <a:ext cx="928688" cy="457200"/>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smtClean="0">
                <a:solidFill>
                  <a:srgbClr val="EAEAEA"/>
                </a:solidFill>
                <a:ea typeface="MS PGothic" pitchFamily="34" charset="-128"/>
              </a:rPr>
              <a:t>180i-j</a:t>
            </a:r>
            <a:endParaRPr lang="en-US" sz="2400" smtClean="0">
              <a:solidFill>
                <a:srgbClr val="EAEAEA"/>
              </a:solidFill>
              <a:ea typeface="MS PGothic" pitchFamily="34" charset="-128"/>
            </a:endParaRPr>
          </a:p>
        </p:txBody>
      </p:sp>
      <p:sp>
        <p:nvSpPr>
          <p:cNvPr id="122884" name="Text Box 4"/>
          <p:cNvSpPr txBox="1">
            <a:spLocks noChangeArrowheads="1"/>
          </p:cNvSpPr>
          <p:nvPr/>
        </p:nvSpPr>
        <p:spPr bwMode="auto">
          <a:xfrm>
            <a:off x="5699125" y="919163"/>
            <a:ext cx="2836863" cy="57943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fontAlgn="base">
              <a:spcBef>
                <a:spcPct val="0"/>
              </a:spcBef>
              <a:spcAft>
                <a:spcPct val="0"/>
              </a:spcAft>
              <a:defRPr/>
            </a:pPr>
            <a:r>
              <a:rPr lang="en-US" sz="3200" b="1">
                <a:solidFill>
                  <a:srgbClr val="EAEAEA"/>
                </a:solidFill>
                <a:latin typeface="Geneva" pitchFamily="-112" charset="0"/>
              </a:rPr>
              <a:t>Helmet (17a)</a:t>
            </a:r>
          </a:p>
        </p:txBody>
      </p:sp>
      <p:sp>
        <p:nvSpPr>
          <p:cNvPr id="122885" name="Text Box 5"/>
          <p:cNvSpPr txBox="1">
            <a:spLocks noChangeArrowheads="1"/>
          </p:cNvSpPr>
          <p:nvPr/>
        </p:nvSpPr>
        <p:spPr bwMode="auto">
          <a:xfrm>
            <a:off x="1066800" y="2057400"/>
            <a:ext cx="3713163" cy="57943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fontAlgn="base">
              <a:spcBef>
                <a:spcPct val="0"/>
              </a:spcBef>
              <a:spcAft>
                <a:spcPct val="0"/>
              </a:spcAft>
              <a:defRPr/>
            </a:pPr>
            <a:r>
              <a:rPr lang="en-US" sz="3200" b="1">
                <a:solidFill>
                  <a:srgbClr val="EAEAEA"/>
                </a:solidFill>
                <a:latin typeface="Geneva" pitchFamily="-112" charset="0"/>
              </a:rPr>
              <a:t>Breastplate (14b)</a:t>
            </a:r>
          </a:p>
        </p:txBody>
      </p:sp>
      <p:sp>
        <p:nvSpPr>
          <p:cNvPr id="122886" name="Text Box 6"/>
          <p:cNvSpPr txBox="1">
            <a:spLocks noChangeArrowheads="1"/>
          </p:cNvSpPr>
          <p:nvPr/>
        </p:nvSpPr>
        <p:spPr bwMode="auto">
          <a:xfrm>
            <a:off x="2286000" y="3276600"/>
            <a:ext cx="2217738" cy="57943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fontAlgn="base">
              <a:spcBef>
                <a:spcPct val="0"/>
              </a:spcBef>
              <a:spcAft>
                <a:spcPct val="0"/>
              </a:spcAft>
              <a:defRPr/>
            </a:pPr>
            <a:r>
              <a:rPr lang="en-US" sz="3200" b="1">
                <a:solidFill>
                  <a:srgbClr val="EAEAEA"/>
                </a:solidFill>
                <a:latin typeface="Geneva" pitchFamily="-112" charset="0"/>
              </a:rPr>
              <a:t>Belt (14a)</a:t>
            </a:r>
          </a:p>
        </p:txBody>
      </p:sp>
      <p:sp>
        <p:nvSpPr>
          <p:cNvPr id="122887" name="Text Box 7"/>
          <p:cNvSpPr txBox="1">
            <a:spLocks noChangeArrowheads="1"/>
          </p:cNvSpPr>
          <p:nvPr/>
        </p:nvSpPr>
        <p:spPr bwMode="auto">
          <a:xfrm>
            <a:off x="1981200" y="6019800"/>
            <a:ext cx="2395538" cy="57943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fontAlgn="base">
              <a:spcBef>
                <a:spcPct val="0"/>
              </a:spcBef>
              <a:spcAft>
                <a:spcPct val="0"/>
              </a:spcAft>
              <a:defRPr/>
            </a:pPr>
            <a:r>
              <a:rPr lang="en-US" sz="3200" b="1">
                <a:solidFill>
                  <a:srgbClr val="EAEAEA"/>
                </a:solidFill>
                <a:latin typeface="Geneva" pitchFamily="-112" charset="0"/>
              </a:rPr>
              <a:t>Shoes (15)</a:t>
            </a:r>
          </a:p>
        </p:txBody>
      </p:sp>
      <p:sp>
        <p:nvSpPr>
          <p:cNvPr id="122888" name="Text Box 8"/>
          <p:cNvSpPr txBox="1">
            <a:spLocks noChangeArrowheads="1"/>
          </p:cNvSpPr>
          <p:nvPr/>
        </p:nvSpPr>
        <p:spPr bwMode="auto">
          <a:xfrm>
            <a:off x="6096000" y="4191000"/>
            <a:ext cx="2378075" cy="57943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fontAlgn="base">
              <a:spcBef>
                <a:spcPct val="0"/>
              </a:spcBef>
              <a:spcAft>
                <a:spcPct val="0"/>
              </a:spcAft>
              <a:defRPr/>
            </a:pPr>
            <a:r>
              <a:rPr lang="en-US" sz="3200" b="1">
                <a:solidFill>
                  <a:srgbClr val="EAEAEA"/>
                </a:solidFill>
                <a:latin typeface="Geneva" pitchFamily="-112" charset="0"/>
              </a:rPr>
              <a:t>Shield (16)</a:t>
            </a:r>
          </a:p>
        </p:txBody>
      </p:sp>
      <p:sp>
        <p:nvSpPr>
          <p:cNvPr id="122889" name="Text Box 9"/>
          <p:cNvSpPr txBox="1">
            <a:spLocks noChangeArrowheads="1"/>
          </p:cNvSpPr>
          <p:nvPr/>
        </p:nvSpPr>
        <p:spPr bwMode="auto">
          <a:xfrm>
            <a:off x="1565275" y="2676525"/>
            <a:ext cx="2684463" cy="57943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fontAlgn="base">
              <a:spcBef>
                <a:spcPct val="0"/>
              </a:spcBef>
              <a:spcAft>
                <a:spcPct val="0"/>
              </a:spcAft>
              <a:defRPr/>
            </a:pPr>
            <a:r>
              <a:rPr lang="en-US" sz="3200" b="1">
                <a:solidFill>
                  <a:srgbClr val="EAEAEA"/>
                </a:solidFill>
                <a:latin typeface="Geneva" pitchFamily="-112" charset="0"/>
              </a:rPr>
              <a:t>Sword (17b)</a:t>
            </a:r>
          </a:p>
        </p:txBody>
      </p:sp>
      <p:sp>
        <p:nvSpPr>
          <p:cNvPr id="722953" name="Title 1"/>
          <p:cNvSpPr>
            <a:spLocks noGrp="1"/>
          </p:cNvSpPr>
          <p:nvPr>
            <p:ph type="title" idx="4294967295"/>
          </p:nvPr>
        </p:nvSpPr>
        <p:spPr>
          <a:xfrm>
            <a:off x="1219200" y="-26988"/>
            <a:ext cx="6521450" cy="963613"/>
          </a:xfrm>
        </p:spPr>
        <p:txBody>
          <a:bodyPr/>
          <a:lstStyle/>
          <a:p>
            <a:r>
              <a:rPr lang="en-US" sz="4800" smtClean="0">
                <a:latin typeface="Arial" pitchFamily="34" charset="0"/>
              </a:rPr>
              <a:t>Pieces of the Armor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500"/>
                                        <p:tgtEl>
                                          <p:spTgt spid="1228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5"/>
                                        </p:tgtEl>
                                        <p:attrNameLst>
                                          <p:attrName>style.visibility</p:attrName>
                                        </p:attrNameLst>
                                      </p:cBhvr>
                                      <p:to>
                                        <p:strVal val="visible"/>
                                      </p:to>
                                    </p:set>
                                    <p:animEffect transition="in" filter="fade">
                                      <p:cBhvr>
                                        <p:cTn id="12" dur="500"/>
                                        <p:tgtEl>
                                          <p:spTgt spid="1228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7"/>
                                        </p:tgtEl>
                                        <p:attrNameLst>
                                          <p:attrName>style.visibility</p:attrName>
                                        </p:attrNameLst>
                                      </p:cBhvr>
                                      <p:to>
                                        <p:strVal val="visible"/>
                                      </p:to>
                                    </p:set>
                                    <p:animEffect transition="in" filter="fade">
                                      <p:cBhvr>
                                        <p:cTn id="17" dur="500"/>
                                        <p:tgtEl>
                                          <p:spTgt spid="122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888"/>
                                        </p:tgtEl>
                                        <p:attrNameLst>
                                          <p:attrName>style.visibility</p:attrName>
                                        </p:attrNameLst>
                                      </p:cBhvr>
                                      <p:to>
                                        <p:strVal val="visible"/>
                                      </p:to>
                                    </p:set>
                                    <p:animEffect transition="in" filter="fade">
                                      <p:cBhvr>
                                        <p:cTn id="22" dur="500"/>
                                        <p:tgtEl>
                                          <p:spTgt spid="1228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4"/>
                                        </p:tgtEl>
                                        <p:attrNameLst>
                                          <p:attrName>style.visibility</p:attrName>
                                        </p:attrNameLst>
                                      </p:cBhvr>
                                      <p:to>
                                        <p:strVal val="visible"/>
                                      </p:to>
                                    </p:set>
                                    <p:animEffect transition="in" filter="fade">
                                      <p:cBhvr>
                                        <p:cTn id="27" dur="500"/>
                                        <p:tgtEl>
                                          <p:spTgt spid="12288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889"/>
                                        </p:tgtEl>
                                        <p:attrNameLst>
                                          <p:attrName>style.visibility</p:attrName>
                                        </p:attrNameLst>
                                      </p:cBhvr>
                                      <p:to>
                                        <p:strVal val="visible"/>
                                      </p:to>
                                    </p:set>
                                    <p:animEffect transition="in" filter="fade">
                                      <p:cBhvr>
                                        <p:cTn id="32" dur="500"/>
                                        <p:tgtEl>
                                          <p:spTgt spid="12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utoUpdateAnimBg="0"/>
      <p:bldP spid="122885" grpId="0" autoUpdateAnimBg="0"/>
      <p:bldP spid="122886" grpId="0" autoUpdateAnimBg="0"/>
      <p:bldP spid="122887" grpId="0" autoUpdateAnimBg="0"/>
      <p:bldP spid="122888" grpId="0" autoUpdateAnimBg="0"/>
      <p:bldP spid="122889"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0" y="-26988"/>
          <a:ext cx="6096000" cy="7201537"/>
        </p:xfrm>
        <a:graphic>
          <a:graphicData uri="http://schemas.openxmlformats.org/drawingml/2006/table">
            <a:tbl>
              <a:tblPr/>
              <a:tblGrid>
                <a:gridCol w="1163638"/>
                <a:gridCol w="1274762"/>
                <a:gridCol w="1219200"/>
                <a:gridCol w="1219200"/>
                <a:gridCol w="1219200"/>
              </a:tblGrid>
              <a:tr h="979488">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Weapons</a:t>
                      </a:r>
                      <a:endParaRPr kumimoji="0" lang="en-SG" sz="1100" b="1" i="0" u="none" strike="noStrike" cap="none" normalizeH="0" baseline="0" smtClean="0">
                        <a:ln>
                          <a:noFill/>
                        </a:ln>
                        <a:solidFill>
                          <a:srgbClr val="FFFFFF"/>
                        </a:solidFill>
                        <a:effectLst/>
                        <a:latin typeface="Arial" pitchFamily="34" charset="0"/>
                        <a:ea typeface="MS PGothic" pitchFamily="34" charset="-128"/>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Roman </a:t>
                      </a:r>
                      <a:b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b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Function</a:t>
                      </a:r>
                      <a:endParaRPr kumimoji="0" lang="en-SG" sz="1100" b="1" i="0" u="none" strike="noStrike" cap="none" normalizeH="0" baseline="0" smtClean="0">
                        <a:ln>
                          <a:noFill/>
                        </a:ln>
                        <a:solidFill>
                          <a:srgbClr val="FFFFFF"/>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Spiritual </a:t>
                      </a:r>
                      <a:b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b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Meaning</a:t>
                      </a:r>
                      <a:endParaRPr kumimoji="0" lang="en-SG" sz="1100" b="1" i="0" u="none" strike="noStrike" cap="none" normalizeH="0" baseline="0" smtClean="0">
                        <a:ln>
                          <a:noFill/>
                        </a:ln>
                        <a:solidFill>
                          <a:srgbClr val="FFFFFF"/>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Defends Against Accusa-tions of…</a:t>
                      </a:r>
                      <a:endParaRPr kumimoji="0" lang="en-SG" sz="1100" b="1" i="0" u="none" strike="noStrike" cap="none" normalizeH="0" baseline="0" smtClean="0">
                        <a:ln>
                          <a:noFill/>
                        </a:ln>
                        <a:solidFill>
                          <a:srgbClr val="FFFFFF"/>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Practical Applica-tions</a:t>
                      </a:r>
                      <a:endParaRPr kumimoji="0" lang="en-SG" sz="1100" b="1" i="0" u="none" strike="noStrike" cap="none" normalizeH="0" baseline="0" smtClean="0">
                        <a:ln>
                          <a:noFill/>
                        </a:ln>
                        <a:solidFill>
                          <a:srgbClr val="FFFFFF"/>
                        </a:solidFill>
                        <a:effectLst/>
                        <a:latin typeface="Arial" pitchFamily="34" charset="0"/>
                        <a:ea typeface="MS PGothic" pitchFamily="34" charset="-128"/>
                        <a:cs typeface="Arial" pitchFamily="34"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979488">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FF0000"/>
                          </a:solidFill>
                          <a:effectLst/>
                          <a:latin typeface="Arial" pitchFamily="34" charset="0"/>
                          <a:ea typeface="MS PGothic" pitchFamily="34" charset="-128"/>
                          <a:cs typeface="Arial" pitchFamily="34" charset="0"/>
                        </a:rPr>
                        <a:t>Belt</a:t>
                      </a: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 </a:t>
                      </a:r>
                      <a:b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b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of Truth</a:t>
                      </a:r>
                      <a:b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b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(14a)</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Held up flowing robe and sword </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Integrity</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Hypocrisy</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Ask one to note your inconsis-tencies</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920750">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FF0000"/>
                          </a:solidFill>
                          <a:effectLst/>
                          <a:latin typeface="Arial" pitchFamily="34" charset="0"/>
                          <a:ea typeface="MS PGothic" pitchFamily="34" charset="-128"/>
                          <a:cs typeface="Arial" pitchFamily="34" charset="0"/>
                        </a:rPr>
                        <a:t>Breastplate</a:t>
                      </a: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 of Right-eousness</a:t>
                      </a:r>
                      <a:b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b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(14b)</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Protected vital organs</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Imputed righteous-ness</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Never being able to conquer sin</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Discover position in Christ</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979488">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FF0000"/>
                          </a:solidFill>
                          <a:effectLst/>
                          <a:latin typeface="Arial" pitchFamily="34" charset="0"/>
                          <a:ea typeface="MS PGothic" pitchFamily="34" charset="-128"/>
                          <a:cs typeface="Arial" pitchFamily="34" charset="0"/>
                        </a:rPr>
                        <a:t>Shoes</a:t>
                      </a: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 </a:t>
                      </a:r>
                      <a:b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b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that lead to Peace</a:t>
                      </a:r>
                      <a:b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b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(15)</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Sure footing and mobility to fight anywhere</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Availability in evangelism</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Uselessness in sharing the gospel</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Share gospel at lunch</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892175">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FF0000"/>
                          </a:solidFill>
                          <a:effectLst/>
                          <a:latin typeface="Arial" pitchFamily="34" charset="0"/>
                          <a:ea typeface="MS PGothic" pitchFamily="34" charset="-128"/>
                          <a:cs typeface="Arial" pitchFamily="34" charset="0"/>
                        </a:rPr>
                        <a:t>Shield </a:t>
                      </a: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
                      </a:r>
                      <a:b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b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of Faith</a:t>
                      </a:r>
                      <a:b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b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(16)</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Extinguished fiery arrows &amp; fended off swords</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Faith in God</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Inability to fight temptations</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Avoid magazine racks</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979488">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FF0000"/>
                          </a:solidFill>
                          <a:effectLst/>
                          <a:latin typeface="Arial" pitchFamily="34" charset="0"/>
                          <a:ea typeface="MS PGothic" pitchFamily="34" charset="-128"/>
                          <a:cs typeface="Arial" pitchFamily="34" charset="0"/>
                        </a:rPr>
                        <a:t>Helmet</a:t>
                      </a: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 </a:t>
                      </a:r>
                      <a:b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b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of Salvation</a:t>
                      </a:r>
                      <a:b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b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(17a)</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Protected from head injury</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Security of salvation</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Doubt of salvation</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Memorize eternal security verses</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979488">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FF0000"/>
                          </a:solidFill>
                          <a:effectLst/>
                          <a:latin typeface="Arial" pitchFamily="34" charset="0"/>
                          <a:ea typeface="MS PGothic" pitchFamily="34" charset="-128"/>
                          <a:cs typeface="Arial" pitchFamily="34" charset="0"/>
                        </a:rPr>
                        <a:t>Sword</a:t>
                      </a: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 </a:t>
                      </a:r>
                      <a:b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b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of the Spirit</a:t>
                      </a:r>
                      <a:b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b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(17b)</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Attacked the foe or defended against attack</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God</a:t>
                      </a:r>
                      <a:r>
                        <a:rPr kumimoji="0" lang="en-US" alt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a:t>
                      </a: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s Word, </a:t>
                      </a:r>
                      <a:b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b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the Bible</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Inadequacy of God</a:t>
                      </a:r>
                      <a:r>
                        <a:rPr kumimoji="0" lang="en-US" alt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a:t>
                      </a: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s Word (lies about us or God)</a:t>
                      </a:r>
                    </a:p>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ts val="300"/>
                        </a:spcAft>
                        <a:buClrTx/>
                        <a:buSzTx/>
                        <a:buFont typeface="Arial" pitchFamily="34" charset="0"/>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Read Bible 15 minutes each day</a:t>
                      </a:r>
                      <a:endParaRPr kumimoji="0" lang="en-SG" sz="14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725039" name="Picture 2" descr="roman soldier"/>
          <p:cNvPicPr>
            <a:picLocks noGrp="1" noChangeAspect="1" noChangeArrowheads="1"/>
          </p:cNvPicPr>
          <p:nvPr>
            <p:ph/>
          </p:nvPr>
        </p:nvPicPr>
        <p:blipFill>
          <a:blip r:embed="rId3" cstate="print"/>
          <a:srcRect/>
          <a:stretch>
            <a:fillRect/>
          </a:stretch>
        </p:blipFill>
        <p:spPr>
          <a:xfrm>
            <a:off x="-36513" y="0"/>
            <a:ext cx="3067051" cy="6858000"/>
          </a:xfrm>
        </p:spPr>
      </p:pic>
      <p:sp>
        <p:nvSpPr>
          <p:cNvPr id="706562" name="Rectangle 3"/>
          <p:cNvSpPr>
            <a:spLocks noGrp="1" noChangeArrowheads="1"/>
          </p:cNvSpPr>
          <p:nvPr>
            <p:ph type="title" idx="4294967295"/>
          </p:nvPr>
        </p:nvSpPr>
        <p:spPr>
          <a:xfrm>
            <a:off x="323528" y="4869160"/>
            <a:ext cx="2590800" cy="1371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dirty="0" smtClean="0">
                <a:solidFill>
                  <a:srgbClr val="FFFFFF"/>
                </a:solidFill>
                <a:effectLst>
                  <a:glow rad="203200">
                    <a:schemeClr val="tx1"/>
                  </a:glow>
                </a:effectLst>
                <a:ea typeface="ＭＳ Ｐゴシック" charset="0"/>
                <a:cs typeface="ＭＳ Ｐゴシック" charset="0"/>
              </a:rPr>
              <a:t>The weapons</a:t>
            </a:r>
            <a:endParaRPr lang="en-US" dirty="0">
              <a:solidFill>
                <a:srgbClr val="FFFFFF"/>
              </a:solidFill>
              <a:effectLst>
                <a:glow rad="203200">
                  <a:schemeClr val="tx1"/>
                </a:glow>
              </a:effectLst>
              <a:ea typeface="ＭＳ Ｐゴシック" charset="0"/>
              <a:cs typeface="ＭＳ Ｐゴシック" charset="0"/>
            </a:endParaRPr>
          </a:p>
        </p:txBody>
      </p:sp>
      <p:sp>
        <p:nvSpPr>
          <p:cNvPr id="3" name="Rectangle 2"/>
          <p:cNvSpPr>
            <a:spLocks noChangeArrowheads="1"/>
          </p:cNvSpPr>
          <p:nvPr/>
        </p:nvSpPr>
        <p:spPr bwMode="auto">
          <a:xfrm>
            <a:off x="3024188" y="908050"/>
            <a:ext cx="6156325" cy="1008063"/>
          </a:xfrm>
          <a:prstGeom prst="rect">
            <a:avLst/>
          </a:prstGeom>
          <a:solidFill>
            <a:schemeClr val="bg1"/>
          </a:solidFill>
          <a:ln w="12700" cap="sq">
            <a:noFill/>
            <a:round/>
            <a:headEnd type="none" w="sm" len="sm"/>
            <a:tailEnd type="none" w="sm" len="sm"/>
          </a:ln>
        </p:spPr>
        <p:txBody>
          <a:bodyPr wrap="none"/>
          <a:lstStyle/>
          <a:p>
            <a:pPr fontAlgn="base">
              <a:spcBef>
                <a:spcPct val="0"/>
              </a:spcBef>
              <a:spcAft>
                <a:spcPct val="0"/>
              </a:spcAft>
            </a:pPr>
            <a:endParaRPr lang="en-US" sz="2400" smtClean="0">
              <a:solidFill>
                <a:srgbClr val="000000"/>
              </a:solidFill>
              <a:latin typeface="Times New Roman" pitchFamily="18" charset="0"/>
              <a:ea typeface="MS PGothic" pitchFamily="34" charset="-128"/>
              <a:cs typeface="Times New Roman" pitchFamily="18" charset="0"/>
            </a:endParaRPr>
          </a:p>
        </p:txBody>
      </p:sp>
      <p:sp>
        <p:nvSpPr>
          <p:cNvPr id="6" name="Rectangle 5"/>
          <p:cNvSpPr>
            <a:spLocks noChangeArrowheads="1"/>
          </p:cNvSpPr>
          <p:nvPr/>
        </p:nvSpPr>
        <p:spPr bwMode="auto">
          <a:xfrm>
            <a:off x="3024188" y="1916113"/>
            <a:ext cx="6156325" cy="1008062"/>
          </a:xfrm>
          <a:prstGeom prst="rect">
            <a:avLst/>
          </a:prstGeom>
          <a:solidFill>
            <a:schemeClr val="bg1"/>
          </a:solidFill>
          <a:ln w="12700" cap="sq">
            <a:noFill/>
            <a:round/>
            <a:headEnd type="none" w="sm" len="sm"/>
            <a:tailEnd type="none" w="sm" len="sm"/>
          </a:ln>
        </p:spPr>
        <p:txBody>
          <a:bodyPr wrap="none"/>
          <a:lstStyle/>
          <a:p>
            <a:pPr fontAlgn="base">
              <a:spcBef>
                <a:spcPct val="0"/>
              </a:spcBef>
              <a:spcAft>
                <a:spcPct val="0"/>
              </a:spcAft>
            </a:pPr>
            <a:endParaRPr lang="en-US" sz="2400" smtClean="0">
              <a:solidFill>
                <a:srgbClr val="000000"/>
              </a:solidFill>
              <a:latin typeface="Times New Roman" pitchFamily="18" charset="0"/>
              <a:ea typeface="MS PGothic" pitchFamily="34" charset="-128"/>
              <a:cs typeface="Times New Roman" pitchFamily="18" charset="0"/>
            </a:endParaRPr>
          </a:p>
        </p:txBody>
      </p:sp>
      <p:sp>
        <p:nvSpPr>
          <p:cNvPr id="7" name="Rectangle 6"/>
          <p:cNvSpPr>
            <a:spLocks noChangeArrowheads="1"/>
          </p:cNvSpPr>
          <p:nvPr/>
        </p:nvSpPr>
        <p:spPr bwMode="auto">
          <a:xfrm>
            <a:off x="3024188" y="2852738"/>
            <a:ext cx="6156325" cy="1008062"/>
          </a:xfrm>
          <a:prstGeom prst="rect">
            <a:avLst/>
          </a:prstGeom>
          <a:solidFill>
            <a:schemeClr val="bg1"/>
          </a:solidFill>
          <a:ln w="12700" cap="sq">
            <a:noFill/>
            <a:round/>
            <a:headEnd type="none" w="sm" len="sm"/>
            <a:tailEnd type="none" w="sm" len="sm"/>
          </a:ln>
        </p:spPr>
        <p:txBody>
          <a:bodyPr wrap="none"/>
          <a:lstStyle/>
          <a:p>
            <a:pPr fontAlgn="base">
              <a:spcBef>
                <a:spcPct val="0"/>
              </a:spcBef>
              <a:spcAft>
                <a:spcPct val="0"/>
              </a:spcAft>
            </a:pPr>
            <a:endParaRPr lang="en-US" sz="2400" smtClean="0">
              <a:solidFill>
                <a:srgbClr val="000000"/>
              </a:solidFill>
              <a:latin typeface="Times New Roman" pitchFamily="18" charset="0"/>
              <a:ea typeface="MS PGothic" pitchFamily="34" charset="-128"/>
              <a:cs typeface="Times New Roman" pitchFamily="18" charset="0"/>
            </a:endParaRPr>
          </a:p>
        </p:txBody>
      </p:sp>
      <p:sp>
        <p:nvSpPr>
          <p:cNvPr id="9" name="Rectangle 8"/>
          <p:cNvSpPr>
            <a:spLocks noChangeArrowheads="1"/>
          </p:cNvSpPr>
          <p:nvPr/>
        </p:nvSpPr>
        <p:spPr bwMode="auto">
          <a:xfrm>
            <a:off x="3024188" y="4724400"/>
            <a:ext cx="6156325" cy="1196975"/>
          </a:xfrm>
          <a:prstGeom prst="rect">
            <a:avLst/>
          </a:prstGeom>
          <a:solidFill>
            <a:schemeClr val="bg1"/>
          </a:solidFill>
          <a:ln w="12700" cap="sq">
            <a:noFill/>
            <a:round/>
            <a:headEnd type="none" w="sm" len="sm"/>
            <a:tailEnd type="none" w="sm" len="sm"/>
          </a:ln>
        </p:spPr>
        <p:txBody>
          <a:bodyPr wrap="none"/>
          <a:lstStyle/>
          <a:p>
            <a:pPr fontAlgn="base">
              <a:spcBef>
                <a:spcPct val="0"/>
              </a:spcBef>
              <a:spcAft>
                <a:spcPct val="0"/>
              </a:spcAft>
            </a:pPr>
            <a:endParaRPr lang="en-US" sz="2400" smtClean="0">
              <a:solidFill>
                <a:srgbClr val="000000"/>
              </a:solidFill>
              <a:latin typeface="Times New Roman" pitchFamily="18" charset="0"/>
              <a:ea typeface="MS PGothic" pitchFamily="34" charset="-128"/>
              <a:cs typeface="Times New Roman" pitchFamily="18" charset="0"/>
            </a:endParaRPr>
          </a:p>
        </p:txBody>
      </p:sp>
      <p:sp>
        <p:nvSpPr>
          <p:cNvPr id="10" name="Rectangle 9"/>
          <p:cNvSpPr>
            <a:spLocks noChangeArrowheads="1"/>
          </p:cNvSpPr>
          <p:nvPr/>
        </p:nvSpPr>
        <p:spPr bwMode="auto">
          <a:xfrm>
            <a:off x="3024188" y="5732463"/>
            <a:ext cx="6156325" cy="1196975"/>
          </a:xfrm>
          <a:prstGeom prst="rect">
            <a:avLst/>
          </a:prstGeom>
          <a:solidFill>
            <a:schemeClr val="bg1"/>
          </a:solidFill>
          <a:ln w="12700" cap="sq">
            <a:noFill/>
            <a:round/>
            <a:headEnd type="none" w="sm" len="sm"/>
            <a:tailEnd type="none" w="sm" len="sm"/>
          </a:ln>
        </p:spPr>
        <p:txBody>
          <a:bodyPr wrap="none"/>
          <a:lstStyle/>
          <a:p>
            <a:pPr fontAlgn="base">
              <a:spcBef>
                <a:spcPct val="0"/>
              </a:spcBef>
              <a:spcAft>
                <a:spcPct val="0"/>
              </a:spcAft>
            </a:pPr>
            <a:endParaRPr lang="en-US" sz="2400" smtClean="0">
              <a:solidFill>
                <a:srgbClr val="000000"/>
              </a:solidFill>
              <a:latin typeface="Times New Roman" pitchFamily="18" charset="0"/>
              <a:ea typeface="MS PGothic" pitchFamily="34" charset="-128"/>
              <a:cs typeface="Times New Roman" pitchFamily="18" charset="0"/>
            </a:endParaRPr>
          </a:p>
        </p:txBody>
      </p:sp>
      <p:sp>
        <p:nvSpPr>
          <p:cNvPr id="8" name="Rectangle 7"/>
          <p:cNvSpPr>
            <a:spLocks noChangeArrowheads="1"/>
          </p:cNvSpPr>
          <p:nvPr/>
        </p:nvSpPr>
        <p:spPr bwMode="auto">
          <a:xfrm>
            <a:off x="3024188" y="3860800"/>
            <a:ext cx="6156325" cy="1008063"/>
          </a:xfrm>
          <a:prstGeom prst="rect">
            <a:avLst/>
          </a:prstGeom>
          <a:solidFill>
            <a:schemeClr val="bg1"/>
          </a:solidFill>
          <a:ln w="12700" cap="sq">
            <a:noFill/>
            <a:round/>
            <a:headEnd type="none" w="sm" len="sm"/>
            <a:tailEnd type="none" w="sm" len="sm"/>
          </a:ln>
        </p:spPr>
        <p:txBody>
          <a:bodyPr wrap="none"/>
          <a:lstStyle/>
          <a:p>
            <a:pPr fontAlgn="base">
              <a:spcBef>
                <a:spcPct val="0"/>
              </a:spcBef>
              <a:spcAft>
                <a:spcPct val="0"/>
              </a:spcAft>
            </a:pPr>
            <a:endParaRPr lang="en-US" sz="2400" smtClean="0">
              <a:solidFill>
                <a:srgbClr val="000000"/>
              </a:solidFill>
              <a:latin typeface="Times New Roman" pitchFamily="18" charset="0"/>
              <a:ea typeface="MS PGothic" pitchFamily="34" charset="-128"/>
              <a:cs typeface="Times New Roman" pitchFamily="18" charset="0"/>
            </a:endParaRP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8" grpId="0" animBg="1"/>
    </p:bld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41" name="Picture 3" descr="swords"/>
          <p:cNvPicPr>
            <a:picLocks noChangeAspect="1" noChangeArrowheads="1"/>
          </p:cNvPicPr>
          <p:nvPr/>
        </p:nvPicPr>
        <p:blipFill>
          <a:blip r:embed="rId3" cstate="print"/>
          <a:srcRect/>
          <a:stretch>
            <a:fillRect/>
          </a:stretch>
        </p:blipFill>
        <p:spPr bwMode="auto">
          <a:xfrm>
            <a:off x="2771775" y="25400"/>
            <a:ext cx="3313113" cy="6700838"/>
          </a:xfrm>
          <a:prstGeom prst="rect">
            <a:avLst/>
          </a:prstGeom>
          <a:noFill/>
          <a:ln w="9525">
            <a:noFill/>
            <a:miter lim="800000"/>
            <a:headEnd/>
            <a:tailEnd/>
          </a:ln>
        </p:spPr>
      </p:pic>
      <p:pic>
        <p:nvPicPr>
          <p:cNvPr id="727042" name="Picture 4" descr="helmet"/>
          <p:cNvPicPr>
            <a:picLocks noChangeAspect="1" noChangeArrowheads="1"/>
          </p:cNvPicPr>
          <p:nvPr/>
        </p:nvPicPr>
        <p:blipFill>
          <a:blip r:embed="rId4" cstate="print"/>
          <a:srcRect/>
          <a:stretch>
            <a:fillRect/>
          </a:stretch>
        </p:blipFill>
        <p:spPr bwMode="auto">
          <a:xfrm>
            <a:off x="5724525" y="2371725"/>
            <a:ext cx="3419475" cy="3433763"/>
          </a:xfrm>
          <a:prstGeom prst="rect">
            <a:avLst/>
          </a:prstGeom>
          <a:noFill/>
          <a:ln w="9525">
            <a:noFill/>
            <a:miter lim="800000"/>
            <a:headEnd/>
            <a:tailEnd/>
          </a:ln>
        </p:spPr>
      </p:pic>
      <p:pic>
        <p:nvPicPr>
          <p:cNvPr id="727043" name="Picture 2" descr="shoes"/>
          <p:cNvPicPr>
            <a:picLocks noChangeAspect="1" noChangeArrowheads="1"/>
          </p:cNvPicPr>
          <p:nvPr/>
        </p:nvPicPr>
        <p:blipFill>
          <a:blip r:embed="rId5" cstate="print"/>
          <a:srcRect/>
          <a:stretch>
            <a:fillRect/>
          </a:stretch>
        </p:blipFill>
        <p:spPr bwMode="auto">
          <a:xfrm>
            <a:off x="-36513" y="3357563"/>
            <a:ext cx="3057526" cy="3219450"/>
          </a:xfrm>
          <a:prstGeom prst="rect">
            <a:avLst/>
          </a:prstGeom>
          <a:noFill/>
          <a:ln w="9525">
            <a:noFill/>
            <a:miter lim="800000"/>
            <a:headEnd/>
            <a:tailEnd/>
          </a:ln>
        </p:spPr>
      </p:pic>
      <p:sp>
        <p:nvSpPr>
          <p:cNvPr id="727044" name="Title 1"/>
          <p:cNvSpPr>
            <a:spLocks noGrp="1"/>
          </p:cNvSpPr>
          <p:nvPr>
            <p:ph type="title" idx="4294967295"/>
          </p:nvPr>
        </p:nvSpPr>
        <p:spPr>
          <a:xfrm rot="20258386">
            <a:off x="-590550" y="771525"/>
            <a:ext cx="6958013" cy="1206500"/>
          </a:xfrm>
          <a:solidFill>
            <a:schemeClr val="tx1"/>
          </a:solidFill>
        </p:spPr>
        <p:txBody>
          <a:bodyPr/>
          <a:lstStyle/>
          <a:p>
            <a:pPr algn="ctr"/>
            <a:r>
              <a:rPr lang="en-US" sz="4800" b="1" smtClean="0">
                <a:solidFill>
                  <a:srgbClr val="FF0000"/>
                </a:solidFill>
                <a:latin typeface="Arial" pitchFamily="34" charset="0"/>
              </a:rPr>
              <a:t>Use Your Weapons!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0"/>
            <a:ext cx="3657600" cy="2895600"/>
            <a:chOff x="1944" y="0"/>
            <a:chExt cx="2592" cy="1824"/>
          </a:xfrm>
        </p:grpSpPr>
        <p:sp>
          <p:nvSpPr>
            <p:cNvPr id="729099" name="Oval 3"/>
            <p:cNvSpPr>
              <a:spLocks noChangeArrowheads="1"/>
            </p:cNvSpPr>
            <p:nvPr/>
          </p:nvSpPr>
          <p:spPr bwMode="auto">
            <a:xfrm>
              <a:off x="1944" y="0"/>
              <a:ext cx="2592" cy="1824"/>
            </a:xfrm>
            <a:prstGeom prst="ellipse">
              <a:avLst/>
            </a:prstGeom>
            <a:solidFill>
              <a:schemeClr val="accent1"/>
            </a:solidFill>
            <a:ln w="9525">
              <a:no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103428" name="Text Box 4"/>
            <p:cNvSpPr txBox="1">
              <a:spLocks noChangeArrowheads="1"/>
            </p:cNvSpPr>
            <p:nvPr/>
          </p:nvSpPr>
          <p:spPr bwMode="auto">
            <a:xfrm>
              <a:off x="2278" y="144"/>
              <a:ext cx="1985" cy="404"/>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smtClean="0">
                  <a:solidFill>
                    <a:srgbClr val="070214"/>
                  </a:solidFill>
                  <a:effectLst>
                    <a:outerShdw blurRad="38100" dist="38100" dir="2700000" algn="tl">
                      <a:srgbClr val="FFFFFF"/>
                    </a:outerShdw>
                  </a:effectLst>
                  <a:ea typeface="MS PGothic" pitchFamily="34" charset="-128"/>
                  <a:cs typeface="Times New Roman" pitchFamily="18" charset="0"/>
                </a:rPr>
                <a:t>MAIN MENU</a:t>
              </a:r>
            </a:p>
          </p:txBody>
        </p:sp>
      </p:grpSp>
      <p:sp>
        <p:nvSpPr>
          <p:cNvPr id="729091" name="Rectangle 5"/>
          <p:cNvSpPr>
            <a:spLocks noChangeArrowheads="1"/>
          </p:cNvSpPr>
          <p:nvPr/>
        </p:nvSpPr>
        <p:spPr bwMode="auto">
          <a:xfrm>
            <a:off x="0" y="838200"/>
            <a:ext cx="9144000" cy="5791200"/>
          </a:xfrm>
          <a:prstGeom prst="rect">
            <a:avLst/>
          </a:prstGeom>
          <a:gradFill rotWithShape="1">
            <a:gsLst>
              <a:gs pos="0">
                <a:srgbClr val="2061A2"/>
              </a:gs>
              <a:gs pos="100000">
                <a:srgbClr val="3399FF"/>
              </a:gs>
            </a:gsLst>
            <a:lin ang="0" scaled="1"/>
          </a:gra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grpSp>
        <p:nvGrpSpPr>
          <p:cNvPr id="3" name="Group 6"/>
          <p:cNvGrpSpPr>
            <a:grpSpLocks/>
          </p:cNvGrpSpPr>
          <p:nvPr/>
        </p:nvGrpSpPr>
        <p:grpSpPr bwMode="auto">
          <a:xfrm>
            <a:off x="101600" y="5486400"/>
            <a:ext cx="541338" cy="381000"/>
            <a:chOff x="1128" y="2688"/>
            <a:chExt cx="384" cy="240"/>
          </a:xfrm>
        </p:grpSpPr>
        <p:sp>
          <p:nvSpPr>
            <p:cNvPr id="729097" name="AutoShape 7"/>
            <p:cNvSpPr>
              <a:spLocks noChangeArrowheads="1"/>
            </p:cNvSpPr>
            <p:nvPr/>
          </p:nvSpPr>
          <p:spPr bwMode="auto">
            <a:xfrm rot="5400000">
              <a:off x="1104"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fontAlgn="base">
                <a:spcBef>
                  <a:spcPct val="0"/>
                </a:spcBef>
                <a:spcAft>
                  <a:spcPct val="0"/>
                </a:spcAft>
              </a:pPr>
              <a:endParaRPr lang="en-US" smtClean="0">
                <a:solidFill>
                  <a:srgbClr val="CC99FF"/>
                </a:solidFill>
                <a:ea typeface="MS PGothic" pitchFamily="34" charset="-128"/>
              </a:endParaRPr>
            </a:p>
          </p:txBody>
        </p:sp>
        <p:sp>
          <p:nvSpPr>
            <p:cNvPr id="729098" name="AutoShape 8"/>
            <p:cNvSpPr>
              <a:spLocks noChangeArrowheads="1"/>
            </p:cNvSpPr>
            <p:nvPr/>
          </p:nvSpPr>
          <p:spPr bwMode="auto">
            <a:xfrm rot="5400000">
              <a:off x="1296"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fontAlgn="base">
                <a:spcBef>
                  <a:spcPct val="0"/>
                </a:spcBef>
                <a:spcAft>
                  <a:spcPct val="0"/>
                </a:spcAft>
              </a:pPr>
              <a:endParaRPr lang="en-US" smtClean="0">
                <a:solidFill>
                  <a:srgbClr val="CC99FF"/>
                </a:solidFill>
                <a:ea typeface="MS PGothic" pitchFamily="34" charset="-128"/>
              </a:endParaRPr>
            </a:p>
          </p:txBody>
        </p:sp>
      </p:grpSp>
      <p:sp>
        <p:nvSpPr>
          <p:cNvPr id="103433" name="Text Box 9"/>
          <p:cNvSpPr txBox="1">
            <a:spLocks noChangeArrowheads="1"/>
          </p:cNvSpPr>
          <p:nvPr/>
        </p:nvSpPr>
        <p:spPr bwMode="auto">
          <a:xfrm>
            <a:off x="693738" y="1279525"/>
            <a:ext cx="4883150" cy="4703763"/>
          </a:xfrm>
          <a:prstGeom prst="rect">
            <a:avLst/>
          </a:prstGeom>
          <a:noFill/>
          <a:ln w="9525">
            <a:noFill/>
            <a:miter lim="800000"/>
            <a:headEnd/>
            <a:tailEnd/>
          </a:ln>
        </p:spPr>
        <p:txBody>
          <a:bodyPr wrap="none">
            <a:spAutoFit/>
          </a:bodyPr>
          <a:lstStyle/>
          <a:p>
            <a:pPr fontAlgn="base">
              <a:lnSpc>
                <a:spcPct val="120000"/>
              </a:lnSpc>
              <a:spcBef>
                <a:spcPct val="0"/>
              </a:spcBef>
              <a:spcAft>
                <a:spcPct val="0"/>
              </a:spcAft>
            </a:pPr>
            <a:r>
              <a:rPr lang="en-US" sz="3600" smtClean="0">
                <a:solidFill>
                  <a:srgbClr val="FFFFFF"/>
                </a:solidFill>
                <a:ea typeface="MS PGothic" pitchFamily="34" charset="-128"/>
              </a:rPr>
              <a:t>CITY OF EPHESUS</a:t>
            </a:r>
          </a:p>
          <a:p>
            <a:pPr fontAlgn="base">
              <a:lnSpc>
                <a:spcPct val="120000"/>
              </a:lnSpc>
              <a:spcBef>
                <a:spcPct val="0"/>
              </a:spcBef>
              <a:spcAft>
                <a:spcPct val="0"/>
              </a:spcAft>
            </a:pPr>
            <a:r>
              <a:rPr lang="en-US" sz="3600" smtClean="0">
                <a:solidFill>
                  <a:srgbClr val="FFFFFF"/>
                </a:solidFill>
                <a:ea typeface="MS PGothic" pitchFamily="34" charset="-128"/>
              </a:rPr>
              <a:t>BACKGROUND</a:t>
            </a:r>
          </a:p>
          <a:p>
            <a:pPr fontAlgn="base">
              <a:lnSpc>
                <a:spcPct val="120000"/>
              </a:lnSpc>
              <a:spcBef>
                <a:spcPct val="0"/>
              </a:spcBef>
              <a:spcAft>
                <a:spcPct val="0"/>
              </a:spcAft>
            </a:pPr>
            <a:r>
              <a:rPr lang="en-US" sz="3600" smtClean="0">
                <a:solidFill>
                  <a:srgbClr val="FFFFFF"/>
                </a:solidFill>
                <a:ea typeface="MS PGothic" pitchFamily="34" charset="-128"/>
              </a:rPr>
              <a:t>OUTLINE</a:t>
            </a:r>
          </a:p>
          <a:p>
            <a:pPr fontAlgn="base">
              <a:lnSpc>
                <a:spcPct val="120000"/>
              </a:lnSpc>
              <a:spcBef>
                <a:spcPct val="0"/>
              </a:spcBef>
              <a:spcAft>
                <a:spcPct val="0"/>
              </a:spcAft>
            </a:pPr>
            <a:r>
              <a:rPr lang="en-US" sz="3600" smtClean="0">
                <a:solidFill>
                  <a:srgbClr val="FFFFFF"/>
                </a:solidFill>
                <a:ea typeface="MS PGothic" pitchFamily="34" charset="-128"/>
              </a:rPr>
              <a:t>SCRIPTURE IN SONG</a:t>
            </a:r>
          </a:p>
          <a:p>
            <a:pPr fontAlgn="base">
              <a:lnSpc>
                <a:spcPct val="120000"/>
              </a:lnSpc>
              <a:spcBef>
                <a:spcPct val="0"/>
              </a:spcBef>
              <a:spcAft>
                <a:spcPct val="0"/>
              </a:spcAft>
            </a:pPr>
            <a:r>
              <a:rPr lang="en-US" sz="3600" smtClean="0">
                <a:solidFill>
                  <a:srgbClr val="FFFFFF"/>
                </a:solidFill>
                <a:ea typeface="MS PGothic" pitchFamily="34" charset="-128"/>
              </a:rPr>
              <a:t>CHAPTERS 1–3</a:t>
            </a:r>
          </a:p>
          <a:p>
            <a:pPr fontAlgn="base">
              <a:lnSpc>
                <a:spcPct val="120000"/>
              </a:lnSpc>
              <a:spcBef>
                <a:spcPct val="0"/>
              </a:spcBef>
              <a:spcAft>
                <a:spcPct val="0"/>
              </a:spcAft>
            </a:pPr>
            <a:r>
              <a:rPr lang="en-US" sz="3600" smtClean="0">
                <a:solidFill>
                  <a:srgbClr val="FFFFFF"/>
                </a:solidFill>
                <a:ea typeface="MS PGothic" pitchFamily="34" charset="-128"/>
              </a:rPr>
              <a:t>CHAPTERS 4–6</a:t>
            </a:r>
          </a:p>
          <a:p>
            <a:pPr fontAlgn="base">
              <a:lnSpc>
                <a:spcPct val="120000"/>
              </a:lnSpc>
              <a:spcBef>
                <a:spcPct val="0"/>
              </a:spcBef>
              <a:spcAft>
                <a:spcPct val="0"/>
              </a:spcAft>
            </a:pPr>
            <a:r>
              <a:rPr lang="en-US" sz="3600" smtClean="0">
                <a:solidFill>
                  <a:srgbClr val="FFFFFF"/>
                </a:solidFill>
                <a:ea typeface="MS PGothic" pitchFamily="34" charset="-128"/>
              </a:rPr>
              <a:t>CONCLUSION</a:t>
            </a:r>
          </a:p>
        </p:txBody>
      </p:sp>
      <p:sp>
        <p:nvSpPr>
          <p:cNvPr id="729094" name="Line 10"/>
          <p:cNvSpPr>
            <a:spLocks noChangeShapeType="1"/>
          </p:cNvSpPr>
          <p:nvPr/>
        </p:nvSpPr>
        <p:spPr bwMode="auto">
          <a:xfrm>
            <a:off x="5249863" y="1219200"/>
            <a:ext cx="0" cy="4953000"/>
          </a:xfrm>
          <a:prstGeom prst="line">
            <a:avLst/>
          </a:prstGeom>
          <a:noFill/>
          <a:ln w="9525">
            <a:solidFill>
              <a:schemeClr val="accent1"/>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103435" name="Text Box 11"/>
          <p:cNvSpPr txBox="1">
            <a:spLocks noChangeArrowheads="1"/>
          </p:cNvSpPr>
          <p:nvPr/>
        </p:nvSpPr>
        <p:spPr bwMode="auto">
          <a:xfrm>
            <a:off x="5453063" y="5287963"/>
            <a:ext cx="1371600" cy="1077912"/>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FFFFFF"/>
                </a:solidFill>
                <a:ea typeface="MS PGothic" pitchFamily="34" charset="-128"/>
              </a:rPr>
              <a:t>Q&amp;A</a:t>
            </a:r>
          </a:p>
          <a:p>
            <a:pPr fontAlgn="base">
              <a:spcBef>
                <a:spcPct val="0"/>
              </a:spcBef>
              <a:spcAft>
                <a:spcPct val="0"/>
              </a:spcAft>
            </a:pPr>
            <a:r>
              <a:rPr lang="en-US" sz="3200" smtClean="0">
                <a:solidFill>
                  <a:srgbClr val="FFFFFF"/>
                </a:solidFill>
                <a:ea typeface="MS PGothic" pitchFamily="34" charset="-128"/>
              </a:rPr>
              <a:t>Recap</a:t>
            </a:r>
          </a:p>
        </p:txBody>
      </p:sp>
      <p:sp>
        <p:nvSpPr>
          <p:cNvPr id="729096" name="Title 1"/>
          <p:cNvSpPr>
            <a:spLocks noGrp="1"/>
          </p:cNvSpPr>
          <p:nvPr>
            <p:ph type="title"/>
          </p:nvPr>
        </p:nvSpPr>
        <p:spPr>
          <a:xfrm>
            <a:off x="3924300" y="-819150"/>
            <a:ext cx="5208588" cy="909638"/>
          </a:xfrm>
        </p:spPr>
        <p:txBody>
          <a:bodyPr/>
          <a:lstStyle/>
          <a:p>
            <a:r>
              <a:rPr lang="en-US" smtClean="0">
                <a:solidFill>
                  <a:srgbClr val="FFFFFF"/>
                </a:solidFill>
              </a:rPr>
              <a:t>Conclusion</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103433">
                                            <p:txEl>
                                              <p:pRg st="6" end="6"/>
                                            </p:txEl>
                                          </p:spTgt>
                                        </p:tgtEl>
                                        <p:attrNameLst>
                                          <p:attrName>style.color</p:attrName>
                                        </p:attrNameLst>
                                      </p:cBhvr>
                                      <p:to>
                                        <a:srgbClr val="CC0099"/>
                                      </p:to>
                                    </p:animClr>
                                    <p:animClr clrSpc="rgb" dir="cw">
                                      <p:cBhvr>
                                        <p:cTn id="12" dur="250" autoRev="1" fill="hold"/>
                                        <p:tgtEl>
                                          <p:spTgt spid="103433">
                                            <p:txEl>
                                              <p:pRg st="6" end="6"/>
                                            </p:txEl>
                                          </p:spTgt>
                                        </p:tgtEl>
                                        <p:attrNameLst>
                                          <p:attrName>fillcolor</p:attrName>
                                        </p:attrNameLst>
                                      </p:cBhvr>
                                      <p:to>
                                        <a:srgbClr val="CC0099"/>
                                      </p:to>
                                    </p:animClr>
                                    <p:set>
                                      <p:cBhvr>
                                        <p:cTn id="13" dur="250" autoRev="1" fill="hold"/>
                                        <p:tgtEl>
                                          <p:spTgt spid="103433">
                                            <p:txEl>
                                              <p:pRg st="6" end="6"/>
                                            </p:txEl>
                                          </p:spTgt>
                                        </p:tgtEl>
                                        <p:attrNameLst>
                                          <p:attrName>fill.type</p:attrName>
                                        </p:attrNameLst>
                                      </p:cBhvr>
                                      <p:to>
                                        <p:strVal val="solid"/>
                                      </p:to>
                                    </p:set>
                                    <p:set>
                                      <p:cBhvr>
                                        <p:cTn id="14" dur="250" autoRev="1" fill="hold"/>
                                        <p:tgtEl>
                                          <p:spTgt spid="103433">
                                            <p:txEl>
                                              <p:pRg st="6" end="6"/>
                                            </p:txEl>
                                          </p:spTgt>
                                        </p:tgtEl>
                                        <p:attrNameLst>
                                          <p:attrName>fill.on</p:attrName>
                                        </p:attrNameLst>
                                      </p:cBhvr>
                                      <p:to>
                                        <p:strVal val="true"/>
                                      </p:to>
                                    </p:set>
                                  </p:childTnLst>
                                </p:cTn>
                              </p:par>
                            </p:childTnLst>
                          </p:cTn>
                        </p:par>
                        <p:par>
                          <p:cTn id="15" fill="hold" nodeType="afterGroup">
                            <p:stCondLst>
                              <p:cond delay="14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103435">
                                            <p:txEl>
                                              <p:pRg st="0" end="0"/>
                                            </p:txEl>
                                          </p:spTgt>
                                        </p:tgtEl>
                                        <p:attrNameLst>
                                          <p:attrName>style.visibility</p:attrName>
                                        </p:attrNameLst>
                                      </p:cBhvr>
                                      <p:to>
                                        <p:strVal val="visible"/>
                                      </p:to>
                                    </p:set>
                                    <p:anim calcmode="lin" valueType="num">
                                      <p:cBhvr>
                                        <p:cTn id="18" dur="500" fill="hold"/>
                                        <p:tgtEl>
                                          <p:spTgt spid="1034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0343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1034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034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03435">
                                            <p:txEl>
                                              <p:pRg st="0" end="0"/>
                                            </p:txEl>
                                          </p:spTgt>
                                        </p:tgtEl>
                                      </p:cBhvr>
                                    </p:animEffect>
                                  </p:childTnLst>
                                </p:cTn>
                              </p:par>
                            </p:childTnLst>
                          </p:cTn>
                        </p:par>
                        <p:par>
                          <p:cTn id="23" fill="hold" nodeType="afterGroup">
                            <p:stCondLst>
                              <p:cond delay="20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103435">
                                            <p:txEl>
                                              <p:pRg st="1" end="1"/>
                                            </p:txEl>
                                          </p:spTgt>
                                        </p:tgtEl>
                                        <p:attrNameLst>
                                          <p:attrName>style.visibility</p:attrName>
                                        </p:attrNameLst>
                                      </p:cBhvr>
                                      <p:to>
                                        <p:strVal val="visible"/>
                                      </p:to>
                                    </p:set>
                                    <p:anim calcmode="lin" valueType="num">
                                      <p:cBhvr>
                                        <p:cTn id="26" dur="500" fill="hold"/>
                                        <p:tgtEl>
                                          <p:spTgt spid="10343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03435">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10343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0343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03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731138" name="Rectangle 8"/>
          <p:cNvSpPr>
            <a:spLocks noGrp="1" noChangeArrowheads="1"/>
          </p:cNvSpPr>
          <p:nvPr>
            <p:ph type="title"/>
          </p:nvPr>
        </p:nvSpPr>
        <p:spPr>
          <a:xfrm>
            <a:off x="228600" y="-152400"/>
            <a:ext cx="8229600" cy="1143000"/>
          </a:xfrm>
        </p:spPr>
        <p:txBody>
          <a:bodyPr/>
          <a:lstStyle/>
          <a:p>
            <a:pPr eaLnBrk="1" hangingPunct="1"/>
            <a:r>
              <a:rPr lang="en-US" sz="3600" smtClean="0">
                <a:solidFill>
                  <a:schemeClr val="bg1"/>
                </a:solidFill>
              </a:rPr>
              <a:t>RECAP:</a:t>
            </a:r>
            <a:r>
              <a:rPr lang="en-US" sz="3600" smtClean="0">
                <a:solidFill>
                  <a:schemeClr val="tx1"/>
                </a:solidFill>
              </a:rPr>
              <a:t> </a:t>
            </a:r>
            <a:r>
              <a:rPr lang="en-US" sz="3600" smtClean="0">
                <a:solidFill>
                  <a:srgbClr val="FFFF66"/>
                </a:solidFill>
              </a:rPr>
              <a:t>The Book of Ephesians</a:t>
            </a:r>
            <a:endParaRPr lang="en-US" smtClean="0"/>
          </a:p>
        </p:txBody>
      </p:sp>
      <p:sp>
        <p:nvSpPr>
          <p:cNvPr id="731139" name="Rectangle 7"/>
          <p:cNvSpPr>
            <a:spLocks noChangeArrowheads="1"/>
          </p:cNvSpPr>
          <p:nvPr/>
        </p:nvSpPr>
        <p:spPr bwMode="auto">
          <a:xfrm>
            <a:off x="0" y="-26988"/>
            <a:ext cx="9144000" cy="762001"/>
          </a:xfrm>
          <a:prstGeom prst="rect">
            <a:avLst/>
          </a:prstGeom>
          <a:solidFill>
            <a:schemeClr val="tx2"/>
          </a:solidFill>
          <a:ln w="12700" cap="sq">
            <a:solidFill>
              <a:schemeClr val="tx1"/>
            </a:solidFill>
            <a:miter lim="800000"/>
            <a:headEnd type="none" w="sm" len="sm"/>
            <a:tailEnd type="none" w="sm" len="sm"/>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105474" name="Text Box 2"/>
          <p:cNvSpPr txBox="1">
            <a:spLocks noChangeArrowheads="1"/>
          </p:cNvSpPr>
          <p:nvPr/>
        </p:nvSpPr>
        <p:spPr bwMode="auto">
          <a:xfrm>
            <a:off x="1022350" y="-457200"/>
            <a:ext cx="6740525" cy="7781925"/>
          </a:xfrm>
          <a:prstGeom prst="rect">
            <a:avLst/>
          </a:prstGeom>
          <a:solidFill>
            <a:srgbClr val="00FFFF">
              <a:alpha val="39999"/>
            </a:srgbClr>
          </a:solidFill>
          <a:ln w="9525">
            <a:noFill/>
            <a:miter lim="800000"/>
            <a:headEnd/>
            <a:tailEnd/>
          </a:ln>
        </p:spPr>
        <p:txBody>
          <a:bodyPr wrap="none">
            <a:spAutoFit/>
          </a:bodyPr>
          <a:lstStyle/>
          <a:p>
            <a:pPr fontAlgn="base">
              <a:spcBef>
                <a:spcPct val="0"/>
              </a:spcBef>
              <a:spcAft>
                <a:spcPct val="0"/>
              </a:spcAft>
            </a:pPr>
            <a:endParaRPr lang="en-US" sz="3600" smtClean="0">
              <a:solidFill>
                <a:srgbClr val="000000"/>
              </a:solidFill>
              <a:ea typeface="MS PGothic" pitchFamily="34" charset="-128"/>
            </a:endParaRPr>
          </a:p>
          <a:p>
            <a:pPr fontAlgn="base">
              <a:spcBef>
                <a:spcPct val="0"/>
              </a:spcBef>
              <a:spcAft>
                <a:spcPct val="0"/>
              </a:spcAft>
            </a:pPr>
            <a:r>
              <a:rPr lang="en-US" sz="3600" smtClean="0">
                <a:solidFill>
                  <a:srgbClr val="FFFFFF"/>
                </a:solidFill>
                <a:ea typeface="MS PGothic" pitchFamily="34" charset="-128"/>
              </a:rPr>
              <a:t>RECAP:</a:t>
            </a:r>
            <a:r>
              <a:rPr lang="en-US" sz="3600" smtClean="0">
                <a:solidFill>
                  <a:srgbClr val="000000"/>
                </a:solidFill>
                <a:ea typeface="MS PGothic" pitchFamily="34" charset="-128"/>
              </a:rPr>
              <a:t> </a:t>
            </a:r>
            <a:r>
              <a:rPr lang="en-US" sz="3600" smtClean="0">
                <a:solidFill>
                  <a:srgbClr val="FFFF66"/>
                </a:solidFill>
                <a:ea typeface="MS PGothic" pitchFamily="34" charset="-128"/>
              </a:rPr>
              <a:t>The Book of Ephesians</a:t>
            </a:r>
          </a:p>
          <a:p>
            <a:pPr fontAlgn="base">
              <a:spcBef>
                <a:spcPct val="0"/>
              </a:spcBef>
              <a:spcAft>
                <a:spcPct val="0"/>
              </a:spcAft>
            </a:pPr>
            <a:endParaRPr lang="en-US" sz="3600" smtClean="0">
              <a:solidFill>
                <a:srgbClr val="000000"/>
              </a:solidFill>
              <a:ea typeface="MS PGothic" pitchFamily="34" charset="-128"/>
            </a:endParaRPr>
          </a:p>
          <a:p>
            <a:pPr fontAlgn="base">
              <a:spcBef>
                <a:spcPct val="0"/>
              </a:spcBef>
              <a:spcAft>
                <a:spcPct val="0"/>
              </a:spcAft>
            </a:pPr>
            <a:endParaRPr lang="en-US" sz="3600" smtClean="0">
              <a:solidFill>
                <a:srgbClr val="000000"/>
              </a:solidFill>
              <a:ea typeface="MS PGothic" pitchFamily="34" charset="-128"/>
            </a:endParaRPr>
          </a:p>
          <a:p>
            <a:pPr fontAlgn="base">
              <a:spcBef>
                <a:spcPct val="0"/>
              </a:spcBef>
              <a:spcAft>
                <a:spcPct val="0"/>
              </a:spcAft>
            </a:pPr>
            <a:endParaRPr lang="en-US" sz="3600" smtClean="0">
              <a:solidFill>
                <a:srgbClr val="000000"/>
              </a:solidFill>
              <a:ea typeface="MS PGothic" pitchFamily="34" charset="-128"/>
            </a:endParaRPr>
          </a:p>
          <a:p>
            <a:pPr fontAlgn="base">
              <a:spcBef>
                <a:spcPct val="0"/>
              </a:spcBef>
              <a:spcAft>
                <a:spcPct val="0"/>
              </a:spcAft>
            </a:pPr>
            <a:endParaRPr lang="en-US" sz="3600" smtClean="0">
              <a:solidFill>
                <a:srgbClr val="000000"/>
              </a:solidFill>
              <a:ea typeface="MS PGothic" pitchFamily="34" charset="-128"/>
            </a:endParaRPr>
          </a:p>
          <a:p>
            <a:pPr fontAlgn="base">
              <a:spcBef>
                <a:spcPct val="0"/>
              </a:spcBef>
              <a:spcAft>
                <a:spcPct val="0"/>
              </a:spcAft>
            </a:pPr>
            <a:endParaRPr lang="en-US" sz="3600" smtClean="0">
              <a:solidFill>
                <a:srgbClr val="000000"/>
              </a:solidFill>
              <a:ea typeface="MS PGothic" pitchFamily="34" charset="-128"/>
            </a:endParaRPr>
          </a:p>
          <a:p>
            <a:pPr fontAlgn="base">
              <a:spcBef>
                <a:spcPct val="0"/>
              </a:spcBef>
              <a:spcAft>
                <a:spcPct val="0"/>
              </a:spcAft>
            </a:pPr>
            <a:endParaRPr lang="en-US" sz="3600" smtClean="0">
              <a:solidFill>
                <a:srgbClr val="000000"/>
              </a:solidFill>
              <a:ea typeface="MS PGothic" pitchFamily="34" charset="-128"/>
            </a:endParaRPr>
          </a:p>
          <a:p>
            <a:pPr fontAlgn="base">
              <a:spcBef>
                <a:spcPct val="0"/>
              </a:spcBef>
              <a:spcAft>
                <a:spcPct val="0"/>
              </a:spcAft>
            </a:pPr>
            <a:endParaRPr lang="en-US" sz="3600" smtClean="0">
              <a:solidFill>
                <a:srgbClr val="000000"/>
              </a:solidFill>
              <a:ea typeface="MS PGothic" pitchFamily="34" charset="-128"/>
            </a:endParaRPr>
          </a:p>
          <a:p>
            <a:pPr fontAlgn="base">
              <a:spcBef>
                <a:spcPct val="0"/>
              </a:spcBef>
              <a:spcAft>
                <a:spcPct val="0"/>
              </a:spcAft>
            </a:pPr>
            <a:endParaRPr lang="en-US" sz="3600" smtClean="0">
              <a:solidFill>
                <a:srgbClr val="000000"/>
              </a:solidFill>
              <a:ea typeface="MS PGothic" pitchFamily="34" charset="-128"/>
            </a:endParaRPr>
          </a:p>
          <a:p>
            <a:pPr fontAlgn="base">
              <a:spcBef>
                <a:spcPct val="0"/>
              </a:spcBef>
              <a:spcAft>
                <a:spcPct val="0"/>
              </a:spcAft>
            </a:pPr>
            <a:endParaRPr lang="en-US" sz="3600" smtClean="0">
              <a:solidFill>
                <a:srgbClr val="000000"/>
              </a:solidFill>
              <a:ea typeface="MS PGothic" pitchFamily="34" charset="-128"/>
            </a:endParaRPr>
          </a:p>
          <a:p>
            <a:pPr fontAlgn="base">
              <a:spcBef>
                <a:spcPct val="0"/>
              </a:spcBef>
              <a:spcAft>
                <a:spcPct val="0"/>
              </a:spcAft>
            </a:pPr>
            <a:endParaRPr lang="en-US" sz="3600" smtClean="0">
              <a:solidFill>
                <a:srgbClr val="000000"/>
              </a:solidFill>
              <a:ea typeface="MS PGothic" pitchFamily="34" charset="-128"/>
            </a:endParaRPr>
          </a:p>
          <a:p>
            <a:pPr fontAlgn="base">
              <a:spcBef>
                <a:spcPct val="0"/>
              </a:spcBef>
              <a:spcAft>
                <a:spcPct val="0"/>
              </a:spcAft>
            </a:pPr>
            <a:endParaRPr lang="en-US" sz="3600" smtClean="0">
              <a:solidFill>
                <a:srgbClr val="000000"/>
              </a:solidFill>
              <a:ea typeface="MS PGothic" pitchFamily="34" charset="-128"/>
            </a:endParaRPr>
          </a:p>
          <a:p>
            <a:pPr fontAlgn="base">
              <a:spcBef>
                <a:spcPct val="0"/>
              </a:spcBef>
              <a:spcAft>
                <a:spcPct val="0"/>
              </a:spcAft>
            </a:pPr>
            <a:endParaRPr lang="en-US" sz="3600" smtClean="0">
              <a:solidFill>
                <a:srgbClr val="000000"/>
              </a:solidFill>
              <a:ea typeface="MS PGothic" pitchFamily="34" charset="-128"/>
            </a:endParaRPr>
          </a:p>
        </p:txBody>
      </p:sp>
      <p:sp>
        <p:nvSpPr>
          <p:cNvPr id="105475" name="Text Box 3"/>
          <p:cNvSpPr txBox="1">
            <a:spLocks noChangeArrowheads="1"/>
          </p:cNvSpPr>
          <p:nvPr/>
        </p:nvSpPr>
        <p:spPr bwMode="auto">
          <a:xfrm>
            <a:off x="152400" y="1079500"/>
            <a:ext cx="8763000" cy="1570038"/>
          </a:xfrm>
          <a:prstGeom prst="rect">
            <a:avLst/>
          </a:prstGeom>
          <a:solidFill>
            <a:srgbClr val="000090">
              <a:alpha val="89018"/>
            </a:srgbClr>
          </a:solidFill>
          <a:ln w="9525">
            <a:noFill/>
            <a:miter lim="800000"/>
            <a:headEnd/>
            <a:tailEnd/>
          </a:ln>
        </p:spPr>
        <p:txBody>
          <a:bodyPr>
            <a:spAutoFit/>
          </a:bodyPr>
          <a:lstStyle/>
          <a:p>
            <a:pPr fontAlgn="base">
              <a:spcBef>
                <a:spcPct val="0"/>
              </a:spcBef>
              <a:spcAft>
                <a:spcPct val="0"/>
              </a:spcAft>
            </a:pPr>
            <a:r>
              <a:rPr lang="en-US" sz="3200" b="1" smtClean="0">
                <a:solidFill>
                  <a:srgbClr val="FFFFFF"/>
                </a:solidFill>
                <a:ea typeface="MS PGothic" pitchFamily="34" charset="-128"/>
              </a:rPr>
              <a:t>Written in AD 60 at the first Roman imprisonment to strengthen Jew-Gentile unity in Ephesus to show love as a witness</a:t>
            </a:r>
          </a:p>
        </p:txBody>
      </p:sp>
      <p:sp>
        <p:nvSpPr>
          <p:cNvPr id="105476" name="Text Box 4"/>
          <p:cNvSpPr txBox="1">
            <a:spLocks noChangeArrowheads="1"/>
          </p:cNvSpPr>
          <p:nvPr/>
        </p:nvSpPr>
        <p:spPr bwMode="auto">
          <a:xfrm>
            <a:off x="152400" y="2852738"/>
            <a:ext cx="8763000" cy="2062162"/>
          </a:xfrm>
          <a:prstGeom prst="rect">
            <a:avLst/>
          </a:prstGeom>
          <a:solidFill>
            <a:srgbClr val="000090">
              <a:alpha val="89018"/>
            </a:srgbClr>
          </a:solidFill>
          <a:ln w="9525">
            <a:noFill/>
            <a:miter lim="800000"/>
            <a:headEnd/>
            <a:tailEnd/>
          </a:ln>
        </p:spPr>
        <p:txBody>
          <a:bodyPr>
            <a:spAutoFit/>
          </a:bodyPr>
          <a:lstStyle/>
          <a:p>
            <a:pPr marL="342900" indent="-342900" fontAlgn="base">
              <a:spcBef>
                <a:spcPct val="0"/>
              </a:spcBef>
              <a:spcAft>
                <a:spcPct val="0"/>
              </a:spcAft>
              <a:buFontTx/>
              <a:buChar char="•"/>
            </a:pPr>
            <a:r>
              <a:rPr lang="en-US" sz="3200" b="1" smtClean="0">
                <a:solidFill>
                  <a:srgbClr val="FFFFFF"/>
                </a:solidFill>
                <a:ea typeface="MS PGothic" pitchFamily="34" charset="-128"/>
              </a:rPr>
              <a:t>God</a:t>
            </a:r>
            <a:r>
              <a:rPr lang="fr-FR" sz="3200" b="1" smtClean="0">
                <a:solidFill>
                  <a:srgbClr val="FFFFFF"/>
                </a:solidFill>
                <a:ea typeface="MS PGothic" pitchFamily="34" charset="-128"/>
              </a:rPr>
              <a:t>'</a:t>
            </a:r>
            <a:r>
              <a:rPr lang="en-US" sz="3200" b="1" smtClean="0">
                <a:solidFill>
                  <a:srgbClr val="FFFFFF"/>
                </a:solidFill>
                <a:ea typeface="MS PGothic" pitchFamily="34" charset="-128"/>
              </a:rPr>
              <a:t>s work of redemption and sanctification</a:t>
            </a:r>
          </a:p>
          <a:p>
            <a:pPr marL="342900" indent="-342900" fontAlgn="base">
              <a:spcBef>
                <a:spcPct val="0"/>
              </a:spcBef>
              <a:spcAft>
                <a:spcPct val="0"/>
              </a:spcAft>
              <a:buFontTx/>
              <a:buChar char="•"/>
            </a:pPr>
            <a:r>
              <a:rPr lang="en-US" sz="3200" b="1" smtClean="0">
                <a:solidFill>
                  <a:srgbClr val="FFFFFF"/>
                </a:solidFill>
                <a:ea typeface="MS PGothic" pitchFamily="34" charset="-128"/>
              </a:rPr>
              <a:t>Response: the Christian</a:t>
            </a:r>
            <a:r>
              <a:rPr lang="en-US" altLang="en-US" sz="3200" b="1" smtClean="0">
                <a:solidFill>
                  <a:srgbClr val="FFFFFF"/>
                </a:solidFill>
                <a:ea typeface="MS PGothic" pitchFamily="34" charset="-128"/>
              </a:rPr>
              <a:t>’</a:t>
            </a:r>
            <a:r>
              <a:rPr lang="en-US" sz="3200" b="1" smtClean="0">
                <a:solidFill>
                  <a:srgbClr val="FFFFFF"/>
                </a:solidFill>
                <a:ea typeface="MS PGothic" pitchFamily="34" charset="-128"/>
              </a:rPr>
              <a:t>s walk of unity, repentance and power</a:t>
            </a:r>
          </a:p>
        </p:txBody>
      </p:sp>
      <p:sp>
        <p:nvSpPr>
          <p:cNvPr id="105477" name="Text Box 5"/>
          <p:cNvSpPr txBox="1">
            <a:spLocks noChangeArrowheads="1"/>
          </p:cNvSpPr>
          <p:nvPr/>
        </p:nvSpPr>
        <p:spPr bwMode="auto">
          <a:xfrm>
            <a:off x="152400" y="5210175"/>
            <a:ext cx="8763000" cy="1077913"/>
          </a:xfrm>
          <a:prstGeom prst="rect">
            <a:avLst/>
          </a:prstGeom>
          <a:solidFill>
            <a:srgbClr val="000090">
              <a:alpha val="89018"/>
            </a:srgbClr>
          </a:solidFill>
          <a:ln w="9525">
            <a:noFill/>
            <a:miter lim="800000"/>
            <a:headEnd/>
            <a:tailEnd/>
          </a:ln>
        </p:spPr>
        <p:txBody>
          <a:bodyPr>
            <a:spAutoFit/>
          </a:bodyPr>
          <a:lstStyle/>
          <a:p>
            <a:pPr fontAlgn="base">
              <a:spcBef>
                <a:spcPct val="0"/>
              </a:spcBef>
              <a:spcAft>
                <a:spcPct val="0"/>
              </a:spcAft>
            </a:pPr>
            <a:r>
              <a:rPr lang="en-US" sz="3200" b="1" smtClean="0">
                <a:solidFill>
                  <a:srgbClr val="FFFFFF"/>
                </a:solidFill>
                <a:ea typeface="MS PGothic" pitchFamily="34" charset="-128"/>
              </a:rPr>
              <a:t>Key verses in 4:2-3 extol us to live a life worthy of the calling we have received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fade">
                                      <p:cBhvr>
                                        <p:cTn id="7" dur="1000"/>
                                        <p:tgtEl>
                                          <p:spTgt spid="105474"/>
                                        </p:tgtEl>
                                      </p:cBhvr>
                                    </p:animEffect>
                                    <p:anim calcmode="lin" valueType="num">
                                      <p:cBhvr>
                                        <p:cTn id="8" dur="1000" fill="hold"/>
                                        <p:tgtEl>
                                          <p:spTgt spid="105474"/>
                                        </p:tgtEl>
                                        <p:attrNameLst>
                                          <p:attrName>ppt_x</p:attrName>
                                        </p:attrNameLst>
                                      </p:cBhvr>
                                      <p:tavLst>
                                        <p:tav tm="0">
                                          <p:val>
                                            <p:strVal val="#ppt_x"/>
                                          </p:val>
                                        </p:tav>
                                        <p:tav tm="100000">
                                          <p:val>
                                            <p:strVal val="#ppt_x"/>
                                          </p:val>
                                        </p:tav>
                                      </p:tavLst>
                                    </p:anim>
                                    <p:anim calcmode="lin" valueType="num">
                                      <p:cBhvr>
                                        <p:cTn id="9" dur="1000" fill="hold"/>
                                        <p:tgtEl>
                                          <p:spTgt spid="10547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05475"/>
                                        </p:tgtEl>
                                        <p:attrNameLst>
                                          <p:attrName>style.visibility</p:attrName>
                                        </p:attrNameLst>
                                      </p:cBhvr>
                                      <p:to>
                                        <p:strVal val="visible"/>
                                      </p:to>
                                    </p:set>
                                    <p:animScale>
                                      <p:cBhvr>
                                        <p:cTn id="13" dur="1000" decel="50000" fill="hold">
                                          <p:stCondLst>
                                            <p:cond delay="0"/>
                                          </p:stCondLst>
                                        </p:cTn>
                                        <p:tgtEl>
                                          <p:spTgt spid="1054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5475"/>
                                        </p:tgtEl>
                                        <p:attrNameLst>
                                          <p:attrName>ppt_x</p:attrName>
                                          <p:attrName>ppt_y</p:attrName>
                                        </p:attrNameLst>
                                      </p:cBhvr>
                                    </p:animMotion>
                                    <p:animEffect transition="in" filter="fade">
                                      <p:cBhvr>
                                        <p:cTn id="15" dur="1000"/>
                                        <p:tgtEl>
                                          <p:spTgt spid="1054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5476"/>
                                        </p:tgtEl>
                                        <p:attrNameLst>
                                          <p:attrName>style.visibility</p:attrName>
                                        </p:attrNameLst>
                                      </p:cBhvr>
                                      <p:to>
                                        <p:strVal val="visible"/>
                                      </p:to>
                                    </p:set>
                                    <p:anim calcmode="lin" valueType="num">
                                      <p:cBhvr>
                                        <p:cTn id="20" dur="1000" fill="hold"/>
                                        <p:tgtEl>
                                          <p:spTgt spid="105476"/>
                                        </p:tgtEl>
                                        <p:attrNameLst>
                                          <p:attrName>ppt_w</p:attrName>
                                        </p:attrNameLst>
                                      </p:cBhvr>
                                      <p:tavLst>
                                        <p:tav tm="0">
                                          <p:val>
                                            <p:fltVal val="0"/>
                                          </p:val>
                                        </p:tav>
                                        <p:tav tm="100000">
                                          <p:val>
                                            <p:strVal val="#ppt_w"/>
                                          </p:val>
                                        </p:tav>
                                      </p:tavLst>
                                    </p:anim>
                                    <p:anim calcmode="lin" valueType="num">
                                      <p:cBhvr>
                                        <p:cTn id="21" dur="1000" fill="hold"/>
                                        <p:tgtEl>
                                          <p:spTgt spid="105476"/>
                                        </p:tgtEl>
                                        <p:attrNameLst>
                                          <p:attrName>ppt_h</p:attrName>
                                        </p:attrNameLst>
                                      </p:cBhvr>
                                      <p:tavLst>
                                        <p:tav tm="0">
                                          <p:val>
                                            <p:fltVal val="0"/>
                                          </p:val>
                                        </p:tav>
                                        <p:tav tm="100000">
                                          <p:val>
                                            <p:strVal val="#ppt_h"/>
                                          </p:val>
                                        </p:tav>
                                      </p:tavLst>
                                    </p:anim>
                                    <p:anim calcmode="lin" valueType="num">
                                      <p:cBhvr>
                                        <p:cTn id="22" dur="1000" fill="hold"/>
                                        <p:tgtEl>
                                          <p:spTgt spid="10547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54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05477"/>
                                        </p:tgtEl>
                                        <p:attrNameLst>
                                          <p:attrName>style.visibility</p:attrName>
                                        </p:attrNameLst>
                                      </p:cBhvr>
                                      <p:to>
                                        <p:strVal val="visible"/>
                                      </p:to>
                                    </p:set>
                                    <p:animEffect transition="in" filter="fade">
                                      <p:cBhvr>
                                        <p:cTn id="28" dur="1000"/>
                                        <p:tgtEl>
                                          <p:spTgt spid="105477"/>
                                        </p:tgtEl>
                                      </p:cBhvr>
                                    </p:animEffect>
                                    <p:anim calcmode="lin" valueType="num">
                                      <p:cBhvr>
                                        <p:cTn id="29" dur="1000" fill="hold"/>
                                        <p:tgtEl>
                                          <p:spTgt spid="105477"/>
                                        </p:tgtEl>
                                        <p:attrNameLst>
                                          <p:attrName>ppt_x</p:attrName>
                                        </p:attrNameLst>
                                      </p:cBhvr>
                                      <p:tavLst>
                                        <p:tav tm="0">
                                          <p:val>
                                            <p:strVal val="#ppt_x"/>
                                          </p:val>
                                        </p:tav>
                                        <p:tav tm="100000">
                                          <p:val>
                                            <p:strVal val="#ppt_x"/>
                                          </p:val>
                                        </p:tav>
                                      </p:tavLst>
                                    </p:anim>
                                    <p:anim calcmode="lin" valueType="num">
                                      <p:cBhvr>
                                        <p:cTn id="30" dur="900" decel="100000" fill="hold"/>
                                        <p:tgtEl>
                                          <p:spTgt spid="10547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0547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nimBg="1"/>
      <p:bldP spid="105475" grpId="0" animBg="1"/>
      <p:bldP spid="105476" grpId="0" animBg="1"/>
      <p:bldP spid="105477" grpId="0" animBg="1"/>
    </p:bldLst>
  </p:timing>
</p:sld>
</file>

<file path=ppt/slides/slide158.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735234" name="Picture 2" descr="Image007"/>
          <p:cNvPicPr>
            <a:picLocks noChangeAspect="1" noChangeArrowheads="1"/>
          </p:cNvPicPr>
          <p:nvPr/>
        </p:nvPicPr>
        <p:blipFill>
          <a:blip r:embed="rId3" cstate="print"/>
          <a:srcRect/>
          <a:stretch>
            <a:fillRect/>
          </a:stretch>
        </p:blipFill>
        <p:spPr bwMode="auto">
          <a:xfrm>
            <a:off x="6535738" y="381000"/>
            <a:ext cx="1693862" cy="2286000"/>
          </a:xfrm>
          <a:prstGeom prst="rect">
            <a:avLst/>
          </a:prstGeom>
          <a:noFill/>
          <a:ln w="9525">
            <a:noFill/>
            <a:miter lim="800000"/>
            <a:headEnd/>
            <a:tailEnd/>
          </a:ln>
        </p:spPr>
      </p:pic>
      <p:pic>
        <p:nvPicPr>
          <p:cNvPr id="735235" name="Picture 3" descr="Image003"/>
          <p:cNvPicPr>
            <a:picLocks noGrp="1" noChangeAspect="1" noChangeArrowheads="1"/>
          </p:cNvPicPr>
          <p:nvPr>
            <p:ph sz="quarter" idx="4"/>
          </p:nvPr>
        </p:nvPicPr>
        <p:blipFill>
          <a:blip r:embed="rId4" cstate="print"/>
          <a:srcRect/>
          <a:stretch>
            <a:fillRect/>
          </a:stretch>
        </p:blipFill>
        <p:spPr>
          <a:xfrm>
            <a:off x="1592263" y="3810000"/>
            <a:ext cx="1692275" cy="2286000"/>
          </a:xfrm>
        </p:spPr>
      </p:pic>
      <p:pic>
        <p:nvPicPr>
          <p:cNvPr id="735236" name="Picture 4" descr="Image018"/>
          <p:cNvPicPr>
            <a:picLocks noGrp="1" noChangeAspect="1" noChangeArrowheads="1"/>
          </p:cNvPicPr>
          <p:nvPr>
            <p:ph sz="quarter" idx="1"/>
          </p:nvPr>
        </p:nvPicPr>
        <p:blipFill>
          <a:blip r:embed="rId5" cstate="print"/>
          <a:srcRect/>
          <a:stretch>
            <a:fillRect/>
          </a:stretch>
        </p:blipFill>
        <p:spPr>
          <a:xfrm>
            <a:off x="5859463" y="3810000"/>
            <a:ext cx="1692275" cy="2286000"/>
          </a:xfrm>
        </p:spPr>
      </p:pic>
      <p:pic>
        <p:nvPicPr>
          <p:cNvPr id="735237" name="Picture 5" descr="Image000"/>
          <p:cNvPicPr>
            <a:picLocks noGrp="1" noChangeAspect="1" noChangeArrowheads="1"/>
          </p:cNvPicPr>
          <p:nvPr>
            <p:ph sz="quarter" idx="2"/>
          </p:nvPr>
        </p:nvPicPr>
        <p:blipFill>
          <a:blip r:embed="rId6" cstate="print"/>
          <a:srcRect/>
          <a:stretch>
            <a:fillRect/>
          </a:stretch>
        </p:blipFill>
        <p:spPr>
          <a:xfrm>
            <a:off x="3725863" y="1066800"/>
            <a:ext cx="1692275" cy="2286000"/>
          </a:xfrm>
        </p:spPr>
      </p:pic>
      <p:pic>
        <p:nvPicPr>
          <p:cNvPr id="735238" name="Picture 6" descr="Image004"/>
          <p:cNvPicPr>
            <a:picLocks noGrp="1" noChangeAspect="1" noChangeArrowheads="1"/>
          </p:cNvPicPr>
          <p:nvPr>
            <p:ph sz="quarter" idx="3"/>
          </p:nvPr>
        </p:nvPicPr>
        <p:blipFill>
          <a:blip r:embed="rId7" cstate="print"/>
          <a:srcRect/>
          <a:stretch>
            <a:fillRect/>
          </a:stretch>
        </p:blipFill>
        <p:spPr>
          <a:xfrm>
            <a:off x="1185863" y="457200"/>
            <a:ext cx="1466850" cy="1981200"/>
          </a:xfrm>
        </p:spPr>
      </p:pic>
      <p:sp>
        <p:nvSpPr>
          <p:cNvPr id="735239"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40"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41" name="AutoShape 9"/>
          <p:cNvSpPr>
            <a:spLocks noChangeArrowheads="1"/>
          </p:cNvSpPr>
          <p:nvPr/>
        </p:nvSpPr>
        <p:spPr bwMode="auto">
          <a:xfrm rot="5279848">
            <a:off x="1092200"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42"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43"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nvGrpSpPr>
          <p:cNvPr id="2" name="Group 12"/>
          <p:cNvGrpSpPr>
            <a:grpSpLocks/>
          </p:cNvGrpSpPr>
          <p:nvPr/>
        </p:nvGrpSpPr>
        <p:grpSpPr bwMode="auto">
          <a:xfrm>
            <a:off x="0" y="228600"/>
            <a:ext cx="541338" cy="304800"/>
            <a:chOff x="4488" y="1488"/>
            <a:chExt cx="384" cy="192"/>
          </a:xfrm>
        </p:grpSpPr>
        <p:sp>
          <p:nvSpPr>
            <p:cNvPr id="735315"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316" name="Line 1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3" name="Group 15"/>
          <p:cNvGrpSpPr>
            <a:grpSpLocks/>
          </p:cNvGrpSpPr>
          <p:nvPr/>
        </p:nvGrpSpPr>
        <p:grpSpPr bwMode="auto">
          <a:xfrm>
            <a:off x="0" y="609600"/>
            <a:ext cx="541338" cy="304800"/>
            <a:chOff x="4488" y="1488"/>
            <a:chExt cx="384" cy="192"/>
          </a:xfrm>
        </p:grpSpPr>
        <p:sp>
          <p:nvSpPr>
            <p:cNvPr id="735313"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314" name="Line 1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4" name="Group 18"/>
          <p:cNvGrpSpPr>
            <a:grpSpLocks/>
          </p:cNvGrpSpPr>
          <p:nvPr/>
        </p:nvGrpSpPr>
        <p:grpSpPr bwMode="auto">
          <a:xfrm>
            <a:off x="0" y="990600"/>
            <a:ext cx="541338" cy="304800"/>
            <a:chOff x="4488" y="1488"/>
            <a:chExt cx="384" cy="192"/>
          </a:xfrm>
        </p:grpSpPr>
        <p:sp>
          <p:nvSpPr>
            <p:cNvPr id="735311"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312" name="Line 2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5" name="Group 21"/>
          <p:cNvGrpSpPr>
            <a:grpSpLocks/>
          </p:cNvGrpSpPr>
          <p:nvPr/>
        </p:nvGrpSpPr>
        <p:grpSpPr bwMode="auto">
          <a:xfrm>
            <a:off x="0" y="1371600"/>
            <a:ext cx="541338" cy="304800"/>
            <a:chOff x="4488" y="1488"/>
            <a:chExt cx="384" cy="192"/>
          </a:xfrm>
        </p:grpSpPr>
        <p:sp>
          <p:nvSpPr>
            <p:cNvPr id="735309"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310" name="Line 2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6" name="Group 24"/>
          <p:cNvGrpSpPr>
            <a:grpSpLocks/>
          </p:cNvGrpSpPr>
          <p:nvPr/>
        </p:nvGrpSpPr>
        <p:grpSpPr bwMode="auto">
          <a:xfrm>
            <a:off x="0" y="1752600"/>
            <a:ext cx="541338" cy="304800"/>
            <a:chOff x="4488" y="1488"/>
            <a:chExt cx="384" cy="192"/>
          </a:xfrm>
        </p:grpSpPr>
        <p:sp>
          <p:nvSpPr>
            <p:cNvPr id="735307"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308" name="Line 2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7" name="Group 27"/>
          <p:cNvGrpSpPr>
            <a:grpSpLocks/>
          </p:cNvGrpSpPr>
          <p:nvPr/>
        </p:nvGrpSpPr>
        <p:grpSpPr bwMode="auto">
          <a:xfrm>
            <a:off x="0" y="2133600"/>
            <a:ext cx="541338" cy="304800"/>
            <a:chOff x="4488" y="1488"/>
            <a:chExt cx="384" cy="192"/>
          </a:xfrm>
        </p:grpSpPr>
        <p:sp>
          <p:nvSpPr>
            <p:cNvPr id="735305"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306" name="Line 2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8" name="Group 30"/>
          <p:cNvGrpSpPr>
            <a:grpSpLocks/>
          </p:cNvGrpSpPr>
          <p:nvPr/>
        </p:nvGrpSpPr>
        <p:grpSpPr bwMode="auto">
          <a:xfrm>
            <a:off x="0" y="2514600"/>
            <a:ext cx="541338" cy="304800"/>
            <a:chOff x="4488" y="1488"/>
            <a:chExt cx="384" cy="192"/>
          </a:xfrm>
        </p:grpSpPr>
        <p:sp>
          <p:nvSpPr>
            <p:cNvPr id="735303"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304" name="Line 3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9" name="Group 33"/>
          <p:cNvGrpSpPr>
            <a:grpSpLocks/>
          </p:cNvGrpSpPr>
          <p:nvPr/>
        </p:nvGrpSpPr>
        <p:grpSpPr bwMode="auto">
          <a:xfrm>
            <a:off x="0" y="2895600"/>
            <a:ext cx="541338" cy="304800"/>
            <a:chOff x="4488" y="1488"/>
            <a:chExt cx="384" cy="192"/>
          </a:xfrm>
        </p:grpSpPr>
        <p:sp>
          <p:nvSpPr>
            <p:cNvPr id="735301"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302" name="Line 3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0" name="Group 36"/>
          <p:cNvGrpSpPr>
            <a:grpSpLocks/>
          </p:cNvGrpSpPr>
          <p:nvPr/>
        </p:nvGrpSpPr>
        <p:grpSpPr bwMode="auto">
          <a:xfrm>
            <a:off x="0" y="3276600"/>
            <a:ext cx="541338" cy="304800"/>
            <a:chOff x="4488" y="1488"/>
            <a:chExt cx="384" cy="192"/>
          </a:xfrm>
        </p:grpSpPr>
        <p:sp>
          <p:nvSpPr>
            <p:cNvPr id="735299"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300" name="Line 3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1" name="Group 39"/>
          <p:cNvGrpSpPr>
            <a:grpSpLocks/>
          </p:cNvGrpSpPr>
          <p:nvPr/>
        </p:nvGrpSpPr>
        <p:grpSpPr bwMode="auto">
          <a:xfrm>
            <a:off x="0" y="3657600"/>
            <a:ext cx="541338" cy="304800"/>
            <a:chOff x="4488" y="1488"/>
            <a:chExt cx="384" cy="192"/>
          </a:xfrm>
        </p:grpSpPr>
        <p:sp>
          <p:nvSpPr>
            <p:cNvPr id="735297"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98" name="Line 4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2" name="Group 42"/>
          <p:cNvGrpSpPr>
            <a:grpSpLocks/>
          </p:cNvGrpSpPr>
          <p:nvPr/>
        </p:nvGrpSpPr>
        <p:grpSpPr bwMode="auto">
          <a:xfrm>
            <a:off x="0" y="4038600"/>
            <a:ext cx="541338" cy="304800"/>
            <a:chOff x="4488" y="1488"/>
            <a:chExt cx="384" cy="192"/>
          </a:xfrm>
        </p:grpSpPr>
        <p:sp>
          <p:nvSpPr>
            <p:cNvPr id="735295"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96" name="Line 4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3" name="Group 45"/>
          <p:cNvGrpSpPr>
            <a:grpSpLocks/>
          </p:cNvGrpSpPr>
          <p:nvPr/>
        </p:nvGrpSpPr>
        <p:grpSpPr bwMode="auto">
          <a:xfrm>
            <a:off x="0" y="4419600"/>
            <a:ext cx="541338" cy="304800"/>
            <a:chOff x="4488" y="1488"/>
            <a:chExt cx="384" cy="192"/>
          </a:xfrm>
        </p:grpSpPr>
        <p:sp>
          <p:nvSpPr>
            <p:cNvPr id="735293"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94" name="Line 4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4" name="Group 48"/>
          <p:cNvGrpSpPr>
            <a:grpSpLocks/>
          </p:cNvGrpSpPr>
          <p:nvPr/>
        </p:nvGrpSpPr>
        <p:grpSpPr bwMode="auto">
          <a:xfrm>
            <a:off x="0" y="4800600"/>
            <a:ext cx="541338" cy="304800"/>
            <a:chOff x="4488" y="1488"/>
            <a:chExt cx="384" cy="192"/>
          </a:xfrm>
        </p:grpSpPr>
        <p:sp>
          <p:nvSpPr>
            <p:cNvPr id="735291"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92" name="Line 5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5" name="Group 51"/>
          <p:cNvGrpSpPr>
            <a:grpSpLocks/>
          </p:cNvGrpSpPr>
          <p:nvPr/>
        </p:nvGrpSpPr>
        <p:grpSpPr bwMode="auto">
          <a:xfrm>
            <a:off x="0" y="5181600"/>
            <a:ext cx="541338" cy="304800"/>
            <a:chOff x="4488" y="1488"/>
            <a:chExt cx="384" cy="192"/>
          </a:xfrm>
        </p:grpSpPr>
        <p:sp>
          <p:nvSpPr>
            <p:cNvPr id="735289"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90" name="Line 5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6" name="Group 54"/>
          <p:cNvGrpSpPr>
            <a:grpSpLocks/>
          </p:cNvGrpSpPr>
          <p:nvPr/>
        </p:nvGrpSpPr>
        <p:grpSpPr bwMode="auto">
          <a:xfrm>
            <a:off x="0" y="5562600"/>
            <a:ext cx="541338" cy="304800"/>
            <a:chOff x="4488" y="1488"/>
            <a:chExt cx="384" cy="192"/>
          </a:xfrm>
        </p:grpSpPr>
        <p:sp>
          <p:nvSpPr>
            <p:cNvPr id="735287"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88" name="Line 5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7" name="Group 57"/>
          <p:cNvGrpSpPr>
            <a:grpSpLocks/>
          </p:cNvGrpSpPr>
          <p:nvPr/>
        </p:nvGrpSpPr>
        <p:grpSpPr bwMode="auto">
          <a:xfrm>
            <a:off x="0" y="5943600"/>
            <a:ext cx="541338" cy="304800"/>
            <a:chOff x="4488" y="1488"/>
            <a:chExt cx="384" cy="192"/>
          </a:xfrm>
        </p:grpSpPr>
        <p:sp>
          <p:nvSpPr>
            <p:cNvPr id="735285"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86" name="Line 5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8" name="Group 60"/>
          <p:cNvGrpSpPr>
            <a:grpSpLocks/>
          </p:cNvGrpSpPr>
          <p:nvPr/>
        </p:nvGrpSpPr>
        <p:grpSpPr bwMode="auto">
          <a:xfrm>
            <a:off x="0" y="6324600"/>
            <a:ext cx="541338" cy="304800"/>
            <a:chOff x="4488" y="1488"/>
            <a:chExt cx="384" cy="192"/>
          </a:xfrm>
        </p:grpSpPr>
        <p:sp>
          <p:nvSpPr>
            <p:cNvPr id="735283"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84" name="Line 6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sp>
        <p:nvSpPr>
          <p:cNvPr id="735261"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62"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63"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64"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65"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66" name="AutoShape 68"/>
          <p:cNvSpPr>
            <a:spLocks noChangeArrowheads="1"/>
          </p:cNvSpPr>
          <p:nvPr/>
        </p:nvSpPr>
        <p:spPr bwMode="auto">
          <a:xfrm rot="5279848">
            <a:off x="64436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67"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68"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69"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70" name="AutoShape 72"/>
          <p:cNvSpPr>
            <a:spLocks noChangeArrowheads="1"/>
          </p:cNvSpPr>
          <p:nvPr/>
        </p:nvSpPr>
        <p:spPr bwMode="auto">
          <a:xfrm rot="5279848">
            <a:off x="1498600" y="3606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71"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72"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73" name="AutoShape 75"/>
          <p:cNvSpPr>
            <a:spLocks noChangeArrowheads="1"/>
          </p:cNvSpPr>
          <p:nvPr/>
        </p:nvSpPr>
        <p:spPr bwMode="auto">
          <a:xfrm rot="520092">
            <a:off x="5791200" y="5715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74"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75"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76" name="AutoShape 78"/>
          <p:cNvSpPr>
            <a:spLocks noChangeArrowheads="1"/>
          </p:cNvSpPr>
          <p:nvPr/>
        </p:nvSpPr>
        <p:spPr bwMode="auto">
          <a:xfrm rot="-5400000">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5277" name="Text Box 79"/>
          <p:cNvSpPr txBox="1">
            <a:spLocks noChangeArrowheads="1"/>
          </p:cNvSpPr>
          <p:nvPr/>
        </p:nvSpPr>
        <p:spPr bwMode="auto">
          <a:xfrm>
            <a:off x="846138" y="2787650"/>
            <a:ext cx="3167062" cy="579438"/>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000000"/>
                </a:solidFill>
                <a:latin typeface="Aramis" pitchFamily="34" charset="0"/>
                <a:ea typeface="MS PGothic" pitchFamily="34" charset="-128"/>
              </a:rPr>
              <a:t>Chia Choon Yee</a:t>
            </a:r>
          </a:p>
        </p:txBody>
      </p:sp>
      <p:sp>
        <p:nvSpPr>
          <p:cNvPr id="735278" name="Text Box 80"/>
          <p:cNvSpPr txBox="1">
            <a:spLocks noChangeArrowheads="1"/>
          </p:cNvSpPr>
          <p:nvPr/>
        </p:nvSpPr>
        <p:spPr bwMode="auto">
          <a:xfrm>
            <a:off x="3624263" y="3535363"/>
            <a:ext cx="2487612" cy="579437"/>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000000"/>
                </a:solidFill>
                <a:latin typeface="Aramis" pitchFamily="34" charset="0"/>
                <a:ea typeface="MS PGothic" pitchFamily="34" charset="-128"/>
              </a:rPr>
              <a:t>Jeffery Chua</a:t>
            </a:r>
          </a:p>
        </p:txBody>
      </p:sp>
      <p:sp>
        <p:nvSpPr>
          <p:cNvPr id="735279" name="Text Box 81"/>
          <p:cNvSpPr txBox="1">
            <a:spLocks noChangeArrowheads="1"/>
          </p:cNvSpPr>
          <p:nvPr/>
        </p:nvSpPr>
        <p:spPr bwMode="auto">
          <a:xfrm>
            <a:off x="5867400" y="2817813"/>
            <a:ext cx="3076575" cy="579437"/>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000000"/>
                </a:solidFill>
                <a:latin typeface="Aramis" pitchFamily="34" charset="0"/>
                <a:ea typeface="MS PGothic" pitchFamily="34" charset="-128"/>
              </a:rPr>
              <a:t>Goa Kong Yong</a:t>
            </a:r>
          </a:p>
        </p:txBody>
      </p:sp>
      <p:sp>
        <p:nvSpPr>
          <p:cNvPr id="735280" name="Text Box 82"/>
          <p:cNvSpPr txBox="1">
            <a:spLocks noChangeArrowheads="1"/>
          </p:cNvSpPr>
          <p:nvPr/>
        </p:nvSpPr>
        <p:spPr bwMode="auto">
          <a:xfrm>
            <a:off x="1524000" y="6278563"/>
            <a:ext cx="2557463" cy="579437"/>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000000"/>
                </a:solidFill>
                <a:latin typeface="Aramis" pitchFamily="34" charset="0"/>
                <a:ea typeface="MS PGothic" pitchFamily="34" charset="-128"/>
              </a:rPr>
              <a:t>Eugenia Goh</a:t>
            </a:r>
          </a:p>
        </p:txBody>
      </p:sp>
      <p:sp>
        <p:nvSpPr>
          <p:cNvPr id="735281" name="Text Box 83"/>
          <p:cNvSpPr txBox="1">
            <a:spLocks noChangeArrowheads="1"/>
          </p:cNvSpPr>
          <p:nvPr/>
        </p:nvSpPr>
        <p:spPr bwMode="auto">
          <a:xfrm>
            <a:off x="5722938" y="6278563"/>
            <a:ext cx="2873375" cy="579437"/>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000000"/>
                </a:solidFill>
                <a:latin typeface="Aramis" pitchFamily="34" charset="0"/>
                <a:ea typeface="MS PGothic" pitchFamily="34" charset="-128"/>
              </a:rPr>
              <a:t>Hoong Lai Yee</a:t>
            </a:r>
          </a:p>
        </p:txBody>
      </p:sp>
      <p:sp>
        <p:nvSpPr>
          <p:cNvPr id="735282" name="Title 1"/>
          <p:cNvSpPr>
            <a:spLocks noGrp="1"/>
          </p:cNvSpPr>
          <p:nvPr>
            <p:ph type="title" sz="quarter"/>
          </p:nvPr>
        </p:nvSpPr>
        <p:spPr/>
        <p:txBody>
          <a:bodyPr/>
          <a:lstStyle/>
          <a:p>
            <a:r>
              <a:rPr lang="en-US" smtClean="0"/>
              <a:t>Group Members</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737282" name="Picture 2" descr="Image008"/>
          <p:cNvPicPr>
            <a:picLocks noChangeAspect="1" noChangeArrowheads="1"/>
          </p:cNvPicPr>
          <p:nvPr/>
        </p:nvPicPr>
        <p:blipFill>
          <a:blip r:embed="rId3" cstate="print"/>
          <a:srcRect/>
          <a:stretch>
            <a:fillRect/>
          </a:stretch>
        </p:blipFill>
        <p:spPr bwMode="auto">
          <a:xfrm>
            <a:off x="3725863" y="1143000"/>
            <a:ext cx="1692275" cy="2286000"/>
          </a:xfrm>
          <a:prstGeom prst="rect">
            <a:avLst/>
          </a:prstGeom>
          <a:noFill/>
          <a:ln w="9525">
            <a:noFill/>
            <a:miter lim="800000"/>
            <a:headEnd/>
            <a:tailEnd/>
          </a:ln>
        </p:spPr>
      </p:pic>
      <p:pic>
        <p:nvPicPr>
          <p:cNvPr id="737283" name="Picture 3" descr="Image006"/>
          <p:cNvPicPr>
            <a:picLocks noGrp="1" noChangeAspect="1" noChangeArrowheads="1"/>
          </p:cNvPicPr>
          <p:nvPr>
            <p:ph sz="quarter" idx="4"/>
          </p:nvPr>
        </p:nvPicPr>
        <p:blipFill>
          <a:blip r:embed="rId4" cstate="print"/>
          <a:srcRect/>
          <a:stretch>
            <a:fillRect/>
          </a:stretch>
        </p:blipFill>
        <p:spPr>
          <a:xfrm>
            <a:off x="1658938" y="3810000"/>
            <a:ext cx="1581150" cy="2133600"/>
          </a:xfrm>
        </p:spPr>
      </p:pic>
      <p:pic>
        <p:nvPicPr>
          <p:cNvPr id="737284" name="Picture 4" descr="Image005"/>
          <p:cNvPicPr>
            <a:picLocks noGrp="1" noChangeAspect="1" noChangeArrowheads="1"/>
          </p:cNvPicPr>
          <p:nvPr>
            <p:ph sz="quarter" idx="3"/>
          </p:nvPr>
        </p:nvPicPr>
        <p:blipFill>
          <a:blip r:embed="rId5" cstate="print"/>
          <a:srcRect/>
          <a:stretch>
            <a:fillRect/>
          </a:stretch>
        </p:blipFill>
        <p:spPr>
          <a:xfrm>
            <a:off x="5791200" y="3733800"/>
            <a:ext cx="1806575" cy="2438400"/>
          </a:xfrm>
        </p:spPr>
      </p:pic>
      <p:pic>
        <p:nvPicPr>
          <p:cNvPr id="737285" name="Picture 5" descr="Image001"/>
          <p:cNvPicPr>
            <a:picLocks noGrp="1" noChangeAspect="1" noChangeArrowheads="1"/>
          </p:cNvPicPr>
          <p:nvPr>
            <p:ph sz="quarter" idx="1"/>
          </p:nvPr>
        </p:nvPicPr>
        <p:blipFill>
          <a:blip r:embed="rId6" cstate="print"/>
          <a:srcRect/>
          <a:stretch>
            <a:fillRect/>
          </a:stretch>
        </p:blipFill>
        <p:spPr>
          <a:xfrm>
            <a:off x="6535738" y="457200"/>
            <a:ext cx="1693862" cy="2286000"/>
          </a:xfrm>
        </p:spPr>
      </p:pic>
      <p:pic>
        <p:nvPicPr>
          <p:cNvPr id="737286" name="Picture 6" descr="Image002"/>
          <p:cNvPicPr>
            <a:picLocks noGrp="1" noChangeAspect="1" noChangeArrowheads="1"/>
          </p:cNvPicPr>
          <p:nvPr>
            <p:ph sz="quarter" idx="2"/>
          </p:nvPr>
        </p:nvPicPr>
        <p:blipFill>
          <a:blip r:embed="rId7" cstate="print"/>
          <a:srcRect/>
          <a:stretch>
            <a:fillRect/>
          </a:stretch>
        </p:blipFill>
        <p:spPr>
          <a:xfrm>
            <a:off x="1252538" y="533400"/>
            <a:ext cx="1355725" cy="1828800"/>
          </a:xfrm>
        </p:spPr>
      </p:pic>
      <p:sp>
        <p:nvSpPr>
          <p:cNvPr id="737287"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288"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289" name="AutoShape 9"/>
          <p:cNvSpPr>
            <a:spLocks noChangeArrowheads="1"/>
          </p:cNvSpPr>
          <p:nvPr/>
        </p:nvSpPr>
        <p:spPr bwMode="auto">
          <a:xfrm rot="5279848">
            <a:off x="1092200"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290"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291"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nvGrpSpPr>
          <p:cNvPr id="2" name="Group 12"/>
          <p:cNvGrpSpPr>
            <a:grpSpLocks/>
          </p:cNvGrpSpPr>
          <p:nvPr/>
        </p:nvGrpSpPr>
        <p:grpSpPr bwMode="auto">
          <a:xfrm>
            <a:off x="0" y="228600"/>
            <a:ext cx="541338" cy="304800"/>
            <a:chOff x="4488" y="1488"/>
            <a:chExt cx="384" cy="192"/>
          </a:xfrm>
        </p:grpSpPr>
        <p:sp>
          <p:nvSpPr>
            <p:cNvPr id="737363"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64" name="Line 1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3" name="Group 15"/>
          <p:cNvGrpSpPr>
            <a:grpSpLocks/>
          </p:cNvGrpSpPr>
          <p:nvPr/>
        </p:nvGrpSpPr>
        <p:grpSpPr bwMode="auto">
          <a:xfrm>
            <a:off x="0" y="609600"/>
            <a:ext cx="541338" cy="304800"/>
            <a:chOff x="4488" y="1488"/>
            <a:chExt cx="384" cy="192"/>
          </a:xfrm>
        </p:grpSpPr>
        <p:sp>
          <p:nvSpPr>
            <p:cNvPr id="737361"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62" name="Line 1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4" name="Group 18"/>
          <p:cNvGrpSpPr>
            <a:grpSpLocks/>
          </p:cNvGrpSpPr>
          <p:nvPr/>
        </p:nvGrpSpPr>
        <p:grpSpPr bwMode="auto">
          <a:xfrm>
            <a:off x="0" y="990600"/>
            <a:ext cx="541338" cy="304800"/>
            <a:chOff x="4488" y="1488"/>
            <a:chExt cx="384" cy="192"/>
          </a:xfrm>
        </p:grpSpPr>
        <p:sp>
          <p:nvSpPr>
            <p:cNvPr id="737359"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60" name="Line 2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5" name="Group 21"/>
          <p:cNvGrpSpPr>
            <a:grpSpLocks/>
          </p:cNvGrpSpPr>
          <p:nvPr/>
        </p:nvGrpSpPr>
        <p:grpSpPr bwMode="auto">
          <a:xfrm>
            <a:off x="0" y="1371600"/>
            <a:ext cx="541338" cy="304800"/>
            <a:chOff x="4488" y="1488"/>
            <a:chExt cx="384" cy="192"/>
          </a:xfrm>
        </p:grpSpPr>
        <p:sp>
          <p:nvSpPr>
            <p:cNvPr id="737357"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58" name="Line 2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6" name="Group 24"/>
          <p:cNvGrpSpPr>
            <a:grpSpLocks/>
          </p:cNvGrpSpPr>
          <p:nvPr/>
        </p:nvGrpSpPr>
        <p:grpSpPr bwMode="auto">
          <a:xfrm>
            <a:off x="0" y="1752600"/>
            <a:ext cx="541338" cy="304800"/>
            <a:chOff x="4488" y="1488"/>
            <a:chExt cx="384" cy="192"/>
          </a:xfrm>
        </p:grpSpPr>
        <p:sp>
          <p:nvSpPr>
            <p:cNvPr id="737355"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56" name="Line 2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7" name="Group 27"/>
          <p:cNvGrpSpPr>
            <a:grpSpLocks/>
          </p:cNvGrpSpPr>
          <p:nvPr/>
        </p:nvGrpSpPr>
        <p:grpSpPr bwMode="auto">
          <a:xfrm>
            <a:off x="0" y="2133600"/>
            <a:ext cx="541338" cy="304800"/>
            <a:chOff x="4488" y="1488"/>
            <a:chExt cx="384" cy="192"/>
          </a:xfrm>
        </p:grpSpPr>
        <p:sp>
          <p:nvSpPr>
            <p:cNvPr id="737353"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54" name="Line 2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8" name="Group 30"/>
          <p:cNvGrpSpPr>
            <a:grpSpLocks/>
          </p:cNvGrpSpPr>
          <p:nvPr/>
        </p:nvGrpSpPr>
        <p:grpSpPr bwMode="auto">
          <a:xfrm>
            <a:off x="0" y="2514600"/>
            <a:ext cx="541338" cy="304800"/>
            <a:chOff x="4488" y="1488"/>
            <a:chExt cx="384" cy="192"/>
          </a:xfrm>
        </p:grpSpPr>
        <p:sp>
          <p:nvSpPr>
            <p:cNvPr id="737351"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52" name="Line 3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9" name="Group 33"/>
          <p:cNvGrpSpPr>
            <a:grpSpLocks/>
          </p:cNvGrpSpPr>
          <p:nvPr/>
        </p:nvGrpSpPr>
        <p:grpSpPr bwMode="auto">
          <a:xfrm>
            <a:off x="0" y="2895600"/>
            <a:ext cx="541338" cy="304800"/>
            <a:chOff x="4488" y="1488"/>
            <a:chExt cx="384" cy="192"/>
          </a:xfrm>
        </p:grpSpPr>
        <p:sp>
          <p:nvSpPr>
            <p:cNvPr id="737349"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50" name="Line 3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0" name="Group 36"/>
          <p:cNvGrpSpPr>
            <a:grpSpLocks/>
          </p:cNvGrpSpPr>
          <p:nvPr/>
        </p:nvGrpSpPr>
        <p:grpSpPr bwMode="auto">
          <a:xfrm>
            <a:off x="0" y="3276600"/>
            <a:ext cx="541338" cy="304800"/>
            <a:chOff x="4488" y="1488"/>
            <a:chExt cx="384" cy="192"/>
          </a:xfrm>
        </p:grpSpPr>
        <p:sp>
          <p:nvSpPr>
            <p:cNvPr id="737347"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48" name="Line 3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1" name="Group 39"/>
          <p:cNvGrpSpPr>
            <a:grpSpLocks/>
          </p:cNvGrpSpPr>
          <p:nvPr/>
        </p:nvGrpSpPr>
        <p:grpSpPr bwMode="auto">
          <a:xfrm>
            <a:off x="0" y="3657600"/>
            <a:ext cx="541338" cy="304800"/>
            <a:chOff x="4488" y="1488"/>
            <a:chExt cx="384" cy="192"/>
          </a:xfrm>
        </p:grpSpPr>
        <p:sp>
          <p:nvSpPr>
            <p:cNvPr id="737345"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46" name="Line 4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2" name="Group 42"/>
          <p:cNvGrpSpPr>
            <a:grpSpLocks/>
          </p:cNvGrpSpPr>
          <p:nvPr/>
        </p:nvGrpSpPr>
        <p:grpSpPr bwMode="auto">
          <a:xfrm>
            <a:off x="0" y="4038600"/>
            <a:ext cx="541338" cy="304800"/>
            <a:chOff x="4488" y="1488"/>
            <a:chExt cx="384" cy="192"/>
          </a:xfrm>
        </p:grpSpPr>
        <p:sp>
          <p:nvSpPr>
            <p:cNvPr id="737343"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44" name="Line 4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3" name="Group 45"/>
          <p:cNvGrpSpPr>
            <a:grpSpLocks/>
          </p:cNvGrpSpPr>
          <p:nvPr/>
        </p:nvGrpSpPr>
        <p:grpSpPr bwMode="auto">
          <a:xfrm>
            <a:off x="0" y="4419600"/>
            <a:ext cx="541338" cy="304800"/>
            <a:chOff x="4488" y="1488"/>
            <a:chExt cx="384" cy="192"/>
          </a:xfrm>
        </p:grpSpPr>
        <p:sp>
          <p:nvSpPr>
            <p:cNvPr id="737341"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42" name="Line 4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4" name="Group 48"/>
          <p:cNvGrpSpPr>
            <a:grpSpLocks/>
          </p:cNvGrpSpPr>
          <p:nvPr/>
        </p:nvGrpSpPr>
        <p:grpSpPr bwMode="auto">
          <a:xfrm>
            <a:off x="0" y="4800600"/>
            <a:ext cx="541338" cy="304800"/>
            <a:chOff x="4488" y="1488"/>
            <a:chExt cx="384" cy="192"/>
          </a:xfrm>
        </p:grpSpPr>
        <p:sp>
          <p:nvSpPr>
            <p:cNvPr id="737339"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40" name="Line 5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5" name="Group 51"/>
          <p:cNvGrpSpPr>
            <a:grpSpLocks/>
          </p:cNvGrpSpPr>
          <p:nvPr/>
        </p:nvGrpSpPr>
        <p:grpSpPr bwMode="auto">
          <a:xfrm>
            <a:off x="0" y="5181600"/>
            <a:ext cx="541338" cy="304800"/>
            <a:chOff x="4488" y="1488"/>
            <a:chExt cx="384" cy="192"/>
          </a:xfrm>
        </p:grpSpPr>
        <p:sp>
          <p:nvSpPr>
            <p:cNvPr id="737337"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38" name="Line 5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6" name="Group 54"/>
          <p:cNvGrpSpPr>
            <a:grpSpLocks/>
          </p:cNvGrpSpPr>
          <p:nvPr/>
        </p:nvGrpSpPr>
        <p:grpSpPr bwMode="auto">
          <a:xfrm>
            <a:off x="0" y="5562600"/>
            <a:ext cx="541338" cy="304800"/>
            <a:chOff x="4488" y="1488"/>
            <a:chExt cx="384" cy="192"/>
          </a:xfrm>
        </p:grpSpPr>
        <p:sp>
          <p:nvSpPr>
            <p:cNvPr id="737335"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36" name="Line 5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7" name="Group 57"/>
          <p:cNvGrpSpPr>
            <a:grpSpLocks/>
          </p:cNvGrpSpPr>
          <p:nvPr/>
        </p:nvGrpSpPr>
        <p:grpSpPr bwMode="auto">
          <a:xfrm>
            <a:off x="0" y="5943600"/>
            <a:ext cx="541338" cy="304800"/>
            <a:chOff x="4488" y="1488"/>
            <a:chExt cx="384" cy="192"/>
          </a:xfrm>
        </p:grpSpPr>
        <p:sp>
          <p:nvSpPr>
            <p:cNvPr id="737333"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34" name="Line 5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8" name="Group 60"/>
          <p:cNvGrpSpPr>
            <a:grpSpLocks/>
          </p:cNvGrpSpPr>
          <p:nvPr/>
        </p:nvGrpSpPr>
        <p:grpSpPr bwMode="auto">
          <a:xfrm>
            <a:off x="0" y="6324600"/>
            <a:ext cx="541338" cy="304800"/>
            <a:chOff x="4488" y="1488"/>
            <a:chExt cx="384" cy="192"/>
          </a:xfrm>
        </p:grpSpPr>
        <p:sp>
          <p:nvSpPr>
            <p:cNvPr id="737331"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32" name="Line 6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sp>
        <p:nvSpPr>
          <p:cNvPr id="737309"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10"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11"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12"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13"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14" name="AutoShape 68"/>
          <p:cNvSpPr>
            <a:spLocks noChangeArrowheads="1"/>
          </p:cNvSpPr>
          <p:nvPr/>
        </p:nvSpPr>
        <p:spPr bwMode="auto">
          <a:xfrm rot="5279848">
            <a:off x="64436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15"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16"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17"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18" name="AutoShape 72"/>
          <p:cNvSpPr>
            <a:spLocks noChangeArrowheads="1"/>
          </p:cNvSpPr>
          <p:nvPr/>
        </p:nvSpPr>
        <p:spPr bwMode="auto">
          <a:xfrm rot="5279848">
            <a:off x="1498600" y="3606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19"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20"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21" name="AutoShape 75"/>
          <p:cNvSpPr>
            <a:spLocks noChangeArrowheads="1"/>
          </p:cNvSpPr>
          <p:nvPr/>
        </p:nvSpPr>
        <p:spPr bwMode="auto">
          <a:xfrm rot="-548229">
            <a:off x="5926138" y="57912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22"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23"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24" name="AutoShape 78"/>
          <p:cNvSpPr>
            <a:spLocks noChangeArrowheads="1"/>
          </p:cNvSpPr>
          <p:nvPr/>
        </p:nvSpPr>
        <p:spPr bwMode="auto">
          <a:xfrm rot="-4580932">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37325" name="Text Box 79"/>
          <p:cNvSpPr txBox="1">
            <a:spLocks noChangeArrowheads="1"/>
          </p:cNvSpPr>
          <p:nvPr/>
        </p:nvSpPr>
        <p:spPr bwMode="auto">
          <a:xfrm>
            <a:off x="1117600" y="2787650"/>
            <a:ext cx="2105025" cy="579438"/>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000000"/>
                </a:solidFill>
                <a:latin typeface="Aramis" pitchFamily="34" charset="0"/>
                <a:ea typeface="MS PGothic" pitchFamily="34" charset="-128"/>
              </a:rPr>
              <a:t>August Lai</a:t>
            </a:r>
          </a:p>
        </p:txBody>
      </p:sp>
      <p:sp>
        <p:nvSpPr>
          <p:cNvPr id="737326" name="Text Box 80"/>
          <p:cNvSpPr txBox="1">
            <a:spLocks noChangeArrowheads="1"/>
          </p:cNvSpPr>
          <p:nvPr/>
        </p:nvSpPr>
        <p:spPr bwMode="auto">
          <a:xfrm>
            <a:off x="3786188" y="3535363"/>
            <a:ext cx="2262187" cy="579437"/>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000000"/>
                </a:solidFill>
                <a:latin typeface="Aramis" pitchFamily="34" charset="0"/>
                <a:ea typeface="MS PGothic" pitchFamily="34" charset="-128"/>
              </a:rPr>
              <a:t>James Ong</a:t>
            </a:r>
          </a:p>
        </p:txBody>
      </p:sp>
      <p:sp>
        <p:nvSpPr>
          <p:cNvPr id="737327" name="Text Box 81"/>
          <p:cNvSpPr txBox="1">
            <a:spLocks noChangeArrowheads="1"/>
          </p:cNvSpPr>
          <p:nvPr/>
        </p:nvSpPr>
        <p:spPr bwMode="auto">
          <a:xfrm>
            <a:off x="6672263" y="2817813"/>
            <a:ext cx="2308225" cy="579437"/>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000000"/>
                </a:solidFill>
                <a:latin typeface="Aramis" pitchFamily="34" charset="0"/>
                <a:ea typeface="MS PGothic" pitchFamily="34" charset="-128"/>
              </a:rPr>
              <a:t>Alex Quong</a:t>
            </a:r>
          </a:p>
        </p:txBody>
      </p:sp>
      <p:sp>
        <p:nvSpPr>
          <p:cNvPr id="737328" name="Text Box 82"/>
          <p:cNvSpPr txBox="1">
            <a:spLocks noChangeArrowheads="1"/>
          </p:cNvSpPr>
          <p:nvPr/>
        </p:nvSpPr>
        <p:spPr bwMode="auto">
          <a:xfrm>
            <a:off x="1862138" y="6278563"/>
            <a:ext cx="1720850" cy="579437"/>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000000"/>
                </a:solidFill>
                <a:latin typeface="Aramis" pitchFamily="34" charset="0"/>
                <a:ea typeface="MS PGothic" pitchFamily="34" charset="-128"/>
              </a:rPr>
              <a:t>Sue Tan</a:t>
            </a:r>
          </a:p>
        </p:txBody>
      </p:sp>
      <p:sp>
        <p:nvSpPr>
          <p:cNvPr id="737329" name="Text Box 83"/>
          <p:cNvSpPr txBox="1">
            <a:spLocks noChangeArrowheads="1"/>
          </p:cNvSpPr>
          <p:nvPr/>
        </p:nvSpPr>
        <p:spPr bwMode="auto">
          <a:xfrm>
            <a:off x="5588000" y="6278563"/>
            <a:ext cx="3414713" cy="579437"/>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000000"/>
                </a:solidFill>
                <a:latin typeface="Aramis" pitchFamily="34" charset="0"/>
                <a:ea typeface="MS PGothic" pitchFamily="34" charset="-128"/>
              </a:rPr>
              <a:t>Tang Teng Foong</a:t>
            </a:r>
          </a:p>
        </p:txBody>
      </p:sp>
      <p:sp>
        <p:nvSpPr>
          <p:cNvPr id="737330" name="Rectangle 84"/>
          <p:cNvSpPr>
            <a:spLocks noGrp="1" noChangeArrowheads="1"/>
          </p:cNvSpPr>
          <p:nvPr>
            <p:ph type="title"/>
          </p:nvPr>
        </p:nvSpPr>
        <p:spPr/>
        <p:txBody>
          <a:bodyPr/>
          <a:lstStyle/>
          <a:p>
            <a:pPr eaLnBrk="1" hangingPunct="1"/>
            <a:r>
              <a:rPr lang="en-US" smtClean="0"/>
              <a:t>Group Members</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0" y="0"/>
            <a:ext cx="9144000" cy="692150"/>
          </a:xfrm>
          <a:solidFill>
            <a:srgbClr val="333399"/>
          </a:solidFill>
        </p:spPr>
        <p:txBody>
          <a:bodyPr/>
          <a:lstStyle/>
          <a:p>
            <a:r>
              <a:rPr lang="en-US" sz="2800" b="1" dirty="0" smtClean="0">
                <a:solidFill>
                  <a:schemeClr val="bg1"/>
                </a:solidFill>
              </a:rPr>
              <a:t>“</a:t>
            </a:r>
            <a:r>
              <a:rPr lang="en-US" sz="2800" b="1" dirty="0" err="1" smtClean="0">
                <a:solidFill>
                  <a:schemeClr val="bg1"/>
                </a:solidFill>
              </a:rPr>
              <a:t>chúng</a:t>
            </a:r>
            <a:r>
              <a:rPr lang="en-US" sz="2800" b="1" dirty="0" smtClean="0">
                <a:solidFill>
                  <a:schemeClr val="bg1"/>
                </a:solidFill>
              </a:rPr>
              <a:t> </a:t>
            </a:r>
            <a:r>
              <a:rPr lang="en-US" sz="2800" b="1" dirty="0" err="1" smtClean="0">
                <a:solidFill>
                  <a:schemeClr val="bg1"/>
                </a:solidFill>
              </a:rPr>
              <a:t>ta</a:t>
            </a:r>
            <a:r>
              <a:rPr lang="en-US" sz="2800" b="1" dirty="0" smtClean="0">
                <a:solidFill>
                  <a:schemeClr val="bg1"/>
                </a:solidFill>
              </a:rPr>
              <a:t>” &amp; “</a:t>
            </a:r>
            <a:r>
              <a:rPr lang="en-US" sz="2800" b="1" dirty="0" err="1" smtClean="0">
                <a:solidFill>
                  <a:schemeClr val="bg1"/>
                </a:solidFill>
              </a:rPr>
              <a:t>Anh</a:t>
            </a:r>
            <a:r>
              <a:rPr lang="en-US" sz="2800" b="1" dirty="0" smtClean="0">
                <a:solidFill>
                  <a:schemeClr val="bg1"/>
                </a:solidFill>
              </a:rPr>
              <a:t> </a:t>
            </a:r>
            <a:r>
              <a:rPr lang="en-US" sz="2800" b="1" dirty="0" err="1" smtClean="0">
                <a:solidFill>
                  <a:schemeClr val="bg1"/>
                </a:solidFill>
              </a:rPr>
              <a:t>em</a:t>
            </a:r>
            <a:r>
              <a:rPr lang="en-US" sz="2800" b="1" dirty="0" smtClean="0">
                <a:solidFill>
                  <a:schemeClr val="bg1"/>
                </a:solidFill>
              </a:rPr>
              <a:t>" </a:t>
            </a:r>
            <a:r>
              <a:rPr lang="en-US" sz="2800" b="1" dirty="0" err="1" smtClean="0">
                <a:solidFill>
                  <a:schemeClr val="bg1"/>
                </a:solidFill>
              </a:rPr>
              <a:t>trong</a:t>
            </a:r>
            <a:r>
              <a:rPr lang="en-US" sz="2800" b="1" dirty="0" smtClean="0">
                <a:solidFill>
                  <a:schemeClr val="bg1"/>
                </a:solidFill>
              </a:rPr>
              <a:t> </a:t>
            </a:r>
            <a:r>
              <a:rPr lang="en-US" sz="2800" b="1" dirty="0" err="1" smtClean="0">
                <a:solidFill>
                  <a:schemeClr val="bg1"/>
                </a:solidFill>
              </a:rPr>
              <a:t>Êph</a:t>
            </a:r>
            <a:r>
              <a:rPr lang="en-US" sz="2800" b="1" dirty="0" smtClean="0">
                <a:solidFill>
                  <a:schemeClr val="bg1"/>
                </a:solidFill>
              </a:rPr>
              <a:t> 1:3-14</a:t>
            </a:r>
          </a:p>
        </p:txBody>
      </p:sp>
      <p:sp>
        <p:nvSpPr>
          <p:cNvPr id="238595" name="Rectangle 3"/>
          <p:cNvSpPr txBox="1">
            <a:spLocks noChangeArrowheads="1"/>
          </p:cNvSpPr>
          <p:nvPr/>
        </p:nvSpPr>
        <p:spPr bwMode="auto">
          <a:xfrm>
            <a:off x="19050" y="692150"/>
            <a:ext cx="8896350" cy="6094413"/>
          </a:xfrm>
          <a:prstGeom prst="rect">
            <a:avLst/>
          </a:prstGeom>
          <a:noFill/>
          <a:ln w="9525">
            <a:noFill/>
            <a:miter lim="800000"/>
            <a:headEnd/>
            <a:tailEnd/>
          </a:ln>
        </p:spPr>
        <p:txBody>
          <a:bodyPr/>
          <a:lstStyle/>
          <a:p>
            <a:pPr indent="101600">
              <a:lnSpc>
                <a:spcPct val="110000"/>
              </a:lnSpc>
              <a:spcBef>
                <a:spcPct val="20000"/>
              </a:spcBef>
              <a:buClr>
                <a:schemeClr val="hlink"/>
              </a:buClr>
              <a:buSzPct val="100000"/>
              <a:buFont typeface="Wingdings" pitchFamily="2" charset="2"/>
              <a:buNone/>
            </a:pPr>
            <a:r>
              <a:rPr lang="en-US" sz="2000" b="1" dirty="0" smtClean="0"/>
              <a:t>“</a:t>
            </a:r>
            <a:r>
              <a:rPr lang="vi-VN" sz="2000" b="1" dirty="0" smtClean="0"/>
              <a:t>Chúc tụng Đức Chúa Trời, Cha của Chúa </a:t>
            </a:r>
            <a:r>
              <a:rPr lang="vi-VN" sz="2000" b="1" dirty="0" smtClean="0">
                <a:solidFill>
                  <a:srgbClr val="FF0000"/>
                </a:solidFill>
              </a:rPr>
              <a:t>chúng ta </a:t>
            </a:r>
            <a:r>
              <a:rPr lang="vi-VN" sz="2000" b="1" dirty="0" smtClean="0"/>
              <a:t>là Đức Chúa Giê-xu Cơ Đốc, Ngài đã ban cho </a:t>
            </a:r>
            <a:r>
              <a:rPr lang="vi-VN" sz="2000" b="1" dirty="0" smtClean="0">
                <a:solidFill>
                  <a:srgbClr val="FF0000"/>
                </a:solidFill>
              </a:rPr>
              <a:t>chúng ta </a:t>
            </a:r>
            <a:r>
              <a:rPr lang="vi-VN" sz="2000" b="1" dirty="0" smtClean="0"/>
              <a:t>trong Đấng Cơ Đốc mọi phước hạnh thuộc linh ở các nơi trên trời. </a:t>
            </a:r>
            <a:r>
              <a:rPr lang="vi-VN" sz="2000" b="1" baseline="30000" dirty="0" smtClean="0"/>
              <a:t>4 </a:t>
            </a:r>
            <a:r>
              <a:rPr lang="vi-VN" sz="2000" b="1" dirty="0" smtClean="0"/>
              <a:t>Ngay cả trước khi sáng thế, Ngài đã chọn </a:t>
            </a:r>
            <a:r>
              <a:rPr lang="vi-VN" sz="2000" b="1" dirty="0" smtClean="0">
                <a:solidFill>
                  <a:srgbClr val="FF0000"/>
                </a:solidFill>
              </a:rPr>
              <a:t>chúng ta </a:t>
            </a:r>
            <a:r>
              <a:rPr lang="vi-VN" sz="2000" b="1" dirty="0" smtClean="0"/>
              <a:t>trong Đấng Cơ Đốc, để </a:t>
            </a:r>
            <a:r>
              <a:rPr lang="vi-VN" sz="2000" b="1" dirty="0" smtClean="0">
                <a:solidFill>
                  <a:srgbClr val="FF0000"/>
                </a:solidFill>
              </a:rPr>
              <a:t>chúng ta </a:t>
            </a:r>
            <a:r>
              <a:rPr lang="vi-VN" sz="2000" b="1" dirty="0" smtClean="0"/>
              <a:t>được thánh hóa và không chỗ chê trách trước mặt Ngài. </a:t>
            </a:r>
            <a:r>
              <a:rPr lang="vi-VN" sz="2000" b="1" baseline="30000" dirty="0" smtClean="0"/>
              <a:t>5 </a:t>
            </a:r>
            <a:r>
              <a:rPr lang="vi-VN" sz="2000" b="1" dirty="0" smtClean="0"/>
              <a:t>Trong tình yêu thương, Ngài đã định sẵn cho </a:t>
            </a:r>
            <a:r>
              <a:rPr lang="vi-VN" sz="2000" b="1" dirty="0" smtClean="0">
                <a:solidFill>
                  <a:srgbClr val="FF0000"/>
                </a:solidFill>
              </a:rPr>
              <a:t>chúng ta </a:t>
            </a:r>
            <a:r>
              <a:rPr lang="vi-VN" sz="2000" b="1" dirty="0" smtClean="0"/>
              <a:t>địa vị làm con của Ngài bởi Đức Chúa Giê-xu Cơ Đốc, theo mục đích tốt đẹp của ý muốn Ngài, </a:t>
            </a:r>
            <a:r>
              <a:rPr lang="vi-VN" sz="2000" b="1" baseline="30000" dirty="0" smtClean="0"/>
              <a:t>6 </a:t>
            </a:r>
            <a:r>
              <a:rPr lang="vi-VN" sz="2000" b="1" dirty="0" smtClean="0"/>
              <a:t>để ca ngợi ân điển vinh quang mà Ngài đã ban tặng cho </a:t>
            </a:r>
            <a:r>
              <a:rPr lang="vi-VN" sz="2000" b="1" dirty="0" smtClean="0">
                <a:solidFill>
                  <a:srgbClr val="FF0000"/>
                </a:solidFill>
              </a:rPr>
              <a:t>chúng ta </a:t>
            </a:r>
            <a:r>
              <a:rPr lang="vi-VN" sz="2000" b="1" dirty="0" smtClean="0"/>
              <a:t>trong Con yêu dấu của Ngài!</a:t>
            </a:r>
            <a:br>
              <a:rPr lang="vi-VN" sz="2000" b="1" dirty="0" smtClean="0"/>
            </a:br>
            <a:r>
              <a:rPr lang="vi-VN" sz="2000" b="1" baseline="30000" dirty="0" smtClean="0"/>
              <a:t>7 </a:t>
            </a:r>
            <a:r>
              <a:rPr lang="vi-VN" sz="2000" b="1" dirty="0" smtClean="0"/>
              <a:t>Vì trong Đấng Cơ Đốc, </a:t>
            </a:r>
            <a:r>
              <a:rPr lang="vi-VN" sz="2000" b="1" dirty="0" smtClean="0">
                <a:solidFill>
                  <a:srgbClr val="FF0000"/>
                </a:solidFill>
              </a:rPr>
              <a:t>chúng ta </a:t>
            </a:r>
            <a:r>
              <a:rPr lang="vi-VN" sz="2000" b="1" dirty="0" smtClean="0"/>
              <a:t>được cứu chuộc bởi huyết Ngài, được tha tội theo sự phong phú của ân điển Ngài</a:t>
            </a:r>
            <a:r>
              <a:rPr lang="vi-VN" b="1" dirty="0" smtClean="0"/>
              <a:t>,</a:t>
            </a:r>
            <a:endParaRPr lang="en-US" b="1" dirty="0">
              <a:latin typeface="Helvetica" pitchFamily="-84" charset="0"/>
              <a:ea typeface="Osaka" pitchFamily="-84" charset="-128"/>
            </a:endParaRPr>
          </a:p>
        </p:txBody>
      </p:sp>
      <p:sp>
        <p:nvSpPr>
          <p:cNvPr id="238596" name="Text Box 4"/>
          <p:cNvSpPr txBox="1">
            <a:spLocks noChangeArrowheads="1"/>
          </p:cNvSpPr>
          <p:nvPr/>
        </p:nvSpPr>
        <p:spPr bwMode="auto">
          <a:xfrm>
            <a:off x="8388350" y="76200"/>
            <a:ext cx="698500" cy="461963"/>
          </a:xfrm>
          <a:prstGeom prst="rect">
            <a:avLst/>
          </a:prstGeom>
          <a:solidFill>
            <a:srgbClr val="070214"/>
          </a:solidFill>
          <a:ln w="9525">
            <a:noFill/>
            <a:miter lim="800000"/>
            <a:headEnd/>
            <a:tailEnd/>
          </a:ln>
        </p:spPr>
        <p:txBody>
          <a:bodyPr wrap="none">
            <a:spAutoFit/>
          </a:bodyPr>
          <a:lstStyle/>
          <a:p>
            <a:pPr eaLnBrk="0" hangingPunct="0"/>
            <a:r>
              <a:rPr lang="en-US" b="1">
                <a:solidFill>
                  <a:srgbClr val="FFFFFF"/>
                </a:solidFill>
                <a:latin typeface="Arial" pitchFamily="34" charset="0"/>
              </a:rPr>
              <a:t>178</a:t>
            </a:r>
          </a:p>
        </p:txBody>
      </p:sp>
      <p:pic>
        <p:nvPicPr>
          <p:cNvPr id="48130" name="Picture 2" descr="http://2.bp.blogspot.com/_cEXQiesQ6e4/TCma5WJlKVI/AAAAAAAAAFI/OZjAXtR8Cb4/s1600/16525-Diverse-Circle-Of-Colorful-People-Holding-Hands-Symbolizing-Teamwork-Friendship-Support-And-Unity-Clipart-Illustration-Graphic.jpg"/>
          <p:cNvPicPr>
            <a:picLocks noChangeAspect="1" noChangeArrowheads="1"/>
          </p:cNvPicPr>
          <p:nvPr/>
        </p:nvPicPr>
        <p:blipFill>
          <a:blip r:embed="rId2" cstate="print"/>
          <a:srcRect/>
          <a:stretch>
            <a:fillRect/>
          </a:stretch>
        </p:blipFill>
        <p:spPr bwMode="auto">
          <a:xfrm>
            <a:off x="2286000" y="4267200"/>
            <a:ext cx="4286250" cy="25908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9329" name="Rectangle 1026"/>
          <p:cNvSpPr>
            <a:spLocks noGrp="1" noChangeArrowheads="1"/>
          </p:cNvSpPr>
          <p:nvPr>
            <p:ph type="ctrTitle"/>
          </p:nvPr>
        </p:nvSpPr>
        <p:spPr>
          <a:xfrm>
            <a:off x="0" y="6172200"/>
            <a:ext cx="9144000" cy="685800"/>
          </a:xfrm>
        </p:spPr>
        <p:txBody>
          <a:bodyPr/>
          <a:lstStyle/>
          <a:p>
            <a:pPr eaLnBrk="1" hangingPunct="1"/>
            <a:r>
              <a:rPr lang="en-US" sz="3200" dirty="0" smtClean="0">
                <a:solidFill>
                  <a:schemeClr val="bg1"/>
                </a:solidFill>
                <a:latin typeface="Arial" pitchFamily="34" charset="0"/>
              </a:rPr>
              <a:t>NT Survey link at biblestudydownloads.com</a:t>
            </a:r>
            <a:endParaRPr lang="en-US" sz="1100" dirty="0" smtClean="0">
              <a:solidFill>
                <a:schemeClr val="bg1"/>
              </a:solidFill>
              <a:latin typeface="Arial" pitchFamily="34" charset="0"/>
            </a:endParaRPr>
          </a:p>
        </p:txBody>
      </p:sp>
      <p:pic>
        <p:nvPicPr>
          <p:cNvPr id="739330" name="Picture 1" descr="BSD logo large.png"/>
          <p:cNvPicPr>
            <a:picLocks noChangeAspect="1"/>
          </p:cNvPicPr>
          <p:nvPr/>
        </p:nvPicPr>
        <p:blipFill>
          <a:blip r:embed="rId3" cstate="print"/>
          <a:srcRect l="2934" t="9731" r="1733" b="3699"/>
          <a:stretch>
            <a:fillRect/>
          </a:stretch>
        </p:blipFill>
        <p:spPr bwMode="auto">
          <a:xfrm>
            <a:off x="668338" y="288925"/>
            <a:ext cx="7864475" cy="6019800"/>
          </a:xfrm>
          <a:prstGeom prst="rect">
            <a:avLst/>
          </a:prstGeom>
          <a:noFill/>
          <a:ln w="9525">
            <a:noFill/>
            <a:miter lim="800000"/>
            <a:headEnd/>
            <a:tailEnd/>
          </a:ln>
        </p:spPr>
      </p:pic>
      <p:sp>
        <p:nvSpPr>
          <p:cNvPr id="739331" name="Rectangle 1026"/>
          <p:cNvSpPr txBox="1">
            <a:spLocks noChangeArrowheads="1"/>
          </p:cNvSpPr>
          <p:nvPr/>
        </p:nvSpPr>
        <p:spPr bwMode="auto">
          <a:xfrm>
            <a:off x="0" y="0"/>
            <a:ext cx="9144000" cy="685800"/>
          </a:xfrm>
          <a:prstGeom prst="rect">
            <a:avLst/>
          </a:prstGeom>
          <a:noFill/>
          <a:ln w="9525">
            <a:noFill/>
            <a:miter lim="800000"/>
            <a:headEnd/>
            <a:tailEnd/>
          </a:ln>
        </p:spPr>
        <p:txBody>
          <a:bodyPr anchor="ctr"/>
          <a:lstStyle/>
          <a:p>
            <a:pPr algn="ctr" fontAlgn="base">
              <a:spcBef>
                <a:spcPct val="0"/>
              </a:spcBef>
              <a:spcAft>
                <a:spcPct val="0"/>
              </a:spcAft>
            </a:pPr>
            <a:r>
              <a:rPr lang="en-US" sz="4000" smtClean="0">
                <a:solidFill>
                  <a:schemeClr val="bg1"/>
                </a:solidFill>
                <a:ea typeface="MS PGothic" pitchFamily="34" charset="-128"/>
                <a:cs typeface="Arial" pitchFamily="34" charset="0"/>
              </a:rPr>
              <a:t>Get this presentation for free!</a:t>
            </a:r>
            <a:endParaRPr lang="en-US" sz="1400" smtClean="0">
              <a:solidFill>
                <a:schemeClr val="bg1"/>
              </a:solidFill>
              <a:ea typeface="MS PGothic" pitchFamily="34" charset="-128"/>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err="1" smtClean="0">
                <a:solidFill>
                  <a:srgbClr val="D60093"/>
                </a:solidFill>
              </a:rPr>
              <a:t>Lý</a:t>
            </a:r>
            <a:r>
              <a:rPr lang="en-US" b="1" dirty="0" smtClean="0">
                <a:solidFill>
                  <a:srgbClr val="D60093"/>
                </a:solidFill>
              </a:rPr>
              <a:t> </a:t>
            </a:r>
            <a:r>
              <a:rPr lang="en-US" b="1" dirty="0" err="1" smtClean="0">
                <a:solidFill>
                  <a:srgbClr val="D60093"/>
                </a:solidFill>
              </a:rPr>
              <a:t>lịch</a:t>
            </a:r>
            <a:r>
              <a:rPr lang="en-US" b="1" dirty="0" smtClean="0">
                <a:solidFill>
                  <a:srgbClr val="D60093"/>
                </a:solidFill>
              </a:rPr>
              <a:t> </a:t>
            </a:r>
            <a:r>
              <a:rPr lang="en-US" b="1" dirty="0" err="1" smtClean="0">
                <a:solidFill>
                  <a:srgbClr val="D60093"/>
                </a:solidFill>
              </a:rPr>
              <a:t>của</a:t>
            </a:r>
            <a:r>
              <a:rPr lang="en-US" b="1" dirty="0" smtClean="0">
                <a:solidFill>
                  <a:srgbClr val="D60093"/>
                </a:solidFill>
              </a:rPr>
              <a:t> </a:t>
            </a:r>
            <a:r>
              <a:rPr lang="en-US" b="1" dirty="0" err="1" smtClean="0">
                <a:solidFill>
                  <a:srgbClr val="D60093"/>
                </a:solidFill>
              </a:rPr>
              <a:t>tôi</a:t>
            </a:r>
            <a:endParaRPr lang="en-US" b="1" dirty="0">
              <a:solidFill>
                <a:srgbClr val="D60093"/>
              </a:solidFill>
            </a:endParaRPr>
          </a:p>
        </p:txBody>
      </p:sp>
      <p:sp>
        <p:nvSpPr>
          <p:cNvPr id="3" name="Content Placeholder 2"/>
          <p:cNvSpPr>
            <a:spLocks noGrp="1"/>
          </p:cNvSpPr>
          <p:nvPr>
            <p:ph sz="half" idx="1"/>
          </p:nvPr>
        </p:nvSpPr>
        <p:spPr>
          <a:xfrm>
            <a:off x="228600" y="1219200"/>
            <a:ext cx="4495800" cy="5181600"/>
          </a:xfrm>
        </p:spPr>
        <p:txBody>
          <a:bodyPr>
            <a:normAutofit lnSpcReduction="10000"/>
          </a:bodyPr>
          <a:lstStyle/>
          <a:p>
            <a:pPr marL="514350" indent="-514350" algn="ctr">
              <a:buNone/>
            </a:pPr>
            <a:r>
              <a:rPr lang="en-US" dirty="0" smtClean="0">
                <a:solidFill>
                  <a:srgbClr val="D60093"/>
                </a:solidFill>
              </a:rPr>
              <a:t>Satan </a:t>
            </a:r>
            <a:r>
              <a:rPr lang="en-US" dirty="0" err="1" smtClean="0">
                <a:solidFill>
                  <a:srgbClr val="D60093"/>
                </a:solidFill>
              </a:rPr>
              <a:t>dối</a:t>
            </a:r>
            <a:r>
              <a:rPr lang="en-US" dirty="0" smtClean="0">
                <a:solidFill>
                  <a:srgbClr val="D60093"/>
                </a:solidFill>
              </a:rPr>
              <a:t> </a:t>
            </a:r>
            <a:r>
              <a:rPr lang="en-US" dirty="0" err="1" smtClean="0">
                <a:solidFill>
                  <a:srgbClr val="D60093"/>
                </a:solidFill>
              </a:rPr>
              <a:t>tôi</a:t>
            </a:r>
            <a:r>
              <a:rPr lang="en-US" dirty="0" smtClean="0">
                <a:solidFill>
                  <a:srgbClr val="D60093"/>
                </a:solidFill>
              </a:rPr>
              <a:t>:</a:t>
            </a:r>
          </a:p>
          <a:p>
            <a:pPr marL="514350" indent="-514350">
              <a:buFont typeface="+mj-lt"/>
              <a:buAutoNum type="arabicPeriod"/>
            </a:pPr>
            <a:r>
              <a:rPr lang="en-US" dirty="0" err="1" smtClean="0"/>
              <a:t>Cô</a:t>
            </a:r>
            <a:r>
              <a:rPr lang="en-US" dirty="0" smtClean="0"/>
              <a:t> </a:t>
            </a:r>
            <a:r>
              <a:rPr lang="en-US" dirty="0" err="1" smtClean="0"/>
              <a:t>là</a:t>
            </a:r>
            <a:r>
              <a:rPr lang="en-US" dirty="0" smtClean="0"/>
              <a:t> </a:t>
            </a:r>
            <a:r>
              <a:rPr lang="en-US" dirty="0" err="1" smtClean="0"/>
              <a:t>tội</a:t>
            </a:r>
            <a:r>
              <a:rPr lang="en-US" dirty="0" smtClean="0"/>
              <a:t> </a:t>
            </a:r>
            <a:r>
              <a:rPr lang="en-US" dirty="0" err="1" smtClean="0"/>
              <a:t>nhân</a:t>
            </a:r>
            <a:r>
              <a:rPr lang="en-US" dirty="0" smtClean="0"/>
              <a:t>, </a:t>
            </a:r>
            <a:r>
              <a:rPr lang="en-US" dirty="0" err="1" smtClean="0"/>
              <a:t>vì</a:t>
            </a:r>
            <a:r>
              <a:rPr lang="en-US" dirty="0" smtClean="0"/>
              <a:t> </a:t>
            </a:r>
            <a:r>
              <a:rPr lang="en-US" dirty="0" err="1" smtClean="0"/>
              <a:t>thỉnh</a:t>
            </a:r>
            <a:r>
              <a:rPr lang="en-US" dirty="0" smtClean="0"/>
              <a:t> </a:t>
            </a:r>
            <a:r>
              <a:rPr lang="en-US" dirty="0" err="1" smtClean="0"/>
              <a:t>thoảng</a:t>
            </a:r>
            <a:r>
              <a:rPr lang="en-US" dirty="0" smtClean="0"/>
              <a:t> </a:t>
            </a:r>
            <a:r>
              <a:rPr lang="en-US" dirty="0" err="1" smtClean="0"/>
              <a:t>cô</a:t>
            </a:r>
            <a:r>
              <a:rPr lang="en-US" dirty="0" smtClean="0"/>
              <a:t> </a:t>
            </a:r>
            <a:r>
              <a:rPr lang="en-US" dirty="0" err="1" smtClean="0"/>
              <a:t>phạm</a:t>
            </a:r>
            <a:r>
              <a:rPr lang="en-US" dirty="0" smtClean="0"/>
              <a:t> </a:t>
            </a:r>
            <a:r>
              <a:rPr lang="en-US" dirty="0" err="1" smtClean="0"/>
              <a:t>tội</a:t>
            </a:r>
            <a:r>
              <a:rPr lang="en-US" dirty="0" smtClean="0"/>
              <a:t>.</a:t>
            </a:r>
          </a:p>
          <a:p>
            <a:pPr marL="514350" indent="-514350">
              <a:buFont typeface="+mj-lt"/>
              <a:buAutoNum type="arabicPeriod"/>
            </a:pPr>
            <a:r>
              <a:rPr lang="en-US" dirty="0" err="1" smtClean="0"/>
              <a:t>Nhân</a:t>
            </a:r>
            <a:r>
              <a:rPr lang="en-US" dirty="0" smtClean="0"/>
              <a:t> </a:t>
            </a:r>
            <a:r>
              <a:rPr lang="en-US" dirty="0" err="1" smtClean="0"/>
              <a:t>thân</a:t>
            </a:r>
            <a:r>
              <a:rPr lang="en-US" dirty="0" smtClean="0"/>
              <a:t> </a:t>
            </a:r>
            <a:r>
              <a:rPr lang="en-US" dirty="0" err="1" smtClean="0"/>
              <a:t>của</a:t>
            </a:r>
            <a:r>
              <a:rPr lang="en-US" dirty="0" smtClean="0"/>
              <a:t> </a:t>
            </a:r>
            <a:r>
              <a:rPr lang="en-US" dirty="0" err="1" smtClean="0"/>
              <a:t>cô</a:t>
            </a:r>
            <a:r>
              <a:rPr lang="en-US" dirty="0" smtClean="0"/>
              <a:t> </a:t>
            </a:r>
            <a:r>
              <a:rPr lang="en-US" dirty="0" err="1" smtClean="0"/>
              <a:t>có</a:t>
            </a:r>
            <a:r>
              <a:rPr lang="en-US" dirty="0" smtClean="0"/>
              <a:t> </a:t>
            </a:r>
            <a:r>
              <a:rPr lang="en-US" dirty="0" err="1" smtClean="0"/>
              <a:t>được</a:t>
            </a:r>
            <a:r>
              <a:rPr lang="en-US" dirty="0" smtClean="0"/>
              <a:t> </a:t>
            </a:r>
            <a:r>
              <a:rPr lang="en-US" dirty="0" err="1" smtClean="0"/>
              <a:t>là</a:t>
            </a:r>
            <a:r>
              <a:rPr lang="en-US" dirty="0" smtClean="0"/>
              <a:t> </a:t>
            </a:r>
            <a:r>
              <a:rPr lang="en-US" dirty="0" err="1" smtClean="0"/>
              <a:t>từ</a:t>
            </a:r>
            <a:r>
              <a:rPr lang="en-US" dirty="0" smtClean="0"/>
              <a:t> </a:t>
            </a:r>
            <a:r>
              <a:rPr lang="en-US" dirty="0" err="1" smtClean="0"/>
              <a:t>những</a:t>
            </a:r>
            <a:r>
              <a:rPr lang="en-US" dirty="0" smtClean="0"/>
              <a:t> </a:t>
            </a:r>
            <a:r>
              <a:rPr lang="en-US" dirty="0" err="1" smtClean="0"/>
              <a:t>điều</a:t>
            </a:r>
            <a:r>
              <a:rPr lang="en-US" dirty="0" smtClean="0"/>
              <a:t> </a:t>
            </a:r>
            <a:r>
              <a:rPr lang="en-US" dirty="0" err="1" smtClean="0"/>
              <a:t>cô</a:t>
            </a:r>
            <a:r>
              <a:rPr lang="en-US" dirty="0" smtClean="0"/>
              <a:t> </a:t>
            </a:r>
            <a:r>
              <a:rPr lang="en-US" dirty="0" err="1" smtClean="0"/>
              <a:t>làm</a:t>
            </a:r>
            <a:r>
              <a:rPr lang="en-US" dirty="0" smtClean="0"/>
              <a:t>.</a:t>
            </a:r>
          </a:p>
          <a:p>
            <a:pPr marL="514350" indent="-514350">
              <a:buFont typeface="+mj-lt"/>
              <a:buAutoNum type="arabicPeriod"/>
            </a:pPr>
            <a:r>
              <a:rPr lang="en-US" dirty="0" err="1" smtClean="0"/>
              <a:t>Cô</a:t>
            </a:r>
            <a:r>
              <a:rPr lang="en-US" dirty="0" smtClean="0"/>
              <a:t> </a:t>
            </a:r>
            <a:r>
              <a:rPr lang="en-US" dirty="0" err="1" smtClean="0"/>
              <a:t>là</a:t>
            </a:r>
            <a:r>
              <a:rPr lang="en-US" dirty="0" smtClean="0"/>
              <a:t> </a:t>
            </a:r>
            <a:r>
              <a:rPr lang="en-US" dirty="0" err="1" smtClean="0"/>
              <a:t>người</a:t>
            </a:r>
            <a:r>
              <a:rPr lang="en-US" dirty="0" smtClean="0"/>
              <a:t> </a:t>
            </a:r>
            <a:r>
              <a:rPr lang="en-US" dirty="0" err="1" smtClean="0"/>
              <a:t>như</a:t>
            </a:r>
            <a:r>
              <a:rPr lang="en-US" dirty="0" smtClean="0"/>
              <a:t> </a:t>
            </a:r>
            <a:r>
              <a:rPr lang="en-US" dirty="0" err="1" smtClean="0"/>
              <a:t>thế</a:t>
            </a:r>
            <a:r>
              <a:rPr lang="en-US" dirty="0" smtClean="0"/>
              <a:t> </a:t>
            </a:r>
            <a:r>
              <a:rPr lang="en-US" dirty="0" err="1" smtClean="0"/>
              <a:t>nào</a:t>
            </a:r>
            <a:r>
              <a:rPr lang="en-US" dirty="0" smtClean="0"/>
              <a:t> </a:t>
            </a:r>
            <a:r>
              <a:rPr lang="en-US" dirty="0" err="1" smtClean="0"/>
              <a:t>phụ</a:t>
            </a:r>
            <a:r>
              <a:rPr lang="en-US" dirty="0" smtClean="0"/>
              <a:t> </a:t>
            </a:r>
            <a:r>
              <a:rPr lang="en-US" dirty="0" err="1" smtClean="0"/>
              <a:t>thuộc</a:t>
            </a:r>
            <a:r>
              <a:rPr lang="en-US" dirty="0" smtClean="0"/>
              <a:t> </a:t>
            </a:r>
            <a:r>
              <a:rPr lang="en-US" dirty="0" err="1" smtClean="0"/>
              <a:t>vào</a:t>
            </a:r>
            <a:r>
              <a:rPr lang="en-US" dirty="0" smtClean="0"/>
              <a:t> </a:t>
            </a:r>
            <a:r>
              <a:rPr lang="en-US" dirty="0" err="1" smtClean="0"/>
              <a:t>nhận</a:t>
            </a:r>
            <a:r>
              <a:rPr lang="en-US" dirty="0" smtClean="0"/>
              <a:t> </a:t>
            </a:r>
            <a:r>
              <a:rPr lang="en-US" dirty="0" err="1" smtClean="0"/>
              <a:t>định</a:t>
            </a:r>
            <a:r>
              <a:rPr lang="en-US" dirty="0" smtClean="0"/>
              <a:t> </a:t>
            </a:r>
            <a:r>
              <a:rPr lang="en-US" dirty="0" err="1" smtClean="0"/>
              <a:t>của</a:t>
            </a:r>
            <a:r>
              <a:rPr lang="en-US" dirty="0" smtClean="0"/>
              <a:t> </a:t>
            </a:r>
            <a:r>
              <a:rPr lang="en-US" dirty="0" err="1" smtClean="0"/>
              <a:t>người</a:t>
            </a:r>
            <a:r>
              <a:rPr lang="en-US" dirty="0" smtClean="0"/>
              <a:t> </a:t>
            </a:r>
            <a:r>
              <a:rPr lang="en-US" dirty="0" err="1" smtClean="0"/>
              <a:t>khác</a:t>
            </a:r>
            <a:r>
              <a:rPr lang="en-US" dirty="0" smtClean="0"/>
              <a:t>.</a:t>
            </a:r>
          </a:p>
          <a:p>
            <a:pPr marL="514350" indent="-514350">
              <a:buFont typeface="+mj-lt"/>
              <a:buAutoNum type="arabicPeriod"/>
            </a:pPr>
            <a:r>
              <a:rPr lang="en-US" dirty="0" err="1" smtClean="0"/>
              <a:t>Cách</a:t>
            </a:r>
            <a:r>
              <a:rPr lang="en-US" dirty="0" smtClean="0"/>
              <a:t> </a:t>
            </a:r>
            <a:r>
              <a:rPr lang="en-US" dirty="0" err="1" smtClean="0"/>
              <a:t>hành</a:t>
            </a:r>
            <a:r>
              <a:rPr lang="en-US" dirty="0" smtClean="0"/>
              <a:t> </a:t>
            </a:r>
            <a:r>
              <a:rPr lang="en-US" dirty="0" err="1" smtClean="0"/>
              <a:t>xử</a:t>
            </a:r>
            <a:r>
              <a:rPr lang="en-US" dirty="0" smtClean="0"/>
              <a:t> </a:t>
            </a:r>
            <a:r>
              <a:rPr lang="en-US" dirty="0" err="1" smtClean="0"/>
              <a:t>của</a:t>
            </a:r>
            <a:r>
              <a:rPr lang="en-US" dirty="0" smtClean="0"/>
              <a:t> </a:t>
            </a:r>
            <a:r>
              <a:rPr lang="en-US" dirty="0" err="1" smtClean="0"/>
              <a:t>cô</a:t>
            </a:r>
            <a:r>
              <a:rPr lang="en-US" dirty="0" smtClean="0"/>
              <a:t> </a:t>
            </a:r>
            <a:r>
              <a:rPr lang="en-US" dirty="0" err="1" smtClean="0"/>
              <a:t>bảo</a:t>
            </a:r>
            <a:r>
              <a:rPr lang="en-US" dirty="0" smtClean="0"/>
              <a:t> </a:t>
            </a:r>
            <a:r>
              <a:rPr lang="en-US" dirty="0" err="1" smtClean="0"/>
              <a:t>cô</a:t>
            </a:r>
            <a:r>
              <a:rPr lang="en-US" dirty="0" smtClean="0"/>
              <a:t> </a:t>
            </a:r>
            <a:r>
              <a:rPr lang="en-US" dirty="0" err="1" smtClean="0"/>
              <a:t>nên</a:t>
            </a:r>
            <a:r>
              <a:rPr lang="en-US" dirty="0" smtClean="0"/>
              <a:t> tin </a:t>
            </a:r>
            <a:r>
              <a:rPr lang="en-US" dirty="0" err="1" smtClean="0"/>
              <a:t>mình</a:t>
            </a:r>
            <a:r>
              <a:rPr lang="en-US" dirty="0" smtClean="0"/>
              <a:t> </a:t>
            </a:r>
            <a:r>
              <a:rPr lang="en-US" dirty="0" err="1" smtClean="0"/>
              <a:t>là</a:t>
            </a:r>
            <a:r>
              <a:rPr lang="en-US" dirty="0" smtClean="0"/>
              <a:t> </a:t>
            </a:r>
            <a:r>
              <a:rPr lang="en-US" dirty="0" err="1" smtClean="0"/>
              <a:t>người</a:t>
            </a:r>
            <a:r>
              <a:rPr lang="en-US" dirty="0" smtClean="0"/>
              <a:t> </a:t>
            </a:r>
            <a:r>
              <a:rPr lang="en-US" dirty="0" err="1" smtClean="0"/>
              <a:t>thế</a:t>
            </a:r>
            <a:r>
              <a:rPr lang="en-US" dirty="0" smtClean="0"/>
              <a:t> </a:t>
            </a:r>
            <a:r>
              <a:rPr lang="en-US" dirty="0" err="1" smtClean="0"/>
              <a:t>nào</a:t>
            </a:r>
            <a:r>
              <a:rPr lang="en-US" dirty="0" smtClean="0"/>
              <a:t>.</a:t>
            </a:r>
          </a:p>
          <a:p>
            <a:pPr marL="514350" indent="-514350">
              <a:buNone/>
            </a:pPr>
            <a:endParaRPr lang="en-US" sz="2400"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4648200" y="914400"/>
            <a:ext cx="4495800" cy="5943600"/>
          </a:xfrm>
        </p:spPr>
        <p:txBody>
          <a:bodyPr>
            <a:normAutofit lnSpcReduction="10000"/>
          </a:bodyPr>
          <a:lstStyle/>
          <a:p>
            <a:pPr algn="ctr">
              <a:buNone/>
            </a:pPr>
            <a:r>
              <a:rPr lang="en-US" dirty="0" err="1" smtClean="0">
                <a:solidFill>
                  <a:srgbClr val="D60093"/>
                </a:solidFill>
              </a:rPr>
              <a:t>Lẽ</a:t>
            </a:r>
            <a:r>
              <a:rPr lang="en-US" dirty="0" smtClean="0">
                <a:solidFill>
                  <a:srgbClr val="D60093"/>
                </a:solidFill>
              </a:rPr>
              <a:t> </a:t>
            </a:r>
            <a:r>
              <a:rPr lang="en-US" dirty="0" err="1" smtClean="0">
                <a:solidFill>
                  <a:srgbClr val="D60093"/>
                </a:solidFill>
              </a:rPr>
              <a:t>thật</a:t>
            </a:r>
            <a:r>
              <a:rPr lang="en-US" dirty="0" smtClean="0">
                <a:solidFill>
                  <a:srgbClr val="D60093"/>
                </a:solidFill>
              </a:rPr>
              <a:t> </a:t>
            </a:r>
            <a:r>
              <a:rPr lang="en-US" dirty="0" err="1" smtClean="0">
                <a:solidFill>
                  <a:srgbClr val="D60093"/>
                </a:solidFill>
              </a:rPr>
              <a:t>của</a:t>
            </a:r>
            <a:r>
              <a:rPr lang="en-US" dirty="0" smtClean="0">
                <a:solidFill>
                  <a:srgbClr val="D60093"/>
                </a:solidFill>
              </a:rPr>
              <a:t> </a:t>
            </a:r>
            <a:r>
              <a:rPr lang="en-US" dirty="0" err="1" smtClean="0">
                <a:solidFill>
                  <a:srgbClr val="D60093"/>
                </a:solidFill>
              </a:rPr>
              <a:t>Chúa</a:t>
            </a:r>
            <a:r>
              <a:rPr lang="en-US" dirty="0" smtClean="0">
                <a:solidFill>
                  <a:srgbClr val="D60093"/>
                </a:solidFill>
              </a:rPr>
              <a:t>:</a:t>
            </a:r>
          </a:p>
          <a:p>
            <a:pPr marL="514350" indent="-514350">
              <a:buFont typeface="+mj-lt"/>
              <a:buAutoNum type="arabicPeriod"/>
            </a:pPr>
            <a:r>
              <a:rPr lang="en-US" dirty="0" err="1" smtClean="0">
                <a:solidFill>
                  <a:srgbClr val="D60093"/>
                </a:solidFill>
              </a:rPr>
              <a:t>Cô</a:t>
            </a:r>
            <a:r>
              <a:rPr lang="en-US" dirty="0" smtClean="0">
                <a:solidFill>
                  <a:srgbClr val="D60093"/>
                </a:solidFill>
              </a:rPr>
              <a:t> </a:t>
            </a:r>
            <a:r>
              <a:rPr lang="en-US" dirty="0" err="1" smtClean="0">
                <a:solidFill>
                  <a:srgbClr val="D60093"/>
                </a:solidFill>
              </a:rPr>
              <a:t>là</a:t>
            </a:r>
            <a:r>
              <a:rPr lang="en-US" dirty="0" smtClean="0">
                <a:solidFill>
                  <a:srgbClr val="D60093"/>
                </a:solidFill>
              </a:rPr>
              <a:t> </a:t>
            </a:r>
            <a:r>
              <a:rPr lang="en-US" dirty="0" err="1" smtClean="0">
                <a:solidFill>
                  <a:srgbClr val="D60093"/>
                </a:solidFill>
              </a:rPr>
              <a:t>một</a:t>
            </a:r>
            <a:r>
              <a:rPr lang="en-US" dirty="0" smtClean="0">
                <a:solidFill>
                  <a:srgbClr val="D60093"/>
                </a:solidFill>
              </a:rPr>
              <a:t> </a:t>
            </a:r>
            <a:r>
              <a:rPr lang="en-US" dirty="0" err="1" smtClean="0">
                <a:solidFill>
                  <a:srgbClr val="D60093"/>
                </a:solidFill>
              </a:rPr>
              <a:t>người</a:t>
            </a:r>
            <a:r>
              <a:rPr lang="en-US" dirty="0" smtClean="0">
                <a:solidFill>
                  <a:srgbClr val="D60093"/>
                </a:solidFill>
              </a:rPr>
              <a:t> </a:t>
            </a:r>
            <a:r>
              <a:rPr lang="en-US" dirty="0" err="1" smtClean="0">
                <a:solidFill>
                  <a:srgbClr val="D60093"/>
                </a:solidFill>
              </a:rPr>
              <a:t>thánh</a:t>
            </a:r>
            <a:r>
              <a:rPr lang="en-US" dirty="0" smtClean="0">
                <a:solidFill>
                  <a:srgbClr val="D60093"/>
                </a:solidFill>
              </a:rPr>
              <a:t> (do </a:t>
            </a:r>
            <a:r>
              <a:rPr lang="en-US" dirty="0" err="1" smtClean="0">
                <a:solidFill>
                  <a:srgbClr val="D60093"/>
                </a:solidFill>
              </a:rPr>
              <a:t>Chúa</a:t>
            </a:r>
            <a:r>
              <a:rPr lang="en-US" dirty="0" smtClean="0">
                <a:solidFill>
                  <a:srgbClr val="D60093"/>
                </a:solidFill>
              </a:rPr>
              <a:t> </a:t>
            </a:r>
            <a:r>
              <a:rPr lang="en-US" dirty="0" err="1" smtClean="0">
                <a:solidFill>
                  <a:srgbClr val="D60093"/>
                </a:solidFill>
              </a:rPr>
              <a:t>xưng</a:t>
            </a:r>
            <a:r>
              <a:rPr lang="en-US" dirty="0" smtClean="0">
                <a:solidFill>
                  <a:srgbClr val="D60093"/>
                </a:solidFill>
              </a:rPr>
              <a:t> </a:t>
            </a:r>
            <a:r>
              <a:rPr lang="en-US" dirty="0" err="1" smtClean="0">
                <a:solidFill>
                  <a:srgbClr val="D60093"/>
                </a:solidFill>
              </a:rPr>
              <a:t>công</a:t>
            </a:r>
            <a:r>
              <a:rPr lang="en-US" dirty="0" smtClean="0">
                <a:solidFill>
                  <a:srgbClr val="D60093"/>
                </a:solidFill>
              </a:rPr>
              <a:t> </a:t>
            </a:r>
            <a:r>
              <a:rPr lang="en-US" dirty="0" err="1" smtClean="0">
                <a:solidFill>
                  <a:srgbClr val="D60093"/>
                </a:solidFill>
              </a:rPr>
              <a:t>bình</a:t>
            </a:r>
            <a:r>
              <a:rPr lang="en-US" dirty="0" smtClean="0">
                <a:solidFill>
                  <a:srgbClr val="D60093"/>
                </a:solidFill>
              </a:rPr>
              <a:t>) </a:t>
            </a:r>
            <a:r>
              <a:rPr lang="en-US" dirty="0" err="1" smtClean="0">
                <a:solidFill>
                  <a:srgbClr val="D60093"/>
                </a:solidFill>
              </a:rPr>
              <a:t>thỉnh</a:t>
            </a:r>
            <a:r>
              <a:rPr lang="en-US" dirty="0" smtClean="0">
                <a:solidFill>
                  <a:srgbClr val="D60093"/>
                </a:solidFill>
              </a:rPr>
              <a:t> </a:t>
            </a:r>
            <a:r>
              <a:rPr lang="en-US" dirty="0" err="1" smtClean="0">
                <a:solidFill>
                  <a:srgbClr val="D60093"/>
                </a:solidFill>
              </a:rPr>
              <a:t>thoảng</a:t>
            </a:r>
            <a:r>
              <a:rPr lang="en-US" dirty="0" smtClean="0">
                <a:solidFill>
                  <a:srgbClr val="D60093"/>
                </a:solidFill>
              </a:rPr>
              <a:t> </a:t>
            </a:r>
            <a:r>
              <a:rPr lang="en-US" dirty="0" err="1" smtClean="0">
                <a:solidFill>
                  <a:srgbClr val="D60093"/>
                </a:solidFill>
              </a:rPr>
              <a:t>phạm</a:t>
            </a:r>
            <a:r>
              <a:rPr lang="en-US" dirty="0" smtClean="0">
                <a:solidFill>
                  <a:srgbClr val="D60093"/>
                </a:solidFill>
              </a:rPr>
              <a:t> </a:t>
            </a:r>
            <a:r>
              <a:rPr lang="en-US" dirty="0" err="1" smtClean="0">
                <a:solidFill>
                  <a:srgbClr val="D60093"/>
                </a:solidFill>
              </a:rPr>
              <a:t>tội</a:t>
            </a:r>
            <a:r>
              <a:rPr lang="en-US" dirty="0" smtClean="0">
                <a:solidFill>
                  <a:srgbClr val="D60093"/>
                </a:solidFill>
              </a:rPr>
              <a:t>.</a:t>
            </a:r>
          </a:p>
          <a:p>
            <a:pPr marL="514350" indent="-514350">
              <a:buFont typeface="+mj-lt"/>
              <a:buAutoNum type="arabicPeriod"/>
            </a:pPr>
            <a:r>
              <a:rPr lang="en-US" dirty="0" err="1" smtClean="0">
                <a:solidFill>
                  <a:srgbClr val="D60093"/>
                </a:solidFill>
              </a:rPr>
              <a:t>Nhân</a:t>
            </a:r>
            <a:r>
              <a:rPr lang="en-US" dirty="0" smtClean="0">
                <a:solidFill>
                  <a:srgbClr val="D60093"/>
                </a:solidFill>
              </a:rPr>
              <a:t> </a:t>
            </a:r>
            <a:r>
              <a:rPr lang="en-US" dirty="0" err="1" smtClean="0">
                <a:solidFill>
                  <a:srgbClr val="D60093"/>
                </a:solidFill>
              </a:rPr>
              <a:t>thân</a:t>
            </a:r>
            <a:r>
              <a:rPr lang="en-US" dirty="0" smtClean="0">
                <a:solidFill>
                  <a:srgbClr val="D60093"/>
                </a:solidFill>
              </a:rPr>
              <a:t> </a:t>
            </a:r>
            <a:r>
              <a:rPr lang="en-US" dirty="0" err="1" smtClean="0">
                <a:solidFill>
                  <a:srgbClr val="D60093"/>
                </a:solidFill>
              </a:rPr>
              <a:t>của</a:t>
            </a:r>
            <a:r>
              <a:rPr lang="en-US" dirty="0" smtClean="0">
                <a:solidFill>
                  <a:srgbClr val="D60093"/>
                </a:solidFill>
              </a:rPr>
              <a:t> </a:t>
            </a:r>
            <a:r>
              <a:rPr lang="en-US" dirty="0" err="1" smtClean="0">
                <a:solidFill>
                  <a:srgbClr val="D60093"/>
                </a:solidFill>
              </a:rPr>
              <a:t>cô</a:t>
            </a:r>
            <a:r>
              <a:rPr lang="en-US" dirty="0" smtClean="0">
                <a:solidFill>
                  <a:srgbClr val="D60093"/>
                </a:solidFill>
              </a:rPr>
              <a:t> </a:t>
            </a:r>
            <a:r>
              <a:rPr lang="en-US" dirty="0" err="1" smtClean="0">
                <a:solidFill>
                  <a:srgbClr val="D60093"/>
                </a:solidFill>
              </a:rPr>
              <a:t>có</a:t>
            </a:r>
            <a:r>
              <a:rPr lang="en-US" dirty="0" smtClean="0">
                <a:solidFill>
                  <a:srgbClr val="D60093"/>
                </a:solidFill>
              </a:rPr>
              <a:t> </a:t>
            </a:r>
            <a:r>
              <a:rPr lang="en-US" dirty="0" err="1" smtClean="0">
                <a:solidFill>
                  <a:srgbClr val="D60093"/>
                </a:solidFill>
              </a:rPr>
              <a:t>được</a:t>
            </a:r>
            <a:r>
              <a:rPr lang="en-US" dirty="0" smtClean="0">
                <a:solidFill>
                  <a:srgbClr val="D60093"/>
                </a:solidFill>
              </a:rPr>
              <a:t> </a:t>
            </a:r>
            <a:r>
              <a:rPr lang="en-US" dirty="0" err="1" smtClean="0">
                <a:solidFill>
                  <a:srgbClr val="D60093"/>
                </a:solidFill>
              </a:rPr>
              <a:t>là</a:t>
            </a:r>
            <a:r>
              <a:rPr lang="en-US" dirty="0" smtClean="0">
                <a:solidFill>
                  <a:srgbClr val="D60093"/>
                </a:solidFill>
              </a:rPr>
              <a:t> </a:t>
            </a:r>
            <a:r>
              <a:rPr lang="en-US" dirty="0" err="1" smtClean="0">
                <a:solidFill>
                  <a:srgbClr val="D60093"/>
                </a:solidFill>
              </a:rPr>
              <a:t>từ</a:t>
            </a:r>
            <a:r>
              <a:rPr lang="en-US" dirty="0" smtClean="0">
                <a:solidFill>
                  <a:srgbClr val="D60093"/>
                </a:solidFill>
              </a:rPr>
              <a:t> </a:t>
            </a:r>
            <a:r>
              <a:rPr lang="en-US" dirty="0" err="1" smtClean="0">
                <a:solidFill>
                  <a:srgbClr val="D60093"/>
                </a:solidFill>
              </a:rPr>
              <a:t>những</a:t>
            </a:r>
            <a:r>
              <a:rPr lang="en-US" dirty="0" smtClean="0">
                <a:solidFill>
                  <a:srgbClr val="D60093"/>
                </a:solidFill>
              </a:rPr>
              <a:t> </a:t>
            </a:r>
            <a:r>
              <a:rPr lang="en-US" dirty="0" err="1" smtClean="0">
                <a:solidFill>
                  <a:srgbClr val="D60093"/>
                </a:solidFill>
              </a:rPr>
              <a:t>điều</a:t>
            </a:r>
            <a:r>
              <a:rPr lang="en-US" dirty="0" smtClean="0">
                <a:solidFill>
                  <a:srgbClr val="D60093"/>
                </a:solidFill>
              </a:rPr>
              <a:t> </a:t>
            </a:r>
            <a:r>
              <a:rPr lang="en-US" dirty="0" err="1" smtClean="0">
                <a:solidFill>
                  <a:srgbClr val="D60093"/>
                </a:solidFill>
              </a:rPr>
              <a:t>Chúa</a:t>
            </a:r>
            <a:r>
              <a:rPr lang="en-US" dirty="0" smtClean="0">
                <a:solidFill>
                  <a:srgbClr val="D60093"/>
                </a:solidFill>
              </a:rPr>
              <a:t> </a:t>
            </a:r>
            <a:r>
              <a:rPr lang="en-US" dirty="0" err="1" smtClean="0">
                <a:solidFill>
                  <a:srgbClr val="D60093"/>
                </a:solidFill>
              </a:rPr>
              <a:t>làm</a:t>
            </a:r>
            <a:r>
              <a:rPr lang="en-US" dirty="0" smtClean="0">
                <a:solidFill>
                  <a:srgbClr val="D60093"/>
                </a:solidFill>
              </a:rPr>
              <a:t> </a:t>
            </a:r>
            <a:r>
              <a:rPr lang="en-US" dirty="0" err="1" smtClean="0">
                <a:solidFill>
                  <a:srgbClr val="D60093"/>
                </a:solidFill>
              </a:rPr>
              <a:t>cho</a:t>
            </a:r>
            <a:r>
              <a:rPr lang="en-US" dirty="0" smtClean="0">
                <a:solidFill>
                  <a:srgbClr val="D60093"/>
                </a:solidFill>
              </a:rPr>
              <a:t> </a:t>
            </a:r>
            <a:r>
              <a:rPr lang="en-US" dirty="0" err="1" smtClean="0">
                <a:solidFill>
                  <a:srgbClr val="D60093"/>
                </a:solidFill>
              </a:rPr>
              <a:t>cô</a:t>
            </a:r>
            <a:r>
              <a:rPr lang="en-US" dirty="0" smtClean="0">
                <a:solidFill>
                  <a:srgbClr val="D60093"/>
                </a:solidFill>
              </a:rPr>
              <a:t>.</a:t>
            </a:r>
          </a:p>
          <a:p>
            <a:pPr marL="514350" indent="-514350">
              <a:buFont typeface="+mj-lt"/>
              <a:buAutoNum type="arabicPeriod"/>
            </a:pPr>
            <a:r>
              <a:rPr lang="en-US" dirty="0" err="1" smtClean="0">
                <a:solidFill>
                  <a:srgbClr val="D60093"/>
                </a:solidFill>
              </a:rPr>
              <a:t>Cô</a:t>
            </a:r>
            <a:r>
              <a:rPr lang="en-US" dirty="0" smtClean="0">
                <a:solidFill>
                  <a:srgbClr val="D60093"/>
                </a:solidFill>
              </a:rPr>
              <a:t> </a:t>
            </a:r>
            <a:r>
              <a:rPr lang="en-US" dirty="0" err="1" smtClean="0">
                <a:solidFill>
                  <a:srgbClr val="D60093"/>
                </a:solidFill>
              </a:rPr>
              <a:t>là</a:t>
            </a:r>
            <a:r>
              <a:rPr lang="en-US" dirty="0" smtClean="0">
                <a:solidFill>
                  <a:srgbClr val="D60093"/>
                </a:solidFill>
              </a:rPr>
              <a:t> </a:t>
            </a:r>
            <a:r>
              <a:rPr lang="en-US" dirty="0" err="1" smtClean="0">
                <a:solidFill>
                  <a:srgbClr val="D60093"/>
                </a:solidFill>
              </a:rPr>
              <a:t>người</a:t>
            </a:r>
            <a:r>
              <a:rPr lang="en-US" dirty="0" smtClean="0">
                <a:solidFill>
                  <a:srgbClr val="D60093"/>
                </a:solidFill>
              </a:rPr>
              <a:t> </a:t>
            </a:r>
            <a:r>
              <a:rPr lang="en-US" dirty="0" err="1" smtClean="0">
                <a:solidFill>
                  <a:srgbClr val="D60093"/>
                </a:solidFill>
              </a:rPr>
              <a:t>thế</a:t>
            </a:r>
            <a:r>
              <a:rPr lang="en-US" dirty="0" smtClean="0">
                <a:solidFill>
                  <a:srgbClr val="D60093"/>
                </a:solidFill>
              </a:rPr>
              <a:t> </a:t>
            </a:r>
            <a:r>
              <a:rPr lang="en-US" dirty="0" err="1" smtClean="0">
                <a:solidFill>
                  <a:srgbClr val="D60093"/>
                </a:solidFill>
              </a:rPr>
              <a:t>nào</a:t>
            </a:r>
            <a:r>
              <a:rPr lang="en-US" dirty="0" smtClean="0">
                <a:solidFill>
                  <a:srgbClr val="D60093"/>
                </a:solidFill>
              </a:rPr>
              <a:t> </a:t>
            </a:r>
            <a:r>
              <a:rPr lang="en-US" dirty="0" err="1" smtClean="0">
                <a:solidFill>
                  <a:srgbClr val="D60093"/>
                </a:solidFill>
              </a:rPr>
              <a:t>phụ</a:t>
            </a:r>
            <a:r>
              <a:rPr lang="en-US" dirty="0" smtClean="0">
                <a:solidFill>
                  <a:srgbClr val="D60093"/>
                </a:solidFill>
              </a:rPr>
              <a:t> </a:t>
            </a:r>
            <a:r>
              <a:rPr lang="en-US" dirty="0" err="1" smtClean="0">
                <a:solidFill>
                  <a:srgbClr val="D60093"/>
                </a:solidFill>
              </a:rPr>
              <a:t>thuộc</a:t>
            </a:r>
            <a:r>
              <a:rPr lang="en-US" dirty="0" smtClean="0">
                <a:solidFill>
                  <a:srgbClr val="D60093"/>
                </a:solidFill>
              </a:rPr>
              <a:t> </a:t>
            </a:r>
            <a:r>
              <a:rPr lang="en-US" dirty="0" err="1" smtClean="0">
                <a:solidFill>
                  <a:srgbClr val="D60093"/>
                </a:solidFill>
              </a:rPr>
              <a:t>vào</a:t>
            </a:r>
            <a:r>
              <a:rPr lang="en-US" dirty="0" smtClean="0">
                <a:solidFill>
                  <a:srgbClr val="D60093"/>
                </a:solidFill>
              </a:rPr>
              <a:t> </a:t>
            </a:r>
            <a:r>
              <a:rPr lang="en-US" dirty="0" err="1" smtClean="0">
                <a:solidFill>
                  <a:srgbClr val="D60093"/>
                </a:solidFill>
              </a:rPr>
              <a:t>nhận</a:t>
            </a:r>
            <a:r>
              <a:rPr lang="en-US" dirty="0" smtClean="0">
                <a:solidFill>
                  <a:srgbClr val="D60093"/>
                </a:solidFill>
              </a:rPr>
              <a:t> </a:t>
            </a:r>
            <a:r>
              <a:rPr lang="en-US" dirty="0" err="1" smtClean="0">
                <a:solidFill>
                  <a:srgbClr val="D60093"/>
                </a:solidFill>
              </a:rPr>
              <a:t>định</a:t>
            </a:r>
            <a:r>
              <a:rPr lang="en-US" dirty="0" smtClean="0">
                <a:solidFill>
                  <a:srgbClr val="D60093"/>
                </a:solidFill>
              </a:rPr>
              <a:t> </a:t>
            </a:r>
            <a:r>
              <a:rPr lang="en-US" dirty="0" err="1" smtClean="0">
                <a:solidFill>
                  <a:srgbClr val="D60093"/>
                </a:solidFill>
              </a:rPr>
              <a:t>của</a:t>
            </a:r>
            <a:r>
              <a:rPr lang="en-US" dirty="0" smtClean="0">
                <a:solidFill>
                  <a:srgbClr val="D60093"/>
                </a:solidFill>
              </a:rPr>
              <a:t> </a:t>
            </a:r>
            <a:r>
              <a:rPr lang="en-US" dirty="0" err="1" smtClean="0">
                <a:solidFill>
                  <a:srgbClr val="D60093"/>
                </a:solidFill>
              </a:rPr>
              <a:t>Chúa</a:t>
            </a:r>
            <a:r>
              <a:rPr lang="en-US" dirty="0" smtClean="0">
                <a:solidFill>
                  <a:srgbClr val="D60093"/>
                </a:solidFill>
              </a:rPr>
              <a:t>.</a:t>
            </a:r>
          </a:p>
          <a:p>
            <a:pPr marL="514350" indent="-514350">
              <a:buFont typeface="+mj-lt"/>
              <a:buAutoNum type="arabicPeriod"/>
            </a:pPr>
            <a:r>
              <a:rPr lang="en-US" dirty="0" err="1" smtClean="0">
                <a:solidFill>
                  <a:srgbClr val="D60093"/>
                </a:solidFill>
              </a:rPr>
              <a:t>Lòng</a:t>
            </a:r>
            <a:r>
              <a:rPr lang="en-US" dirty="0" smtClean="0">
                <a:solidFill>
                  <a:srgbClr val="D60093"/>
                </a:solidFill>
              </a:rPr>
              <a:t> tin </a:t>
            </a:r>
            <a:r>
              <a:rPr lang="en-US" dirty="0" err="1" smtClean="0">
                <a:solidFill>
                  <a:srgbClr val="D60093"/>
                </a:solidFill>
              </a:rPr>
              <a:t>của</a:t>
            </a:r>
            <a:r>
              <a:rPr lang="en-US" dirty="0" smtClean="0">
                <a:solidFill>
                  <a:srgbClr val="D60093"/>
                </a:solidFill>
              </a:rPr>
              <a:t> </a:t>
            </a:r>
            <a:r>
              <a:rPr lang="en-US" dirty="0" err="1" smtClean="0">
                <a:solidFill>
                  <a:srgbClr val="D60093"/>
                </a:solidFill>
              </a:rPr>
              <a:t>cô</a:t>
            </a:r>
            <a:r>
              <a:rPr lang="en-US" dirty="0" smtClean="0">
                <a:solidFill>
                  <a:srgbClr val="D60093"/>
                </a:solidFill>
              </a:rPr>
              <a:t> </a:t>
            </a:r>
            <a:r>
              <a:rPr lang="en-US" dirty="0" err="1" smtClean="0">
                <a:solidFill>
                  <a:srgbClr val="D60093"/>
                </a:solidFill>
              </a:rPr>
              <a:t>vào</a:t>
            </a:r>
            <a:r>
              <a:rPr lang="en-US" dirty="0" smtClean="0">
                <a:solidFill>
                  <a:srgbClr val="D60093"/>
                </a:solidFill>
              </a:rPr>
              <a:t> </a:t>
            </a:r>
            <a:r>
              <a:rPr lang="en-US" dirty="0" err="1" smtClean="0">
                <a:solidFill>
                  <a:srgbClr val="D60093"/>
                </a:solidFill>
              </a:rPr>
              <a:t>chính</a:t>
            </a:r>
            <a:r>
              <a:rPr lang="en-US" dirty="0" smtClean="0">
                <a:solidFill>
                  <a:srgbClr val="D60093"/>
                </a:solidFill>
              </a:rPr>
              <a:t> </a:t>
            </a:r>
            <a:r>
              <a:rPr lang="en-US" dirty="0" err="1" smtClean="0">
                <a:solidFill>
                  <a:srgbClr val="D60093"/>
                </a:solidFill>
              </a:rPr>
              <a:t>mình</a:t>
            </a:r>
            <a:r>
              <a:rPr lang="en-US" dirty="0" smtClean="0">
                <a:solidFill>
                  <a:srgbClr val="D60093"/>
                </a:solidFill>
              </a:rPr>
              <a:t> </a:t>
            </a:r>
            <a:r>
              <a:rPr lang="en-US" dirty="0" err="1" smtClean="0">
                <a:solidFill>
                  <a:srgbClr val="D60093"/>
                </a:solidFill>
              </a:rPr>
              <a:t>quyết</a:t>
            </a:r>
            <a:r>
              <a:rPr lang="en-US" dirty="0" smtClean="0">
                <a:solidFill>
                  <a:srgbClr val="D60093"/>
                </a:solidFill>
              </a:rPr>
              <a:t> </a:t>
            </a:r>
            <a:r>
              <a:rPr lang="en-US" dirty="0" err="1" smtClean="0">
                <a:solidFill>
                  <a:srgbClr val="D60093"/>
                </a:solidFill>
              </a:rPr>
              <a:t>định</a:t>
            </a:r>
            <a:r>
              <a:rPr lang="en-US" dirty="0" smtClean="0">
                <a:solidFill>
                  <a:srgbClr val="D60093"/>
                </a:solidFill>
              </a:rPr>
              <a:t> </a:t>
            </a:r>
            <a:r>
              <a:rPr lang="en-US" dirty="0" err="1" smtClean="0">
                <a:solidFill>
                  <a:srgbClr val="D60093"/>
                </a:solidFill>
              </a:rPr>
              <a:t>cách</a:t>
            </a:r>
            <a:r>
              <a:rPr lang="en-US" dirty="0" smtClean="0">
                <a:solidFill>
                  <a:srgbClr val="D60093"/>
                </a:solidFill>
              </a:rPr>
              <a:t> </a:t>
            </a:r>
            <a:r>
              <a:rPr lang="en-US" dirty="0" err="1" smtClean="0">
                <a:solidFill>
                  <a:srgbClr val="D60093"/>
                </a:solidFill>
              </a:rPr>
              <a:t>hành</a:t>
            </a:r>
            <a:r>
              <a:rPr lang="en-US" dirty="0" smtClean="0">
                <a:solidFill>
                  <a:srgbClr val="D60093"/>
                </a:solidFill>
              </a:rPr>
              <a:t> </a:t>
            </a:r>
            <a:r>
              <a:rPr lang="en-US" dirty="0" err="1" smtClean="0">
                <a:solidFill>
                  <a:srgbClr val="D60093"/>
                </a:solidFill>
              </a:rPr>
              <a:t>xử</a:t>
            </a:r>
            <a:r>
              <a:rPr lang="en-US" dirty="0" smtClean="0">
                <a:solidFill>
                  <a:srgbClr val="D60093"/>
                </a:solidFill>
              </a:rPr>
              <a:t> </a:t>
            </a:r>
            <a:r>
              <a:rPr lang="en-US" dirty="0" err="1" smtClean="0">
                <a:solidFill>
                  <a:srgbClr val="D60093"/>
                </a:solidFill>
              </a:rPr>
              <a:t>của</a:t>
            </a:r>
            <a:r>
              <a:rPr lang="en-US" dirty="0" smtClean="0">
                <a:solidFill>
                  <a:srgbClr val="D60093"/>
                </a:solidFill>
              </a:rPr>
              <a:t> </a:t>
            </a:r>
            <a:r>
              <a:rPr lang="en-US" dirty="0" err="1" smtClean="0">
                <a:solidFill>
                  <a:srgbClr val="D60093"/>
                </a:solidFill>
              </a:rPr>
              <a:t>cô</a:t>
            </a:r>
            <a:r>
              <a:rPr lang="en-US" dirty="0" smtClean="0">
                <a:solidFill>
                  <a:srgbClr val="D60093"/>
                </a:solidFill>
              </a:rPr>
              <a:t>.</a:t>
            </a:r>
          </a:p>
          <a:p>
            <a:pPr marL="514350" indent="-514350">
              <a:buFont typeface="+mj-lt"/>
              <a:buAutoNum type="arabicPeriod"/>
            </a:pPr>
            <a:endParaRPr lang="en-US" dirty="0" smtClean="0">
              <a:solidFill>
                <a:srgbClr val="D60093"/>
              </a:solidFill>
            </a:endParaRPr>
          </a:p>
          <a:p>
            <a:pPr marL="514350" indent="-514350">
              <a:buFont typeface="+mj-lt"/>
              <a:buAutoNum type="arabicPeriod"/>
            </a:pPr>
            <a:endParaRPr lang="en-US" dirty="0">
              <a:solidFill>
                <a:srgbClr val="D60093"/>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diamond(in)">
                                      <p:cBhvr>
                                        <p:cTn id="26" dur="2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0" y="0"/>
            <a:ext cx="9144000" cy="692150"/>
          </a:xfrm>
          <a:solidFill>
            <a:srgbClr val="333399"/>
          </a:solidFill>
        </p:spPr>
        <p:txBody>
          <a:bodyPr/>
          <a:lstStyle/>
          <a:p>
            <a:r>
              <a:rPr lang="en-US" sz="3600" b="1" dirty="0" smtClean="0">
                <a:solidFill>
                  <a:schemeClr val="bg1"/>
                </a:solidFill>
              </a:rPr>
              <a:t>“</a:t>
            </a:r>
            <a:r>
              <a:rPr lang="en-US" sz="3600" b="1" dirty="0" err="1" smtClean="0">
                <a:solidFill>
                  <a:srgbClr val="FF0000"/>
                </a:solidFill>
              </a:rPr>
              <a:t>Chúng</a:t>
            </a:r>
            <a:r>
              <a:rPr lang="en-US" sz="3600" b="1" dirty="0" smtClean="0">
                <a:solidFill>
                  <a:srgbClr val="FF0000"/>
                </a:solidFill>
              </a:rPr>
              <a:t> </a:t>
            </a:r>
            <a:r>
              <a:rPr lang="en-US" sz="3600" b="1" dirty="0" err="1" smtClean="0">
                <a:solidFill>
                  <a:srgbClr val="FF0000"/>
                </a:solidFill>
              </a:rPr>
              <a:t>ta</a:t>
            </a:r>
            <a:r>
              <a:rPr lang="en-US" sz="3600" b="1" dirty="0" smtClean="0">
                <a:solidFill>
                  <a:srgbClr val="FF0000"/>
                </a:solidFill>
              </a:rPr>
              <a:t> </a:t>
            </a:r>
            <a:r>
              <a:rPr lang="en-US" sz="3600" b="1" dirty="0" smtClean="0">
                <a:solidFill>
                  <a:schemeClr val="bg1"/>
                </a:solidFill>
              </a:rPr>
              <a:t>" &amp; “</a:t>
            </a:r>
            <a:r>
              <a:rPr lang="en-US" sz="3600" b="1" dirty="0" err="1" smtClean="0">
                <a:solidFill>
                  <a:srgbClr val="00B0F0"/>
                </a:solidFill>
              </a:rPr>
              <a:t>Anh</a:t>
            </a:r>
            <a:r>
              <a:rPr lang="en-US" sz="3600" b="1" dirty="0" smtClean="0">
                <a:solidFill>
                  <a:srgbClr val="00B0F0"/>
                </a:solidFill>
              </a:rPr>
              <a:t> </a:t>
            </a:r>
            <a:r>
              <a:rPr lang="en-US" sz="3600" b="1" dirty="0" err="1" smtClean="0">
                <a:solidFill>
                  <a:srgbClr val="00B0F0"/>
                </a:solidFill>
              </a:rPr>
              <a:t>em</a:t>
            </a:r>
            <a:r>
              <a:rPr lang="en-US" sz="3600" b="1" dirty="0" smtClean="0">
                <a:solidFill>
                  <a:schemeClr val="bg1"/>
                </a:solidFill>
              </a:rPr>
              <a:t>" </a:t>
            </a:r>
            <a:r>
              <a:rPr lang="en-US" sz="3600" b="1" dirty="0" err="1" smtClean="0">
                <a:solidFill>
                  <a:schemeClr val="bg1"/>
                </a:solidFill>
              </a:rPr>
              <a:t>trong</a:t>
            </a:r>
            <a:r>
              <a:rPr lang="en-US" sz="3600" b="1" dirty="0" smtClean="0">
                <a:solidFill>
                  <a:schemeClr val="bg1"/>
                </a:solidFill>
              </a:rPr>
              <a:t> </a:t>
            </a:r>
            <a:r>
              <a:rPr lang="en-US" sz="3600" b="1" dirty="0" err="1" smtClean="0">
                <a:solidFill>
                  <a:schemeClr val="bg1"/>
                </a:solidFill>
              </a:rPr>
              <a:t>Êph</a:t>
            </a:r>
            <a:r>
              <a:rPr lang="en-US" sz="3600" b="1" dirty="0" smtClean="0">
                <a:solidFill>
                  <a:schemeClr val="bg1"/>
                </a:solidFill>
              </a:rPr>
              <a:t> 1:3-14</a:t>
            </a:r>
          </a:p>
        </p:txBody>
      </p:sp>
      <p:sp>
        <p:nvSpPr>
          <p:cNvPr id="239619" name="Rectangle 3"/>
          <p:cNvSpPr txBox="1">
            <a:spLocks noChangeArrowheads="1"/>
          </p:cNvSpPr>
          <p:nvPr/>
        </p:nvSpPr>
        <p:spPr bwMode="auto">
          <a:xfrm>
            <a:off x="-36513" y="620713"/>
            <a:ext cx="6569076" cy="6237287"/>
          </a:xfrm>
          <a:prstGeom prst="rect">
            <a:avLst/>
          </a:prstGeom>
          <a:noFill/>
          <a:ln w="9525">
            <a:noFill/>
            <a:miter lim="800000"/>
            <a:headEnd/>
            <a:tailEnd/>
          </a:ln>
        </p:spPr>
        <p:txBody>
          <a:bodyPr/>
          <a:lstStyle/>
          <a:p>
            <a:pPr indent="101600" algn="ctr">
              <a:lnSpc>
                <a:spcPct val="110000"/>
              </a:lnSpc>
              <a:spcBef>
                <a:spcPct val="20000"/>
              </a:spcBef>
              <a:buClr>
                <a:schemeClr val="hlink"/>
              </a:buClr>
              <a:buSzPct val="100000"/>
              <a:buFont typeface="Wingdings" pitchFamily="2" charset="2"/>
              <a:buNone/>
            </a:pPr>
            <a:endParaRPr lang="en-US" b="1" dirty="0">
              <a:latin typeface="Helvetica" pitchFamily="-84" charset="0"/>
              <a:ea typeface="Osaka" pitchFamily="-84" charset="-128"/>
            </a:endParaRPr>
          </a:p>
        </p:txBody>
      </p:sp>
      <p:sp>
        <p:nvSpPr>
          <p:cNvPr id="239620" name="Rectangle 3"/>
          <p:cNvSpPr txBox="1">
            <a:spLocks noChangeArrowheads="1"/>
          </p:cNvSpPr>
          <p:nvPr/>
        </p:nvSpPr>
        <p:spPr bwMode="auto">
          <a:xfrm>
            <a:off x="6407150" y="620713"/>
            <a:ext cx="2736850" cy="6237287"/>
          </a:xfrm>
          <a:prstGeom prst="rect">
            <a:avLst/>
          </a:prstGeom>
          <a:noFill/>
          <a:ln w="9525">
            <a:noFill/>
            <a:miter lim="800000"/>
            <a:headEnd/>
            <a:tailEnd/>
          </a:ln>
        </p:spPr>
        <p:txBody>
          <a:bodyPr/>
          <a:lstStyle/>
          <a:p>
            <a:pPr indent="101600" algn="ctr">
              <a:lnSpc>
                <a:spcPct val="110000"/>
              </a:lnSpc>
              <a:spcBef>
                <a:spcPct val="20000"/>
              </a:spcBef>
              <a:buClr>
                <a:schemeClr val="hlink"/>
              </a:buClr>
              <a:buSzPct val="100000"/>
              <a:buFont typeface="Wingdings" pitchFamily="2" charset="2"/>
              <a:buNone/>
            </a:pPr>
            <a:r>
              <a:rPr lang="vi-VN" dirty="0" smtClean="0"/>
              <a:t>Trong Ngài, </a:t>
            </a:r>
            <a:r>
              <a:rPr lang="vi-VN" b="1" dirty="0" smtClean="0">
                <a:solidFill>
                  <a:srgbClr val="0070C0"/>
                </a:solidFill>
              </a:rPr>
              <a:t>anh em </a:t>
            </a:r>
            <a:r>
              <a:rPr lang="vi-VN" dirty="0" smtClean="0"/>
              <a:t>là người đã nghe lời chân lý, là Tin Lành của sự cứu rỗi </a:t>
            </a:r>
            <a:r>
              <a:rPr lang="vi-VN" b="1" dirty="0" smtClean="0">
                <a:solidFill>
                  <a:srgbClr val="0070C0"/>
                </a:solidFill>
              </a:rPr>
              <a:t>anh em</a:t>
            </a:r>
            <a:r>
              <a:rPr lang="vi-VN" dirty="0" smtClean="0"/>
              <a:t>, đã tin Ngài, cũng được đóng ấn bằng Đức Thánh Linh như lời hứa, </a:t>
            </a:r>
            <a:r>
              <a:rPr lang="vi-VN" baseline="30000" dirty="0" smtClean="0"/>
              <a:t>14 </a:t>
            </a:r>
            <a:r>
              <a:rPr lang="vi-VN" dirty="0" smtClean="0"/>
              <a:t>Đấng ấy là bảo chứng của cơ nghiệp chúng ta cho đến khi những người thuộc về Ngài nhận được sự cứu chuộc, để ca ngợi vinh quang của Ngài.</a:t>
            </a:r>
            <a:endParaRPr lang="en-US" b="1" dirty="0">
              <a:latin typeface="Helvetica" pitchFamily="-84" charset="0"/>
              <a:ea typeface="Osaka" pitchFamily="-84" charset="-128"/>
            </a:endParaRPr>
          </a:p>
        </p:txBody>
      </p:sp>
      <p:sp>
        <p:nvSpPr>
          <p:cNvPr id="5" name="Rectangle 4"/>
          <p:cNvSpPr/>
          <p:nvPr/>
        </p:nvSpPr>
        <p:spPr>
          <a:xfrm rot="20662158">
            <a:off x="54100" y="4614028"/>
            <a:ext cx="2680082" cy="769441"/>
          </a:xfrm>
          <a:prstGeom prst="rect">
            <a:avLst/>
          </a:prstGeom>
          <a:solidFill>
            <a:srgbClr val="FF0000"/>
          </a:solidFill>
        </p:spPr>
        <p:txBody>
          <a:bodyPr wrap="square">
            <a:spAutoFit/>
          </a:bodyPr>
          <a:lstStyle/>
          <a:p>
            <a:pPr algn="ctr">
              <a:defRPr/>
            </a:pPr>
            <a:r>
              <a:rPr lang="en-US" sz="4400" b="1" dirty="0" err="1" smtClean="0">
                <a:ln w="12700">
                  <a:solidFill>
                    <a:schemeClr val="tx2">
                      <a:satMod val="155000"/>
                    </a:schemeClr>
                  </a:solidFill>
                  <a:prstDash val="solid"/>
                </a:ln>
                <a:solidFill>
                  <a:schemeClr val="bg1"/>
                </a:solidFill>
                <a:latin typeface="Arial"/>
                <a:ea typeface="ＭＳ Ｐゴシック" charset="0"/>
                <a:cs typeface="Arial"/>
              </a:rPr>
              <a:t>Chúng</a:t>
            </a:r>
            <a:r>
              <a:rPr lang="en-US" sz="4400" b="1" dirty="0" smtClean="0">
                <a:ln w="12700">
                  <a:solidFill>
                    <a:schemeClr val="tx2">
                      <a:satMod val="155000"/>
                    </a:schemeClr>
                  </a:solidFill>
                  <a:prstDash val="solid"/>
                </a:ln>
                <a:solidFill>
                  <a:schemeClr val="bg1"/>
                </a:solidFill>
                <a:latin typeface="Arial"/>
                <a:ea typeface="ＭＳ Ｐゴシック" charset="0"/>
                <a:cs typeface="Arial"/>
              </a:rPr>
              <a:t> </a:t>
            </a:r>
            <a:r>
              <a:rPr lang="en-US" sz="4400" b="1" dirty="0" err="1" smtClean="0">
                <a:ln w="12700">
                  <a:solidFill>
                    <a:schemeClr val="tx2">
                      <a:satMod val="155000"/>
                    </a:schemeClr>
                  </a:solidFill>
                  <a:prstDash val="solid"/>
                </a:ln>
                <a:solidFill>
                  <a:schemeClr val="bg1"/>
                </a:solidFill>
                <a:latin typeface="Arial"/>
                <a:ea typeface="ＭＳ Ｐゴシック" charset="0"/>
                <a:cs typeface="Arial"/>
              </a:rPr>
              <a:t>ta</a:t>
            </a:r>
            <a:r>
              <a:rPr lang="en-US" sz="4400" b="1" dirty="0" smtClean="0">
                <a:ln w="12700">
                  <a:solidFill>
                    <a:schemeClr val="tx2">
                      <a:satMod val="155000"/>
                    </a:schemeClr>
                  </a:solidFill>
                  <a:prstDash val="solid"/>
                </a:ln>
                <a:solidFill>
                  <a:schemeClr val="bg1"/>
                </a:solidFill>
                <a:latin typeface="Arial"/>
                <a:ea typeface="ＭＳ Ｐゴシック" charset="0"/>
                <a:cs typeface="Arial"/>
              </a:rPr>
              <a:t> </a:t>
            </a:r>
            <a:endParaRPr lang="en-US" sz="4400" b="1" dirty="0">
              <a:ln w="12700">
                <a:solidFill>
                  <a:schemeClr val="tx2">
                    <a:satMod val="155000"/>
                  </a:schemeClr>
                </a:solidFill>
                <a:prstDash val="solid"/>
              </a:ln>
              <a:solidFill>
                <a:schemeClr val="bg1"/>
              </a:solidFill>
              <a:latin typeface="Arial"/>
              <a:ea typeface="ＭＳ Ｐゴシック" charset="0"/>
              <a:cs typeface="Arial"/>
            </a:endParaRPr>
          </a:p>
        </p:txBody>
      </p:sp>
      <p:sp>
        <p:nvSpPr>
          <p:cNvPr id="6" name="Rectangle 5"/>
          <p:cNvSpPr/>
          <p:nvPr/>
        </p:nvSpPr>
        <p:spPr>
          <a:xfrm rot="20662158">
            <a:off x="3741086" y="4801634"/>
            <a:ext cx="1903101" cy="1446550"/>
          </a:xfrm>
          <a:prstGeom prst="rect">
            <a:avLst/>
          </a:prstGeom>
          <a:solidFill>
            <a:schemeClr val="tx1"/>
          </a:solidFill>
        </p:spPr>
        <p:txBody>
          <a:bodyPr>
            <a:spAutoFit/>
          </a:bodyPr>
          <a:lstStyle/>
          <a:p>
            <a:pPr algn="ctr">
              <a:defRPr/>
            </a:pPr>
            <a:r>
              <a:rPr lang="en-US" sz="8800" b="1" dirty="0" err="1" smtClean="0">
                <a:ln w="12700">
                  <a:solidFill>
                    <a:schemeClr val="tx2">
                      <a:satMod val="155000"/>
                    </a:schemeClr>
                  </a:solidFill>
                  <a:prstDash val="solid"/>
                </a:ln>
                <a:solidFill>
                  <a:schemeClr val="bg1"/>
                </a:solidFill>
                <a:latin typeface="Arial"/>
                <a:ea typeface="ＭＳ Ｐゴシック" charset="0"/>
                <a:cs typeface="Arial"/>
              </a:rPr>
              <a:t>và</a:t>
            </a:r>
            <a:endParaRPr lang="en-US" sz="8800" b="1" dirty="0">
              <a:ln w="12700">
                <a:solidFill>
                  <a:schemeClr val="tx2">
                    <a:satMod val="155000"/>
                  </a:schemeClr>
                </a:solidFill>
                <a:prstDash val="solid"/>
              </a:ln>
              <a:solidFill>
                <a:schemeClr val="bg1"/>
              </a:solidFill>
              <a:latin typeface="Arial"/>
              <a:ea typeface="ＭＳ Ｐゴシック" charset="0"/>
              <a:cs typeface="Arial"/>
            </a:endParaRPr>
          </a:p>
        </p:txBody>
      </p:sp>
      <p:sp>
        <p:nvSpPr>
          <p:cNvPr id="7" name="Rectangle 6"/>
          <p:cNvSpPr/>
          <p:nvPr/>
        </p:nvSpPr>
        <p:spPr>
          <a:xfrm rot="20662158">
            <a:off x="6645276" y="4433862"/>
            <a:ext cx="2457085" cy="646331"/>
          </a:xfrm>
          <a:prstGeom prst="rect">
            <a:avLst/>
          </a:prstGeom>
          <a:solidFill>
            <a:srgbClr val="000090"/>
          </a:solidFill>
        </p:spPr>
        <p:txBody>
          <a:bodyPr>
            <a:spAutoFit/>
          </a:bodyPr>
          <a:lstStyle/>
          <a:p>
            <a:pPr algn="ctr">
              <a:defRPr/>
            </a:pPr>
            <a:r>
              <a:rPr lang="en-US" sz="3600" b="1" dirty="0" err="1" smtClean="0">
                <a:ln w="12700">
                  <a:solidFill>
                    <a:schemeClr val="tx2">
                      <a:satMod val="155000"/>
                    </a:schemeClr>
                  </a:solidFill>
                  <a:prstDash val="solid"/>
                </a:ln>
                <a:solidFill>
                  <a:schemeClr val="bg1"/>
                </a:solidFill>
                <a:latin typeface="Arial"/>
                <a:ea typeface="ＭＳ Ｐゴシック" charset="0"/>
                <a:cs typeface="Arial"/>
              </a:rPr>
              <a:t>Anh</a:t>
            </a:r>
            <a:r>
              <a:rPr lang="en-US" sz="3600" b="1" dirty="0" smtClean="0">
                <a:ln w="12700">
                  <a:solidFill>
                    <a:schemeClr val="tx2">
                      <a:satMod val="155000"/>
                    </a:schemeClr>
                  </a:solidFill>
                  <a:prstDash val="solid"/>
                </a:ln>
                <a:solidFill>
                  <a:schemeClr val="bg1"/>
                </a:solidFill>
                <a:latin typeface="Arial"/>
                <a:ea typeface="ＭＳ Ｐゴシック" charset="0"/>
                <a:cs typeface="Arial"/>
              </a:rPr>
              <a:t> </a:t>
            </a:r>
            <a:r>
              <a:rPr lang="en-US" sz="3600" b="1" dirty="0" err="1" smtClean="0">
                <a:ln w="12700">
                  <a:solidFill>
                    <a:schemeClr val="tx2">
                      <a:satMod val="155000"/>
                    </a:schemeClr>
                  </a:solidFill>
                  <a:prstDash val="solid"/>
                </a:ln>
                <a:solidFill>
                  <a:schemeClr val="bg1"/>
                </a:solidFill>
                <a:latin typeface="Arial"/>
                <a:ea typeface="ＭＳ Ｐゴシック" charset="0"/>
                <a:cs typeface="Arial"/>
              </a:rPr>
              <a:t>em</a:t>
            </a:r>
            <a:endParaRPr lang="en-US" sz="3600" b="1" dirty="0">
              <a:ln w="12700">
                <a:solidFill>
                  <a:schemeClr val="tx2">
                    <a:satMod val="155000"/>
                  </a:schemeClr>
                </a:solidFill>
                <a:prstDash val="solid"/>
              </a:ln>
              <a:solidFill>
                <a:schemeClr val="bg1"/>
              </a:solidFill>
              <a:latin typeface="Arial"/>
              <a:ea typeface="ＭＳ Ｐゴシック" charset="0"/>
              <a:cs typeface="Arial"/>
            </a:endParaRPr>
          </a:p>
        </p:txBody>
      </p:sp>
      <p:sp>
        <p:nvSpPr>
          <p:cNvPr id="9" name="Rectangle 8"/>
          <p:cNvSpPr/>
          <p:nvPr/>
        </p:nvSpPr>
        <p:spPr>
          <a:xfrm>
            <a:off x="0" y="838200"/>
            <a:ext cx="6477000" cy="4370427"/>
          </a:xfrm>
          <a:prstGeom prst="rect">
            <a:avLst/>
          </a:prstGeom>
        </p:spPr>
        <p:txBody>
          <a:bodyPr wrap="square">
            <a:spAutoFit/>
          </a:bodyPr>
          <a:lstStyle/>
          <a:p>
            <a:r>
              <a:rPr lang="vi-VN" sz="2000" b="1" dirty="0" smtClean="0"/>
              <a:t>là ân điển mà Ngài ban cho </a:t>
            </a:r>
            <a:r>
              <a:rPr lang="vi-VN" sz="2000" b="1" dirty="0" smtClean="0">
                <a:solidFill>
                  <a:srgbClr val="FF0000"/>
                </a:solidFill>
              </a:rPr>
              <a:t>chúng ta </a:t>
            </a:r>
            <a:r>
              <a:rPr lang="vi-VN" sz="2000" b="1" dirty="0" smtClean="0"/>
              <a:t>cách dư dật. Với tất cả sự khôn ngoan thông hiểu, </a:t>
            </a:r>
            <a:r>
              <a:rPr lang="vi-VN" sz="2000" b="1" baseline="30000" dirty="0" smtClean="0"/>
              <a:t>9 </a:t>
            </a:r>
            <a:r>
              <a:rPr lang="vi-VN" sz="2000" b="1" dirty="0" smtClean="0"/>
              <a:t>Ngài khiến </a:t>
            </a:r>
            <a:r>
              <a:rPr lang="vi-VN" sz="2000" b="1" dirty="0" smtClean="0">
                <a:solidFill>
                  <a:srgbClr val="FF0000"/>
                </a:solidFill>
              </a:rPr>
              <a:t>chúng ta </a:t>
            </a:r>
            <a:r>
              <a:rPr lang="vi-VN" sz="2000" b="1" dirty="0" smtClean="0"/>
              <a:t>biết được sự mầu nhiệm của ý muốn Ngài, theo mục đích tốt đẹp mà Ngài đã định sẵn trong Đấng Cơ Đốc, </a:t>
            </a:r>
            <a:r>
              <a:rPr lang="vi-VN" sz="2000" b="1" baseline="30000" dirty="0" smtClean="0"/>
              <a:t>10 </a:t>
            </a:r>
            <a:r>
              <a:rPr lang="vi-VN" sz="2000" b="1" dirty="0" smtClean="0"/>
              <a:t>để đến thời viên mãn, qui tụ muôn vật lại trong Đấng Cơ Đốc, cả những vật trên trời và dưới đất. </a:t>
            </a:r>
            <a:r>
              <a:rPr lang="vi-VN" sz="2000" b="1" baseline="30000" dirty="0" smtClean="0"/>
              <a:t>11 </a:t>
            </a:r>
            <a:r>
              <a:rPr lang="vi-VN" sz="2000" b="1" dirty="0" smtClean="0"/>
              <a:t>Cũng trong Ngài</a:t>
            </a:r>
            <a:r>
              <a:rPr lang="vi-VN" sz="2000" b="1" dirty="0" smtClean="0">
                <a:solidFill>
                  <a:srgbClr val="FF0000"/>
                </a:solidFill>
              </a:rPr>
              <a:t>, chúng ta </a:t>
            </a:r>
            <a:r>
              <a:rPr lang="vi-VN" sz="2000" b="1" dirty="0" smtClean="0"/>
              <a:t>được chọn làm người thừa hưởng cơ nghiệp được định sẵn theo kế hoạch của Đức Chúa Trời, Đấng hoàn thành mọi sự theo mục đích Ngài muốn, </a:t>
            </a:r>
            <a:r>
              <a:rPr lang="vi-VN" sz="2000" b="1" baseline="30000" dirty="0" smtClean="0"/>
              <a:t>12 </a:t>
            </a:r>
            <a:r>
              <a:rPr lang="vi-VN" sz="2000" b="1" dirty="0" smtClean="0"/>
              <a:t>để </a:t>
            </a:r>
            <a:r>
              <a:rPr lang="vi-VN" sz="2000" b="1" dirty="0" smtClean="0">
                <a:solidFill>
                  <a:srgbClr val="FF0000"/>
                </a:solidFill>
              </a:rPr>
              <a:t>chúng ta</a:t>
            </a:r>
            <a:r>
              <a:rPr lang="vi-VN" sz="2000" b="1" dirty="0" smtClean="0"/>
              <a:t>, những người đầu tiên đặt hi vọng trong Đấng Cơ Đốc, ca ngợi vinh quang của Ngài.</a:t>
            </a:r>
            <a:br>
              <a:rPr lang="vi-VN" sz="2000" b="1" dirty="0" smtClean="0"/>
            </a:br>
            <a:r>
              <a:rPr lang="vi-VN" dirty="0" smtClean="0"/>
              <a:t/>
            </a:r>
            <a:br>
              <a:rPr lang="vi-VN" dirty="0" smtClean="0"/>
            </a:b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6705" name="Picture 9" descr="Soldiers"/>
          <p:cNvPicPr>
            <a:picLocks noChangeAspect="1" noChangeArrowheads="1"/>
          </p:cNvPicPr>
          <p:nvPr/>
        </p:nvPicPr>
        <p:blipFill>
          <a:blip r:embed="rId3" cstate="print"/>
          <a:srcRect t="8109"/>
          <a:stretch>
            <a:fillRect/>
          </a:stretch>
        </p:blipFill>
        <p:spPr bwMode="auto">
          <a:xfrm>
            <a:off x="4151313" y="1676400"/>
            <a:ext cx="5029200" cy="5181600"/>
          </a:xfrm>
          <a:prstGeom prst="rect">
            <a:avLst/>
          </a:prstGeom>
          <a:noFill/>
          <a:ln w="9525">
            <a:noFill/>
            <a:miter lim="800000"/>
            <a:headEnd/>
            <a:tailEnd/>
          </a:ln>
        </p:spPr>
      </p:pic>
      <p:sp>
        <p:nvSpPr>
          <p:cNvPr id="18434" name="Rectangle 2"/>
          <p:cNvSpPr>
            <a:spLocks noGrp="1" noChangeArrowheads="1"/>
          </p:cNvSpPr>
          <p:nvPr>
            <p:ph type="title"/>
          </p:nvPr>
        </p:nvSpPr>
        <p:spPr>
          <a:xfrm>
            <a:off x="-36513" y="63500"/>
            <a:ext cx="9159876" cy="1420813"/>
          </a:xfrm>
        </p:spPr>
        <p:txBody>
          <a:bodyPr/>
          <a:lstStyle/>
          <a:p>
            <a:pPr eaLnBrk="1" hangingPunct="1"/>
            <a:r>
              <a:rPr lang="en-US" sz="4000" b="1" smtClean="0">
                <a:solidFill>
                  <a:schemeClr val="tx1"/>
                </a:solidFill>
              </a:rPr>
              <a:t>Sometimes Christians mistreat others of a different ethnic group</a:t>
            </a:r>
          </a:p>
        </p:txBody>
      </p:sp>
      <p:grpSp>
        <p:nvGrpSpPr>
          <p:cNvPr id="2" name="Group 2"/>
          <p:cNvGrpSpPr>
            <a:grpSpLocks/>
          </p:cNvGrpSpPr>
          <p:nvPr/>
        </p:nvGrpSpPr>
        <p:grpSpPr bwMode="auto">
          <a:xfrm>
            <a:off x="-36513" y="1628775"/>
            <a:ext cx="3733801" cy="5257800"/>
            <a:chOff x="-36512" y="1699592"/>
            <a:chExt cx="3733800" cy="5257800"/>
          </a:xfrm>
        </p:grpSpPr>
        <p:pic>
          <p:nvPicPr>
            <p:cNvPr id="456712" name="Picture 10" descr="Jews"/>
            <p:cNvPicPr>
              <a:picLocks noChangeAspect="1" noChangeArrowheads="1"/>
            </p:cNvPicPr>
            <p:nvPr/>
          </p:nvPicPr>
          <p:blipFill>
            <a:blip r:embed="rId4" cstate="print"/>
            <a:srcRect t="8000" r="3130"/>
            <a:stretch>
              <a:fillRect/>
            </a:stretch>
          </p:blipFill>
          <p:spPr bwMode="auto">
            <a:xfrm>
              <a:off x="-36512" y="1699592"/>
              <a:ext cx="3733800" cy="5257800"/>
            </a:xfrm>
            <a:prstGeom prst="rect">
              <a:avLst/>
            </a:prstGeom>
            <a:noFill/>
            <a:ln w="9525">
              <a:noFill/>
              <a:miter lim="800000"/>
              <a:headEnd/>
              <a:tailEnd/>
            </a:ln>
          </p:spPr>
        </p:pic>
        <p:sp>
          <p:nvSpPr>
            <p:cNvPr id="456713" name="Rectangle 1"/>
            <p:cNvSpPr>
              <a:spLocks noChangeArrowheads="1"/>
            </p:cNvSpPr>
            <p:nvPr/>
          </p:nvSpPr>
          <p:spPr bwMode="auto">
            <a:xfrm>
              <a:off x="1897088" y="1699592"/>
              <a:ext cx="1800200" cy="2664296"/>
            </a:xfrm>
            <a:prstGeom prst="rect">
              <a:avLst/>
            </a:prstGeom>
            <a:solidFill>
              <a:srgbClr val="FFF8E1"/>
            </a:solidFill>
            <a:ln w="9525">
              <a:noFill/>
              <a:round/>
              <a:headEnd/>
              <a:tailEnd/>
            </a:ln>
          </p:spPr>
          <p:txBody>
            <a:bodyPr/>
            <a:lstStyle/>
            <a:p>
              <a:pPr eaLnBrk="0" hangingPunct="0"/>
              <a:endParaRPr lang="en-US" sz="1800">
                <a:latin typeface="Tahoma" pitchFamily="34"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pitchFamily="2" charset="2"/>
              <a:buNone/>
            </a:pPr>
            <a:r>
              <a:rPr lang="en-US" sz="3200" b="1" i="1" smtClean="0">
                <a:effectLst>
                  <a:outerShdw blurRad="38100" dist="38100" dir="2700000" algn="tl">
                    <a:srgbClr val="663300"/>
                  </a:outerShdw>
                </a:effectLst>
              </a:rPr>
              <a:t>Gentiles</a:t>
            </a:r>
          </a:p>
        </p:txBody>
      </p:sp>
      <p:sp>
        <p:nvSpPr>
          <p:cNvPr id="18438" name="Rectangle 6"/>
          <p:cNvSpPr>
            <a:spLocks noChangeArrowheads="1"/>
          </p:cNvSpPr>
          <p:nvPr/>
        </p:nvSpPr>
        <p:spPr bwMode="auto">
          <a:xfrm>
            <a:off x="1868488" y="2279650"/>
            <a:ext cx="1828800" cy="2016125"/>
          </a:xfrm>
          <a:prstGeom prst="rect">
            <a:avLst/>
          </a:prstGeom>
          <a:solidFill>
            <a:srgbClr val="FF0000"/>
          </a:solidFill>
          <a:ln w="9525">
            <a:noFill/>
            <a:miter lim="800000"/>
            <a:headEnd/>
            <a:tailEnd/>
          </a:ln>
          <a:effectLst/>
        </p:spPr>
        <p:txBody>
          <a:bodyPr/>
          <a:lstStyle/>
          <a:p>
            <a:pPr marL="342900" indent="-342900">
              <a:spcBef>
                <a:spcPct val="20000"/>
              </a:spcBef>
              <a:buClr>
                <a:srgbClr val="FFCC66"/>
              </a:buClr>
              <a:buSzPct val="65000"/>
              <a:buFont typeface="Wingdings" pitchFamily="2" charset="2"/>
              <a:buChar char="n"/>
            </a:pPr>
            <a:r>
              <a:rPr lang="en-US" sz="2800" b="1">
                <a:solidFill>
                  <a:srgbClr val="FFFFFF"/>
                </a:solidFill>
                <a:effectLst>
                  <a:outerShdw blurRad="38100" dist="38100" dir="2700000" algn="tl">
                    <a:srgbClr val="000000"/>
                  </a:outerShdw>
                </a:effectLst>
                <a:latin typeface="Tahoma" pitchFamily="34" charset="0"/>
              </a:rPr>
              <a:t>One God</a:t>
            </a:r>
          </a:p>
          <a:p>
            <a:pPr marL="342900" indent="-342900">
              <a:spcBef>
                <a:spcPct val="20000"/>
              </a:spcBef>
              <a:buClr>
                <a:srgbClr val="FFCC66"/>
              </a:buClr>
              <a:buSzPct val="65000"/>
              <a:buFont typeface="Wingdings" pitchFamily="2" charset="2"/>
              <a:buChar char="n"/>
            </a:pPr>
            <a:r>
              <a:rPr lang="en-US" sz="2800" b="1">
                <a:solidFill>
                  <a:srgbClr val="FFFFFF"/>
                </a:solidFill>
                <a:effectLst>
                  <a:outerShdw blurRad="38100" dist="38100" dir="2700000" algn="tl">
                    <a:srgbClr val="000000"/>
                  </a:outerShdw>
                </a:effectLst>
                <a:latin typeface="Tahoma" pitchFamily="34" charset="0"/>
              </a:rPr>
              <a:t>Many taboos</a:t>
            </a:r>
          </a:p>
        </p:txBody>
      </p:sp>
      <p:sp>
        <p:nvSpPr>
          <p:cNvPr id="18439" name="Rectangle 7"/>
          <p:cNvSpPr>
            <a:spLocks noChangeArrowheads="1"/>
          </p:cNvSpPr>
          <p:nvPr/>
        </p:nvSpPr>
        <p:spPr bwMode="auto">
          <a:xfrm>
            <a:off x="4162425" y="2314575"/>
            <a:ext cx="1828800" cy="2016125"/>
          </a:xfrm>
          <a:prstGeom prst="rect">
            <a:avLst/>
          </a:prstGeom>
          <a:solidFill>
            <a:srgbClr val="FF0000"/>
          </a:solidFill>
          <a:ln w="9525">
            <a:noFill/>
            <a:miter lim="800000"/>
            <a:headEnd/>
            <a:tailEnd/>
          </a:ln>
          <a:effectLst/>
        </p:spPr>
        <p:txBody>
          <a:bodyPr/>
          <a:lstStyle/>
          <a:p>
            <a:pPr marL="342900" indent="-342900">
              <a:spcBef>
                <a:spcPct val="20000"/>
              </a:spcBef>
              <a:buClr>
                <a:srgbClr val="FFCC66"/>
              </a:buClr>
              <a:buSzPct val="65000"/>
              <a:buFont typeface="Wingdings" pitchFamily="2" charset="2"/>
              <a:buChar char="n"/>
            </a:pPr>
            <a:r>
              <a:rPr lang="en-US" sz="2800" b="1">
                <a:solidFill>
                  <a:srgbClr val="FFFFFF"/>
                </a:solidFill>
                <a:effectLst>
                  <a:outerShdw blurRad="38100" dist="38100" dir="2700000" algn="tl">
                    <a:srgbClr val="000000"/>
                  </a:outerShdw>
                </a:effectLst>
                <a:latin typeface="Tahoma" pitchFamily="34" charset="0"/>
              </a:rPr>
              <a:t>Many Gods</a:t>
            </a:r>
          </a:p>
          <a:p>
            <a:pPr marL="342900" indent="-342900">
              <a:spcBef>
                <a:spcPct val="20000"/>
              </a:spcBef>
              <a:buClr>
                <a:srgbClr val="FFCC66"/>
              </a:buClr>
              <a:buSzPct val="65000"/>
              <a:buFont typeface="Wingdings" pitchFamily="2" charset="2"/>
              <a:buChar char="n"/>
            </a:pPr>
            <a:r>
              <a:rPr lang="en-US" sz="2800" b="1">
                <a:solidFill>
                  <a:srgbClr val="FFFFFF"/>
                </a:solidFill>
                <a:effectLst>
                  <a:outerShdw blurRad="38100" dist="38100" dir="2700000" algn="tl">
                    <a:srgbClr val="000000"/>
                  </a:outerShdw>
                </a:effectLst>
                <a:latin typeface="Tahoma" pitchFamily="34" charset="0"/>
              </a:rPr>
              <a:t>Few taboos</a:t>
            </a: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pitchFamily="2" charset="2"/>
              <a:buNone/>
            </a:pPr>
            <a:r>
              <a:rPr lang="en-US" sz="3200" b="1" i="1" smtClean="0">
                <a:effectLst>
                  <a:outerShdw blurRad="38100" dist="38100" dir="2700000" algn="tl">
                    <a:srgbClr val="663300"/>
                  </a:outerShdw>
                </a:effectLst>
              </a:rPr>
              <a:t>Jews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 name="Rectangle 5"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hangingPunct="0"/>
            <a:endParaRPr lang="en-US" sz="1800">
              <a:solidFill>
                <a:srgbClr val="FFFFFF"/>
              </a:solidFill>
              <a:latin typeface="Tahoma" pitchFamily="34" charset="0"/>
            </a:endParaRPr>
          </a:p>
        </p:txBody>
      </p:sp>
      <p:sp>
        <p:nvSpPr>
          <p:cNvPr id="443394" name="Rectangle 5"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fontAlgn="base" hangingPunct="0">
              <a:spcBef>
                <a:spcPct val="0"/>
              </a:spcBef>
              <a:spcAft>
                <a:spcPct val="0"/>
              </a:spcAft>
            </a:pPr>
            <a:endParaRPr lang="en-US" smtClean="0">
              <a:solidFill>
                <a:srgbClr val="FFFFFF"/>
              </a:solidFill>
              <a:ea typeface="MS PGothic" pitchFamily="34" charset="-128"/>
            </a:endParaRPr>
          </a:p>
        </p:txBody>
      </p:sp>
      <p:sp>
        <p:nvSpPr>
          <p:cNvPr id="443401" name="Rectangle 2"/>
          <p:cNvSpPr txBox="1">
            <a:spLocks noChangeArrowheads="1"/>
          </p:cNvSpPr>
          <p:nvPr/>
        </p:nvSpPr>
        <p:spPr bwMode="auto">
          <a:xfrm>
            <a:off x="0" y="6210300"/>
            <a:ext cx="9144000" cy="647700"/>
          </a:xfrm>
          <a:prstGeom prst="rect">
            <a:avLst/>
          </a:prstGeom>
          <a:solidFill>
            <a:srgbClr val="000000"/>
          </a:solidFill>
          <a:ln w="9525">
            <a:noFill/>
            <a:miter lim="800000"/>
            <a:headEnd/>
            <a:tailEnd/>
          </a:ln>
        </p:spPr>
        <p:txBody>
          <a:bodyPr anchor="ctr"/>
          <a:lstStyle/>
          <a:p>
            <a:pPr algn="ctr" fontAlgn="base">
              <a:spcBef>
                <a:spcPct val="0"/>
              </a:spcBef>
              <a:spcAft>
                <a:spcPct val="0"/>
              </a:spcAft>
            </a:pPr>
            <a:r>
              <a:rPr lang="en-US" b="1" smtClean="0">
                <a:solidFill>
                  <a:srgbClr val="FFFFFF"/>
                </a:solidFill>
                <a:latin typeface="Arial" pitchFamily="34" charset="0"/>
                <a:ea typeface="MS PGothic" pitchFamily="34" charset="-128"/>
              </a:rPr>
              <a:t>Adapted from Lynne M. Thompson, "Christmas: The Real Deal," interview with Ray Vander Laan, </a:t>
            </a:r>
            <a:r>
              <a:rPr lang="en-US" b="1" i="1" smtClean="0">
                <a:solidFill>
                  <a:srgbClr val="FFFFFF"/>
                </a:solidFill>
                <a:latin typeface="Arial" pitchFamily="34" charset="0"/>
                <a:ea typeface="MS PGothic" pitchFamily="34" charset="-128"/>
              </a:rPr>
              <a:t>Breakaway</a:t>
            </a:r>
            <a:r>
              <a:rPr lang="en-US" b="1" smtClean="0">
                <a:solidFill>
                  <a:srgbClr val="FFFFFF"/>
                </a:solidFill>
                <a:latin typeface="Arial" pitchFamily="34" charset="0"/>
                <a:ea typeface="MS PGothic" pitchFamily="34" charset="-128"/>
              </a:rPr>
              <a:t> magazine (Dec 2003): 7-9.</a:t>
            </a:r>
          </a:p>
        </p:txBody>
      </p:sp>
      <p:sp>
        <p:nvSpPr>
          <p:cNvPr id="11" name="Rectangle 3"/>
          <p:cNvSpPr txBox="1">
            <a:spLocks noChangeArrowheads="1"/>
          </p:cNvSpPr>
          <p:nvPr/>
        </p:nvSpPr>
        <p:spPr bwMode="auto">
          <a:xfrm>
            <a:off x="609600" y="2057400"/>
            <a:ext cx="3886200" cy="44196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lr>
                <a:srgbClr val="FFCC66"/>
              </a:buClr>
              <a:buSzPct val="65000"/>
              <a:buFont typeface="Wingdings" pitchFamily="2" charset="2"/>
              <a:buChar char="n"/>
            </a:pPr>
            <a:endParaRPr lang="en-US" sz="3600" b="1" kern="0" dirty="0" smtClean="0">
              <a:solidFill>
                <a:srgbClr val="FFFFFF"/>
              </a:solidFill>
              <a:effectLst>
                <a:outerShdw blurRad="38100" dist="38100" dir="2700000" algn="tl">
                  <a:srgbClr val="000000"/>
                </a:outerShdw>
              </a:effectLst>
              <a:ea typeface="MS PGothic" pitchFamily="34" charset="-128"/>
              <a:cs typeface="ＭＳ Ｐゴシック" charset="-128"/>
            </a:endParaRPr>
          </a:p>
        </p:txBody>
      </p:sp>
      <p:sp>
        <p:nvSpPr>
          <p:cNvPr id="6" name="Rectangle 2"/>
          <p:cNvSpPr>
            <a:spLocks noGrp="1" noChangeArrowheads="1"/>
          </p:cNvSpPr>
          <p:nvPr>
            <p:ph type="title"/>
          </p:nvPr>
        </p:nvSpPr>
        <p:spPr>
          <a:xfrm>
            <a:off x="0" y="0"/>
            <a:ext cx="3505200" cy="609600"/>
          </a:xfrm>
          <a:solidFill>
            <a:srgbClr val="000000"/>
          </a:solidFill>
        </p:spPr>
        <p:txBody>
          <a:bodyPr/>
          <a:lstStyle/>
          <a:p>
            <a:pPr eaLnBrk="1" hangingPunct="1"/>
            <a:r>
              <a:rPr lang="en-US" sz="3200" b="1" dirty="0" err="1" smtClean="0">
                <a:solidFill>
                  <a:srgbClr val="00B0F0"/>
                </a:solidFill>
              </a:rPr>
              <a:t>Đông</a:t>
            </a:r>
            <a:r>
              <a:rPr lang="en-US" sz="3200" b="1" dirty="0" smtClean="0">
                <a:solidFill>
                  <a:srgbClr val="00B0F0"/>
                </a:solidFill>
              </a:rPr>
              <a:t> </a:t>
            </a:r>
            <a:r>
              <a:rPr lang="en-US" sz="3200" b="1" dirty="0" err="1" smtClean="0">
                <a:solidFill>
                  <a:srgbClr val="00B0F0"/>
                </a:solidFill>
              </a:rPr>
              <a:t>găp</a:t>
            </a:r>
            <a:r>
              <a:rPr lang="en-US" sz="3200" b="1" dirty="0" smtClean="0">
                <a:solidFill>
                  <a:srgbClr val="00B0F0"/>
                </a:solidFill>
              </a:rPr>
              <a:t> </a:t>
            </a:r>
            <a:r>
              <a:rPr lang="en-US" sz="3200" b="1" dirty="0" err="1" smtClean="0">
                <a:solidFill>
                  <a:srgbClr val="00B0F0"/>
                </a:solidFill>
              </a:rPr>
              <a:t>Tây</a:t>
            </a:r>
            <a:endParaRPr lang="en-US" sz="3200" b="1" dirty="0" smtClean="0">
              <a:solidFill>
                <a:srgbClr val="00B0F0"/>
              </a:solidFill>
              <a:effectLst/>
            </a:endParaRPr>
          </a:p>
        </p:txBody>
      </p:sp>
      <p:sp>
        <p:nvSpPr>
          <p:cNvPr id="7" name="Rectangle 3"/>
          <p:cNvSpPr txBox="1">
            <a:spLocks noChangeArrowheads="1"/>
          </p:cNvSpPr>
          <p:nvPr/>
        </p:nvSpPr>
        <p:spPr bwMode="auto">
          <a:xfrm>
            <a:off x="533400" y="2133600"/>
            <a:ext cx="4038600" cy="40386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a:pP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Thích</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thi</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ca,hình</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ảnh</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&amp;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biểu</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tượng</a:t>
            </a:r>
            <a:endPar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endParaRPr>
          </a:p>
        </p:txBody>
      </p:sp>
      <p:sp>
        <p:nvSpPr>
          <p:cNvPr id="8" name="Rectangle 4"/>
          <p:cNvSpPr txBox="1">
            <a:spLocks noChangeArrowheads="1"/>
          </p:cNvSpPr>
          <p:nvPr/>
        </p:nvSpPr>
        <p:spPr bwMode="auto">
          <a:xfrm>
            <a:off x="4724400" y="2133600"/>
            <a:ext cx="40386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a:pP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Thích</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dàn</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bài</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danh</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sách</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và</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hoa</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thị</a:t>
            </a:r>
            <a:endPar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endParaRPr>
          </a:p>
        </p:txBody>
      </p:sp>
      <p:sp>
        <p:nvSpPr>
          <p:cNvPr id="9" name="Text Box 7"/>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spcBef>
                <a:spcPct val="50000"/>
              </a:spcBef>
              <a:defRPr/>
            </a:pPr>
            <a:r>
              <a:rPr lang="en-US" sz="4000" b="1" dirty="0" err="1" smtClean="0">
                <a:latin typeface="Tahoma" pitchFamily="19" charset="-52"/>
                <a:ea typeface="ＭＳ Ｐゴシック" charset="0"/>
                <a:cs typeface="ＭＳ Ｐゴシック" charset="0"/>
              </a:rPr>
              <a:t>Hêbơrơ</a:t>
            </a:r>
            <a:endParaRPr lang="en-US" sz="4000" b="1" dirty="0">
              <a:latin typeface="Tahoma" pitchFamily="19" charset="-52"/>
              <a:ea typeface="ＭＳ Ｐゴシック" charset="0"/>
              <a:cs typeface="ＭＳ Ｐゴシック" charset="0"/>
            </a:endParaRPr>
          </a:p>
        </p:txBody>
      </p:sp>
      <p:sp>
        <p:nvSpPr>
          <p:cNvPr id="10" name="Text Box 8"/>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spcBef>
                <a:spcPct val="50000"/>
              </a:spcBef>
              <a:defRPr/>
            </a:pPr>
            <a:r>
              <a:rPr lang="en-US" sz="4000" b="1" dirty="0" err="1" smtClean="0">
                <a:latin typeface="Tahoma" pitchFamily="19" charset="-52"/>
                <a:ea typeface="ＭＳ Ｐゴシック" charset="0"/>
                <a:cs typeface="ＭＳ Ｐゴシック" charset="0"/>
              </a:rPr>
              <a:t>Hy</a:t>
            </a:r>
            <a:r>
              <a:rPr lang="en-US" sz="4000" b="1" dirty="0" smtClean="0">
                <a:latin typeface="Tahoma" pitchFamily="19" charset="-52"/>
                <a:ea typeface="ＭＳ Ｐゴシック" charset="0"/>
                <a:cs typeface="ＭＳ Ｐゴシック" charset="0"/>
              </a:rPr>
              <a:t> </a:t>
            </a:r>
            <a:r>
              <a:rPr lang="en-US" sz="4000" b="1" dirty="0" err="1" smtClean="0">
                <a:latin typeface="Tahoma" pitchFamily="19" charset="-52"/>
                <a:ea typeface="ＭＳ Ｐゴシック" charset="0"/>
                <a:cs typeface="ＭＳ Ｐゴシック" charset="0"/>
              </a:rPr>
              <a:t>lạp</a:t>
            </a:r>
            <a:endParaRPr lang="en-US" sz="4000" b="1" dirty="0">
              <a:latin typeface="Tahoma" pitchFamily="19" charset="-52"/>
              <a:ea typeface="ＭＳ Ｐゴシック" charset="0"/>
              <a:cs typeface="ＭＳ Ｐゴシック" charset="0"/>
            </a:endParaRPr>
          </a:p>
        </p:txBody>
      </p:sp>
      <p:sp>
        <p:nvSpPr>
          <p:cNvPr id="12" name="WordArt 10"/>
          <p:cNvSpPr>
            <a:spLocks noChangeArrowheads="1" noChangeShapeType="1" noTextEdit="1"/>
          </p:cNvSpPr>
          <p:nvPr/>
        </p:nvSpPr>
        <p:spPr bwMode="auto">
          <a:xfrm>
            <a:off x="3657600" y="152400"/>
            <a:ext cx="2362200" cy="1905000"/>
          </a:xfrm>
          <a:prstGeom prst="rect">
            <a:avLst/>
          </a:prstGeom>
        </p:spPr>
        <p:txBody>
          <a:bodyPr wrap="none" fromWordArt="1">
            <a:prstTxWarp prst="textCascadeUp">
              <a:avLst>
                <a:gd name="adj" fmla="val 44444"/>
              </a:avLst>
            </a:prstTxWarp>
          </a:bodyPr>
          <a:lstStyle/>
          <a:p>
            <a:pPr algn="ct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Cách</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Viết</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2" descr="ephesus"/>
          <p:cNvPicPr>
            <a:picLocks noChangeAspect="1" noChangeArrowheads="1"/>
          </p:cNvPicPr>
          <p:nvPr/>
        </p:nvPicPr>
        <p:blipFill>
          <a:blip r:embed="rId3" cstate="print"/>
          <a:srcRect/>
          <a:stretch>
            <a:fillRect/>
          </a:stretch>
        </p:blipFill>
        <p:spPr bwMode="auto">
          <a:xfrm>
            <a:off x="271463" y="257175"/>
            <a:ext cx="8601075" cy="6067425"/>
          </a:xfrm>
          <a:prstGeom prst="rect">
            <a:avLst/>
          </a:prstGeom>
          <a:noFill/>
          <a:ln w="9525">
            <a:noFill/>
            <a:miter lim="800000"/>
            <a:headEnd/>
            <a:tailEnd/>
          </a:ln>
        </p:spPr>
      </p:pic>
      <p:sp>
        <p:nvSpPr>
          <p:cNvPr id="26627" name="Rectangle 3"/>
          <p:cNvSpPr>
            <a:spLocks noGrp="1" noChangeArrowheads="1"/>
          </p:cNvSpPr>
          <p:nvPr>
            <p:ph type="ctrTitle"/>
          </p:nvPr>
        </p:nvSpPr>
        <p:spPr>
          <a:xfrm>
            <a:off x="1403350" y="4572000"/>
            <a:ext cx="6697663" cy="1323975"/>
          </a:xfrm>
        </p:spPr>
        <p:txBody>
          <a:bodyPr anchor="t">
            <a:spAutoFit/>
          </a:bodyPr>
          <a:lstStyle/>
          <a:p>
            <a:pPr eaLnBrk="1" hangingPunct="1">
              <a:defRPr/>
            </a:pPr>
            <a:r>
              <a:rPr lang="en-US" sz="8000" b="1" dirty="0" smtClean="0">
                <a:solidFill>
                  <a:srgbClr val="FFCC00"/>
                </a:solidFill>
                <a:effectLst>
                  <a:outerShdw blurRad="38100" dist="38100" dir="2700000" algn="tl">
                    <a:srgbClr val="FFFFFF"/>
                  </a:outerShdw>
                </a:effectLst>
                <a:latin typeface="Dark Horse" pitchFamily="16" charset="0"/>
              </a:rPr>
              <a:t>Ê p h ê s ô</a:t>
            </a:r>
          </a:p>
        </p:txBody>
      </p:sp>
      <p:sp>
        <p:nvSpPr>
          <p:cNvPr id="4" name="Text Box 9"/>
          <p:cNvSpPr txBox="1">
            <a:spLocks noChangeArrowheads="1"/>
          </p:cNvSpPr>
          <p:nvPr/>
        </p:nvSpPr>
        <p:spPr bwMode="auto">
          <a:xfrm>
            <a:off x="0" y="6237288"/>
            <a:ext cx="9144000" cy="620712"/>
          </a:xfrm>
          <a:prstGeom prst="rect">
            <a:avLst/>
          </a:prstGeom>
          <a:solidFill>
            <a:schemeClr val="tx1"/>
          </a:solidFill>
          <a:ln w="9525">
            <a:noFill/>
            <a:miter lim="800000"/>
            <a:headEnd/>
            <a:tailEnd/>
          </a:ln>
          <a:effectLst/>
        </p:spPr>
        <p:txBody>
          <a:bodyPr anchor="ctr"/>
          <a:lstStyle/>
          <a:p>
            <a:pPr algn="ctr"/>
            <a:r>
              <a:rPr lang="en-US" sz="1600" b="1" i="1" dirty="0">
                <a:solidFill>
                  <a:srgbClr val="E5E5FF"/>
                </a:solidFill>
                <a:latin typeface="Arial" pitchFamily="34" charset="0"/>
                <a:cs typeface="Arial" pitchFamily="34" charset="0"/>
              </a:rPr>
              <a:t>Dr. Rick Griffith, Singapore Bible College</a:t>
            </a:r>
          </a:p>
          <a:p>
            <a:pPr algn="ctr"/>
            <a:r>
              <a:rPr lang="en-US" sz="1600" b="1" i="1" dirty="0">
                <a:solidFill>
                  <a:srgbClr val="E5E5FF"/>
                </a:solidFill>
                <a:latin typeface="Arial" pitchFamily="34" charset="0"/>
                <a:cs typeface="Arial" pitchFamily="34" charset="0"/>
              </a:rPr>
              <a:t>Biblestudydownloads.com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3394" name="Rectangle 5"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fontAlgn="base" hangingPunct="0">
              <a:spcBef>
                <a:spcPct val="0"/>
              </a:spcBef>
              <a:spcAft>
                <a:spcPct val="0"/>
              </a:spcAft>
            </a:pPr>
            <a:endParaRPr lang="en-US" smtClean="0">
              <a:solidFill>
                <a:srgbClr val="FFFFFF"/>
              </a:solidFill>
              <a:ea typeface="MS PGothic" pitchFamily="34" charset="-128"/>
            </a:endParaRPr>
          </a:p>
        </p:txBody>
      </p:sp>
      <p:sp>
        <p:nvSpPr>
          <p:cNvPr id="11" name="Rectangle 3"/>
          <p:cNvSpPr txBox="1">
            <a:spLocks noChangeArrowheads="1"/>
          </p:cNvSpPr>
          <p:nvPr/>
        </p:nvSpPr>
        <p:spPr bwMode="auto">
          <a:xfrm>
            <a:off x="609600" y="2057400"/>
            <a:ext cx="3886200" cy="44196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lr>
                <a:srgbClr val="FFCC66"/>
              </a:buClr>
              <a:buSzPct val="65000"/>
              <a:buFont typeface="Wingdings" pitchFamily="2" charset="2"/>
              <a:buChar char="n"/>
            </a:pPr>
            <a:endParaRPr lang="en-US" sz="3600" b="1" kern="0" dirty="0" smtClean="0">
              <a:solidFill>
                <a:srgbClr val="FFFFFF"/>
              </a:solidFill>
              <a:effectLst>
                <a:outerShdw blurRad="38100" dist="38100" dir="2700000" algn="tl">
                  <a:srgbClr val="000000"/>
                </a:outerShdw>
              </a:effectLst>
              <a:ea typeface="MS PGothic" pitchFamily="34" charset="-128"/>
              <a:cs typeface="ＭＳ Ｐゴシック" charset="-128"/>
            </a:endParaRPr>
          </a:p>
        </p:txBody>
      </p:sp>
      <p:sp>
        <p:nvSpPr>
          <p:cNvPr id="5" name="Rectangle 2"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hangingPunct="0"/>
            <a:endParaRPr lang="en-US" sz="1800">
              <a:solidFill>
                <a:srgbClr val="FFFFFF"/>
              </a:solidFill>
              <a:latin typeface="Tahoma" pitchFamily="34" charset="0"/>
            </a:endParaRPr>
          </a:p>
        </p:txBody>
      </p:sp>
      <p:sp>
        <p:nvSpPr>
          <p:cNvPr id="6" name="Rectangle 3"/>
          <p:cNvSpPr>
            <a:spLocks noGrp="1" noChangeArrowheads="1"/>
          </p:cNvSpPr>
          <p:nvPr>
            <p:ph type="title"/>
          </p:nvPr>
        </p:nvSpPr>
        <p:spPr>
          <a:xfrm>
            <a:off x="0" y="0"/>
            <a:ext cx="3505200" cy="609600"/>
          </a:xfrm>
          <a:solidFill>
            <a:srgbClr val="000000"/>
          </a:solidFill>
        </p:spPr>
        <p:txBody>
          <a:bodyPr/>
          <a:lstStyle/>
          <a:p>
            <a:r>
              <a:rPr lang="en-US" sz="3200" b="1" smtClean="0">
                <a:solidFill>
                  <a:srgbClr val="00B0F0"/>
                </a:solidFill>
              </a:rPr>
              <a:t>Đông gặp Tây</a:t>
            </a:r>
            <a:endParaRPr lang="en-US" sz="3200" b="1" dirty="0" smtClean="0">
              <a:effectLst/>
            </a:endParaRPr>
          </a:p>
        </p:txBody>
      </p:sp>
      <p:sp>
        <p:nvSpPr>
          <p:cNvPr id="7" name="Rectangle 4"/>
          <p:cNvSpPr txBox="1">
            <a:spLocks noChangeArrowheads="1"/>
          </p:cNvSpPr>
          <p:nvPr/>
        </p:nvSpPr>
        <p:spPr bwMode="auto">
          <a:xfrm>
            <a:off x="228600" y="2133600"/>
            <a:ext cx="4343400" cy="44196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hlink"/>
              </a:buClr>
              <a:buSzPct val="65000"/>
              <a:buFont typeface="Wingdings" charset="0"/>
              <a:buChar char="n"/>
              <a:tabLst/>
              <a:defRPr/>
            </a:pP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Xem</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những</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con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số</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như</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chất</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lượng</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hoặc</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biểu</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tượng</a:t>
            </a:r>
            <a:endParaRPr kumimoji="0" lang="en-US" sz="3600" b="1" i="0" u="none" strike="noStrike" kern="0" cap="none" spc="0" normalizeH="0" baseline="0" noProof="0" dirty="0">
              <a:ln>
                <a:noFill/>
              </a:ln>
              <a:effectLst>
                <a:outerShdw blurRad="38100" dist="38100" dir="2700000" algn="tl">
                  <a:srgbClr val="000000"/>
                </a:outerShdw>
              </a:effectLst>
              <a:uLnTx/>
              <a:uFillTx/>
              <a:latin typeface="+mn-lt"/>
              <a:ea typeface="ＭＳ Ｐゴシック" charset="0"/>
              <a:cs typeface="ＭＳ Ｐゴシック" charset="0"/>
            </a:endParaRPr>
          </a:p>
        </p:txBody>
      </p:sp>
      <p:sp>
        <p:nvSpPr>
          <p:cNvPr id="8" name="Rectangle 5"/>
          <p:cNvSpPr txBox="1">
            <a:spLocks noChangeArrowheads="1"/>
          </p:cNvSpPr>
          <p:nvPr/>
        </p:nvSpPr>
        <p:spPr bwMode="auto">
          <a:xfrm>
            <a:off x="4724400" y="2133600"/>
            <a:ext cx="40386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charset="0"/>
              <a:buChar char="n"/>
              <a:tabLst/>
              <a:defRPr/>
            </a:pP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Xem</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những</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con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số</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như</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số</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lượng</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đặc</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ＭＳ Ｐゴシック" charset="0"/>
                <a:cs typeface="ＭＳ Ｐゴシック" charset="0"/>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ＭＳ Ｐゴシック" charset="0"/>
                <a:cs typeface="ＭＳ Ｐゴシック" charset="0"/>
              </a:rPr>
              <a:t>biệt</a:t>
            </a:r>
            <a:endParaRPr kumimoji="0" lang="en-US" sz="3600" b="1" i="0" u="none" strike="noStrike" kern="0" cap="none" spc="0" normalizeH="0" baseline="0" noProof="0" dirty="0">
              <a:ln>
                <a:noFill/>
              </a:ln>
              <a:effectLst>
                <a:outerShdw blurRad="38100" dist="38100" dir="2700000" algn="tl">
                  <a:srgbClr val="000000"/>
                </a:outerShdw>
              </a:effectLst>
              <a:uLnTx/>
              <a:uFillTx/>
              <a:latin typeface="+mn-lt"/>
              <a:ea typeface="ＭＳ Ｐゴシック" charset="0"/>
              <a:cs typeface="ＭＳ Ｐゴシック" charset="0"/>
            </a:endParaRPr>
          </a:p>
        </p:txBody>
      </p:sp>
      <p:sp>
        <p:nvSpPr>
          <p:cNvPr id="9"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spcBef>
                <a:spcPct val="50000"/>
              </a:spcBef>
              <a:defRPr/>
            </a:pPr>
            <a:r>
              <a:rPr lang="en-US" sz="4000" b="1" dirty="0" err="1" smtClean="0">
                <a:solidFill>
                  <a:srgbClr val="FFFF00"/>
                </a:solidFill>
                <a:latin typeface="Tahoma" pitchFamily="19" charset="-52"/>
                <a:ea typeface="ＭＳ Ｐゴシック" charset="0"/>
                <a:cs typeface="ＭＳ Ｐゴシック" charset="0"/>
              </a:rPr>
              <a:t>Hêbơrơ</a:t>
            </a:r>
            <a:endParaRPr lang="en-US" sz="4000" b="1" dirty="0">
              <a:solidFill>
                <a:srgbClr val="FFFF00"/>
              </a:solidFill>
              <a:latin typeface="Tahoma" pitchFamily="19" charset="-52"/>
              <a:ea typeface="ＭＳ Ｐゴシック" charset="0"/>
              <a:cs typeface="ＭＳ Ｐゴシック" charset="0"/>
            </a:endParaRPr>
          </a:p>
        </p:txBody>
      </p:sp>
      <p:sp>
        <p:nvSpPr>
          <p:cNvPr id="10"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spcBef>
                <a:spcPct val="50000"/>
              </a:spcBef>
              <a:defRPr/>
            </a:pPr>
            <a:r>
              <a:rPr lang="en-US" sz="4000" b="1" dirty="0" err="1" smtClean="0">
                <a:latin typeface="Tahoma" pitchFamily="19" charset="-52"/>
                <a:ea typeface="ＭＳ Ｐゴシック" charset="0"/>
                <a:cs typeface="ＭＳ Ｐゴシック" charset="0"/>
              </a:rPr>
              <a:t>Hy</a:t>
            </a:r>
            <a:r>
              <a:rPr lang="en-US" sz="4000" b="1" dirty="0" smtClean="0">
                <a:latin typeface="Tahoma" pitchFamily="19" charset="-52"/>
                <a:ea typeface="ＭＳ Ｐゴシック" charset="0"/>
                <a:cs typeface="ＭＳ Ｐゴシック" charset="0"/>
              </a:rPr>
              <a:t> </a:t>
            </a:r>
            <a:r>
              <a:rPr lang="en-US" sz="4000" b="1" dirty="0" err="1" smtClean="0">
                <a:latin typeface="Tahoma" pitchFamily="19" charset="-52"/>
                <a:ea typeface="ＭＳ Ｐゴシック" charset="0"/>
                <a:cs typeface="ＭＳ Ｐゴシック" charset="0"/>
              </a:rPr>
              <a:t>lạp</a:t>
            </a:r>
            <a:endParaRPr lang="en-US" sz="4000" b="1" dirty="0">
              <a:latin typeface="Tahoma" pitchFamily="19" charset="-52"/>
              <a:ea typeface="ＭＳ Ｐゴシック" charset="0"/>
              <a:cs typeface="ＭＳ Ｐゴシック" charset="0"/>
            </a:endParaRPr>
          </a:p>
        </p:txBody>
      </p:sp>
      <p:sp>
        <p:nvSpPr>
          <p:cNvPr id="12" name="WordArt 8"/>
          <p:cNvSpPr>
            <a:spLocks noChangeArrowheads="1" noChangeShapeType="1" noTextEdit="1"/>
          </p:cNvSpPr>
          <p:nvPr/>
        </p:nvSpPr>
        <p:spPr bwMode="auto">
          <a:xfrm>
            <a:off x="3581400" y="0"/>
            <a:ext cx="2362200" cy="1905000"/>
          </a:xfrm>
          <a:prstGeom prst="rect">
            <a:avLst/>
          </a:prstGeom>
        </p:spPr>
        <p:txBody>
          <a:bodyPr wrap="none" fromWordArt="1">
            <a:prstTxWarp prst="textCascadeUp">
              <a:avLst>
                <a:gd name="adj" fmla="val 44444"/>
              </a:avLst>
            </a:prstTxWarp>
          </a:bodyPr>
          <a:lstStyle/>
          <a:p>
            <a:pPr algn="ct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Con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số</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endParaRPr>
          </a:p>
        </p:txBody>
      </p:sp>
      <p:sp>
        <p:nvSpPr>
          <p:cNvPr id="443401" name="Rectangle 2"/>
          <p:cNvSpPr txBox="1">
            <a:spLocks noChangeArrowheads="1"/>
          </p:cNvSpPr>
          <p:nvPr/>
        </p:nvSpPr>
        <p:spPr bwMode="auto">
          <a:xfrm>
            <a:off x="0" y="6210300"/>
            <a:ext cx="9144000" cy="647700"/>
          </a:xfrm>
          <a:prstGeom prst="rect">
            <a:avLst/>
          </a:prstGeom>
          <a:solidFill>
            <a:srgbClr val="000000"/>
          </a:solidFill>
          <a:ln w="9525">
            <a:noFill/>
            <a:miter lim="800000"/>
            <a:headEnd/>
            <a:tailEnd/>
          </a:ln>
        </p:spPr>
        <p:txBody>
          <a:bodyPr anchor="ctr"/>
          <a:lstStyle/>
          <a:p>
            <a:pPr algn="ctr" fontAlgn="base">
              <a:spcBef>
                <a:spcPct val="0"/>
              </a:spcBef>
              <a:spcAft>
                <a:spcPct val="0"/>
              </a:spcAft>
            </a:pPr>
            <a:r>
              <a:rPr lang="en-US" b="1" dirty="0" smtClean="0">
                <a:solidFill>
                  <a:srgbClr val="FFFFFF"/>
                </a:solidFill>
                <a:latin typeface="Arial" pitchFamily="34" charset="0"/>
                <a:ea typeface="MS PGothic" pitchFamily="34" charset="-128"/>
              </a:rPr>
              <a:t>Adapted from Lynne M. Thompson, "Christmas: The Real Deal," interview with Ray Vander </a:t>
            </a:r>
            <a:r>
              <a:rPr lang="en-US" b="1" dirty="0" err="1" smtClean="0">
                <a:solidFill>
                  <a:srgbClr val="FFFFFF"/>
                </a:solidFill>
                <a:latin typeface="Arial" pitchFamily="34" charset="0"/>
                <a:ea typeface="MS PGothic" pitchFamily="34" charset="-128"/>
              </a:rPr>
              <a:t>Laan</a:t>
            </a:r>
            <a:r>
              <a:rPr lang="en-US" b="1" dirty="0" smtClean="0">
                <a:solidFill>
                  <a:srgbClr val="FFFFFF"/>
                </a:solidFill>
                <a:latin typeface="Arial" pitchFamily="34" charset="0"/>
                <a:ea typeface="MS PGothic" pitchFamily="34" charset="-128"/>
              </a:rPr>
              <a:t>, </a:t>
            </a:r>
            <a:r>
              <a:rPr lang="en-US" b="1" i="1" dirty="0" smtClean="0">
                <a:solidFill>
                  <a:srgbClr val="FFFFFF"/>
                </a:solidFill>
                <a:latin typeface="Arial" pitchFamily="34" charset="0"/>
                <a:ea typeface="MS PGothic" pitchFamily="34" charset="-128"/>
              </a:rPr>
              <a:t>Breakaway</a:t>
            </a:r>
            <a:r>
              <a:rPr lang="en-US" b="1" dirty="0" smtClean="0">
                <a:solidFill>
                  <a:srgbClr val="FFFFFF"/>
                </a:solidFill>
                <a:latin typeface="Arial" pitchFamily="34" charset="0"/>
                <a:ea typeface="MS PGothic" pitchFamily="34" charset="-128"/>
              </a:rPr>
              <a:t> magazine (Dec 2003): 7-9.</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 name="Rectangle 2"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hangingPunct="0"/>
            <a:endParaRPr lang="en-US" sz="1800">
              <a:solidFill>
                <a:srgbClr val="FFFFFF"/>
              </a:solidFill>
              <a:latin typeface="Tahoma" pitchFamily="34" charset="0"/>
            </a:endParaRPr>
          </a:p>
        </p:txBody>
      </p:sp>
      <p:sp>
        <p:nvSpPr>
          <p:cNvPr id="443394" name="Rectangle 5"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fontAlgn="base" hangingPunct="0">
              <a:spcBef>
                <a:spcPct val="0"/>
              </a:spcBef>
              <a:spcAft>
                <a:spcPct val="0"/>
              </a:spcAft>
            </a:pPr>
            <a:endParaRPr lang="en-US" smtClean="0">
              <a:solidFill>
                <a:srgbClr val="FFFFFF"/>
              </a:solidFill>
              <a:ea typeface="MS PGothic" pitchFamily="34" charset="-128"/>
            </a:endParaRPr>
          </a:p>
        </p:txBody>
      </p:sp>
      <p:sp>
        <p:nvSpPr>
          <p:cNvPr id="443401" name="Rectangle 2"/>
          <p:cNvSpPr txBox="1">
            <a:spLocks noChangeArrowheads="1"/>
          </p:cNvSpPr>
          <p:nvPr/>
        </p:nvSpPr>
        <p:spPr bwMode="auto">
          <a:xfrm>
            <a:off x="0" y="6210300"/>
            <a:ext cx="9144000" cy="647700"/>
          </a:xfrm>
          <a:prstGeom prst="rect">
            <a:avLst/>
          </a:prstGeom>
          <a:solidFill>
            <a:srgbClr val="000000"/>
          </a:solidFill>
          <a:ln w="9525">
            <a:noFill/>
            <a:miter lim="800000"/>
            <a:headEnd/>
            <a:tailEnd/>
          </a:ln>
        </p:spPr>
        <p:txBody>
          <a:bodyPr anchor="ctr"/>
          <a:lstStyle/>
          <a:p>
            <a:pPr algn="ctr" fontAlgn="base">
              <a:spcBef>
                <a:spcPct val="0"/>
              </a:spcBef>
              <a:spcAft>
                <a:spcPct val="0"/>
              </a:spcAft>
            </a:pPr>
            <a:r>
              <a:rPr lang="en-US" b="1" dirty="0" smtClean="0">
                <a:solidFill>
                  <a:srgbClr val="FFFFFF"/>
                </a:solidFill>
                <a:latin typeface="Arial" pitchFamily="34" charset="0"/>
                <a:ea typeface="MS PGothic" pitchFamily="34" charset="-128"/>
              </a:rPr>
              <a:t>Adapted from Lynne M. Thompson, "Christmas: The Real Deal," interview with Ray Vander </a:t>
            </a:r>
            <a:r>
              <a:rPr lang="en-US" b="1" dirty="0" err="1" smtClean="0">
                <a:solidFill>
                  <a:srgbClr val="FFFFFF"/>
                </a:solidFill>
                <a:latin typeface="Arial" pitchFamily="34" charset="0"/>
                <a:ea typeface="MS PGothic" pitchFamily="34" charset="-128"/>
              </a:rPr>
              <a:t>Laan</a:t>
            </a:r>
            <a:r>
              <a:rPr lang="en-US" b="1" dirty="0" smtClean="0">
                <a:solidFill>
                  <a:srgbClr val="FFFFFF"/>
                </a:solidFill>
                <a:latin typeface="Arial" pitchFamily="34" charset="0"/>
                <a:ea typeface="MS PGothic" pitchFamily="34" charset="-128"/>
              </a:rPr>
              <a:t>, </a:t>
            </a:r>
            <a:r>
              <a:rPr lang="en-US" b="1" i="1" dirty="0" smtClean="0">
                <a:solidFill>
                  <a:srgbClr val="FFFFFF"/>
                </a:solidFill>
                <a:latin typeface="Arial" pitchFamily="34" charset="0"/>
                <a:ea typeface="MS PGothic" pitchFamily="34" charset="-128"/>
              </a:rPr>
              <a:t>Breakaway</a:t>
            </a:r>
            <a:r>
              <a:rPr lang="en-US" b="1" dirty="0" smtClean="0">
                <a:solidFill>
                  <a:srgbClr val="FFFFFF"/>
                </a:solidFill>
                <a:latin typeface="Arial" pitchFamily="34" charset="0"/>
                <a:ea typeface="MS PGothic" pitchFamily="34" charset="-128"/>
              </a:rPr>
              <a:t> magazine (Dec 2003): 7-9.</a:t>
            </a:r>
          </a:p>
        </p:txBody>
      </p:sp>
      <p:sp>
        <p:nvSpPr>
          <p:cNvPr id="11" name="Rectangle 3"/>
          <p:cNvSpPr txBox="1">
            <a:spLocks noChangeArrowheads="1"/>
          </p:cNvSpPr>
          <p:nvPr/>
        </p:nvSpPr>
        <p:spPr bwMode="auto">
          <a:xfrm>
            <a:off x="609600" y="2057400"/>
            <a:ext cx="3886200" cy="44196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lr>
                <a:srgbClr val="FFCC66"/>
              </a:buClr>
              <a:buSzPct val="65000"/>
              <a:buFont typeface="Wingdings" pitchFamily="2" charset="2"/>
              <a:buChar char="n"/>
            </a:pPr>
            <a:endParaRPr lang="en-US" sz="3600" b="1" kern="0" dirty="0" smtClean="0">
              <a:solidFill>
                <a:srgbClr val="FFFFFF"/>
              </a:solidFill>
              <a:effectLst>
                <a:outerShdw blurRad="38100" dist="38100" dir="2700000" algn="tl">
                  <a:srgbClr val="000000"/>
                </a:outerShdw>
              </a:effectLst>
              <a:ea typeface="MS PGothic" pitchFamily="34" charset="-128"/>
              <a:cs typeface="ＭＳ Ｐゴシック" charset="-128"/>
            </a:endParaRPr>
          </a:p>
        </p:txBody>
      </p:sp>
      <p:sp>
        <p:nvSpPr>
          <p:cNvPr id="6" name="Rectangle 3"/>
          <p:cNvSpPr>
            <a:spLocks noGrp="1" noChangeArrowheads="1"/>
          </p:cNvSpPr>
          <p:nvPr>
            <p:ph type="title"/>
          </p:nvPr>
        </p:nvSpPr>
        <p:spPr>
          <a:xfrm>
            <a:off x="0" y="0"/>
            <a:ext cx="3505200" cy="609600"/>
          </a:xfrm>
          <a:solidFill>
            <a:srgbClr val="000000"/>
          </a:solidFill>
        </p:spPr>
        <p:txBody>
          <a:bodyPr/>
          <a:lstStyle/>
          <a:p>
            <a:r>
              <a:rPr lang="en-US" sz="3200" b="1" dirty="0" err="1" smtClean="0">
                <a:solidFill>
                  <a:srgbClr val="00B0F0"/>
                </a:solidFill>
              </a:rPr>
              <a:t>Đông</a:t>
            </a:r>
            <a:r>
              <a:rPr lang="en-US" sz="3200" b="1" dirty="0" smtClean="0">
                <a:solidFill>
                  <a:srgbClr val="00B0F0"/>
                </a:solidFill>
              </a:rPr>
              <a:t> </a:t>
            </a:r>
            <a:r>
              <a:rPr lang="en-US" sz="3200" b="1" dirty="0" err="1" smtClean="0">
                <a:solidFill>
                  <a:srgbClr val="00B0F0"/>
                </a:solidFill>
              </a:rPr>
              <a:t>gặp</a:t>
            </a:r>
            <a:r>
              <a:rPr lang="en-US" sz="3200" b="1" dirty="0" smtClean="0">
                <a:solidFill>
                  <a:srgbClr val="00B0F0"/>
                </a:solidFill>
              </a:rPr>
              <a:t> </a:t>
            </a:r>
            <a:r>
              <a:rPr lang="en-US" sz="3200" b="1" dirty="0" err="1" smtClean="0">
                <a:solidFill>
                  <a:srgbClr val="00B0F0"/>
                </a:solidFill>
              </a:rPr>
              <a:t>Tây</a:t>
            </a:r>
            <a:endParaRPr lang="en-US" sz="3200" b="1" dirty="0" smtClean="0">
              <a:effectLst/>
            </a:endParaRPr>
          </a:p>
        </p:txBody>
      </p:sp>
      <p:sp>
        <p:nvSpPr>
          <p:cNvPr id="7" name="Rectangle 4"/>
          <p:cNvSpPr txBox="1">
            <a:spLocks noChangeArrowheads="1"/>
          </p:cNvSpPr>
          <p:nvPr/>
        </p:nvSpPr>
        <p:spPr bwMode="auto">
          <a:xfrm>
            <a:off x="4876800" y="2209800"/>
            <a:ext cx="40386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a:pPr>
            <a:r>
              <a:rPr kumimoji="0" lang="en-US" sz="36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S PGothic" pitchFamily="34" charset="-128"/>
                <a:cs typeface="ＭＳ Ｐゴシック" charset="-128"/>
              </a:rPr>
              <a:t>Chú trọng đến mối quan hệ </a:t>
            </a:r>
            <a:r>
              <a:rPr kumimoji="0" lang="en-US" sz="3600" b="1" i="0" u="none" strike="noStrike" kern="0" cap="none" spc="0" normalizeH="0" baseline="0" noProof="0" smtClean="0">
                <a:ln>
                  <a:noFill/>
                </a:ln>
                <a:solidFill>
                  <a:schemeClr val="accent2"/>
                </a:solidFill>
                <a:effectLst>
                  <a:outerShdw blurRad="38100" dist="38100" dir="2700000" algn="tl">
                    <a:srgbClr val="000000"/>
                  </a:outerShdw>
                </a:effectLst>
                <a:uLnTx/>
                <a:uFillTx/>
                <a:latin typeface="+mn-lt"/>
                <a:ea typeface="MS PGothic" pitchFamily="34" charset="-128"/>
                <a:cs typeface="ＭＳ Ｐゴシック" charset="-128"/>
              </a:rPr>
              <a:t>cá nhân</a:t>
            </a:r>
            <a:r>
              <a:rPr kumimoji="0" lang="en-US" sz="36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S PGothic" pitchFamily="34" charset="-128"/>
                <a:cs typeface="ＭＳ Ｐゴシック" charset="-128"/>
              </a:rPr>
              <a:t> với Chúa</a:t>
            </a:r>
            <a:endParaRPr kumimoji="0" lang="en-US" sz="36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S PGothic" pitchFamily="34" charset="-128"/>
              <a:cs typeface="ＭＳ Ｐゴシック" charset="-128"/>
            </a:endParaRPr>
          </a:p>
        </p:txBody>
      </p:sp>
      <p:sp>
        <p:nvSpPr>
          <p:cNvPr id="8" name="Rectangle 5"/>
          <p:cNvSpPr txBox="1">
            <a:spLocks noChangeArrowheads="1"/>
          </p:cNvSpPr>
          <p:nvPr/>
        </p:nvSpPr>
        <p:spPr bwMode="auto">
          <a:xfrm>
            <a:off x="457200" y="2209800"/>
            <a:ext cx="4038600" cy="44196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a:pPr>
            <a:r>
              <a:rPr kumimoji="0" lang="en-US" sz="3600" b="1" i="0" u="none" strike="noStrike" kern="0" cap="none" spc="0" normalizeH="0" baseline="0" noProof="0" smtClean="0">
                <a:ln>
                  <a:noFill/>
                </a:ln>
                <a:solidFill>
                  <a:schemeClr val="tx2">
                    <a:lumMod val="40000"/>
                    <a:lumOff val="60000"/>
                  </a:schemeClr>
                </a:solidFill>
                <a:effectLst>
                  <a:outerShdw blurRad="38100" dist="38100" dir="2700000" algn="tl">
                    <a:srgbClr val="000000"/>
                  </a:outerShdw>
                </a:effectLst>
                <a:uLnTx/>
                <a:uFillTx/>
                <a:latin typeface="+mn-lt"/>
                <a:ea typeface="MS PGothic" pitchFamily="34" charset="-128"/>
                <a:cs typeface="ＭＳ Ｐゴシック" charset="-128"/>
              </a:rPr>
              <a:t>Chú trọng đến </a:t>
            </a:r>
            <a:r>
              <a:rPr kumimoji="0" lang="en-US" sz="3600" b="1" i="0" u="none" strike="noStrike" kern="0" cap="none" spc="0" normalizeH="0" baseline="0" noProof="0"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cộng đồng</a:t>
            </a:r>
            <a:r>
              <a:rPr kumimoji="0" lang="en-US" sz="36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smtClean="0">
                <a:ln>
                  <a:noFill/>
                </a:ln>
                <a:solidFill>
                  <a:schemeClr val="tx2">
                    <a:lumMod val="40000"/>
                    <a:lumOff val="60000"/>
                  </a:schemeClr>
                </a:solidFill>
                <a:effectLst>
                  <a:outerShdw blurRad="38100" dist="38100" dir="2700000" algn="tl">
                    <a:srgbClr val="000000"/>
                  </a:outerShdw>
                </a:effectLst>
                <a:uLnTx/>
                <a:uFillTx/>
                <a:latin typeface="+mn-lt"/>
                <a:ea typeface="MS PGothic" pitchFamily="34" charset="-128"/>
                <a:cs typeface="ＭＳ Ｐゴシック" charset="-128"/>
              </a:rPr>
              <a:t>trong mối quan hệ với Chúa</a:t>
            </a:r>
            <a:endParaRPr kumimoji="0" lang="en-US" sz="3600" b="1" i="0" u="none" strike="noStrike" kern="0" cap="none" spc="0" normalizeH="0" baseline="0" noProof="0" dirty="0" smtClean="0">
              <a:ln>
                <a:noFill/>
              </a:ln>
              <a:solidFill>
                <a:schemeClr val="tx2">
                  <a:lumMod val="40000"/>
                  <a:lumOff val="60000"/>
                </a:schemeClr>
              </a:solidFill>
              <a:effectLst>
                <a:outerShdw blurRad="38100" dist="38100" dir="2700000" algn="tl">
                  <a:srgbClr val="000000"/>
                </a:outerShdw>
              </a:effectLst>
              <a:uLnTx/>
              <a:uFillTx/>
              <a:latin typeface="+mn-lt"/>
              <a:ea typeface="MS PGothic" pitchFamily="34" charset="-128"/>
              <a:cs typeface="ＭＳ Ｐゴシック" charset="-128"/>
            </a:endParaRPr>
          </a:p>
        </p:txBody>
      </p:sp>
      <p:sp>
        <p:nvSpPr>
          <p:cNvPr id="9"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spcBef>
                <a:spcPct val="50000"/>
              </a:spcBef>
              <a:defRPr/>
            </a:pPr>
            <a:r>
              <a:rPr lang="en-US" sz="4000" b="1" dirty="0" err="1" smtClean="0">
                <a:solidFill>
                  <a:srgbClr val="FFFF00"/>
                </a:solidFill>
                <a:latin typeface="Tahoma" pitchFamily="19" charset="-52"/>
                <a:ea typeface="ＭＳ Ｐゴシック" charset="0"/>
                <a:cs typeface="ＭＳ Ｐゴシック" charset="0"/>
              </a:rPr>
              <a:t>Hêbơrơ</a:t>
            </a:r>
            <a:endParaRPr lang="en-US" sz="4000" b="1" dirty="0">
              <a:solidFill>
                <a:srgbClr val="FFFF00"/>
              </a:solidFill>
              <a:latin typeface="Tahoma" pitchFamily="19" charset="-52"/>
              <a:ea typeface="ＭＳ Ｐゴシック" charset="0"/>
              <a:cs typeface="ＭＳ Ｐゴシック" charset="0"/>
            </a:endParaRPr>
          </a:p>
        </p:txBody>
      </p:sp>
      <p:sp>
        <p:nvSpPr>
          <p:cNvPr id="10" name="Text Box 7"/>
          <p:cNvSpPr txBox="1">
            <a:spLocks noChangeArrowheads="1"/>
          </p:cNvSpPr>
          <p:nvPr/>
        </p:nvSpPr>
        <p:spPr bwMode="auto">
          <a:xfrm>
            <a:off x="5867400" y="129540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spcBef>
                <a:spcPct val="50000"/>
              </a:spcBef>
              <a:defRPr/>
            </a:pPr>
            <a:r>
              <a:rPr lang="en-US" sz="4000" b="1" dirty="0" err="1" smtClean="0">
                <a:latin typeface="Tahoma" pitchFamily="19" charset="-52"/>
                <a:ea typeface="ＭＳ Ｐゴシック" charset="0"/>
                <a:cs typeface="ＭＳ Ｐゴシック" charset="0"/>
              </a:rPr>
              <a:t>Hy</a:t>
            </a:r>
            <a:r>
              <a:rPr lang="en-US" sz="4000" b="1" dirty="0" smtClean="0">
                <a:latin typeface="Tahoma" pitchFamily="19" charset="-52"/>
                <a:ea typeface="ＭＳ Ｐゴシック" charset="0"/>
                <a:cs typeface="ＭＳ Ｐゴシック" charset="0"/>
              </a:rPr>
              <a:t> </a:t>
            </a:r>
            <a:r>
              <a:rPr lang="en-US" sz="4000" b="1" dirty="0" err="1" smtClean="0">
                <a:latin typeface="Tahoma" pitchFamily="19" charset="-52"/>
                <a:ea typeface="ＭＳ Ｐゴシック" charset="0"/>
                <a:cs typeface="ＭＳ Ｐゴシック" charset="0"/>
              </a:rPr>
              <a:t>lạp</a:t>
            </a:r>
            <a:endParaRPr lang="en-US" sz="4000" b="1" dirty="0">
              <a:latin typeface="Tahoma" pitchFamily="19" charset="-52"/>
              <a:ea typeface="ＭＳ Ｐゴシック" charset="0"/>
              <a:cs typeface="ＭＳ Ｐゴシック" charset="0"/>
            </a:endParaRPr>
          </a:p>
        </p:txBody>
      </p:sp>
      <p:sp>
        <p:nvSpPr>
          <p:cNvPr id="12" name="WordArt 8"/>
          <p:cNvSpPr>
            <a:spLocks noChangeArrowheads="1" noChangeShapeType="1" noTextEdit="1"/>
          </p:cNvSpPr>
          <p:nvPr/>
        </p:nvSpPr>
        <p:spPr bwMode="auto">
          <a:xfrm>
            <a:off x="3733800" y="304800"/>
            <a:ext cx="2971800" cy="2057400"/>
          </a:xfrm>
          <a:prstGeom prst="rect">
            <a:avLst/>
          </a:prstGeom>
        </p:spPr>
        <p:txBody>
          <a:bodyPr wrap="none" fromWordArt="1">
            <a:prstTxWarp prst="textCascadeUp">
              <a:avLst>
                <a:gd name="adj" fmla="val 44444"/>
              </a:avLst>
            </a:prstTxWarp>
          </a:bodyPr>
          <a:lstStyle/>
          <a:p>
            <a:pPr algn="ct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Quan</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hệ</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với</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Chúa</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 name="Rectangle 2"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hangingPunct="0"/>
            <a:endParaRPr lang="en-US" sz="1800">
              <a:solidFill>
                <a:srgbClr val="FFFFFF"/>
              </a:solidFill>
              <a:latin typeface="Tahoma" pitchFamily="34" charset="0"/>
            </a:endParaRPr>
          </a:p>
        </p:txBody>
      </p:sp>
      <p:sp>
        <p:nvSpPr>
          <p:cNvPr id="443394" name="Rectangle 5"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fontAlgn="base" hangingPunct="0">
              <a:spcBef>
                <a:spcPct val="0"/>
              </a:spcBef>
              <a:spcAft>
                <a:spcPct val="0"/>
              </a:spcAft>
            </a:pPr>
            <a:endParaRPr lang="en-US" smtClean="0">
              <a:solidFill>
                <a:srgbClr val="FFFFFF"/>
              </a:solidFill>
              <a:ea typeface="MS PGothic" pitchFamily="34" charset="-128"/>
            </a:endParaRPr>
          </a:p>
        </p:txBody>
      </p:sp>
      <p:sp>
        <p:nvSpPr>
          <p:cNvPr id="443401" name="Rectangle 2"/>
          <p:cNvSpPr txBox="1">
            <a:spLocks noChangeArrowheads="1"/>
          </p:cNvSpPr>
          <p:nvPr/>
        </p:nvSpPr>
        <p:spPr bwMode="auto">
          <a:xfrm>
            <a:off x="0" y="6210300"/>
            <a:ext cx="9144000" cy="647700"/>
          </a:xfrm>
          <a:prstGeom prst="rect">
            <a:avLst/>
          </a:prstGeom>
          <a:solidFill>
            <a:srgbClr val="000000"/>
          </a:solidFill>
          <a:ln w="9525">
            <a:noFill/>
            <a:miter lim="800000"/>
            <a:headEnd/>
            <a:tailEnd/>
          </a:ln>
        </p:spPr>
        <p:txBody>
          <a:bodyPr anchor="ctr"/>
          <a:lstStyle/>
          <a:p>
            <a:pPr algn="ctr" fontAlgn="base">
              <a:spcBef>
                <a:spcPct val="0"/>
              </a:spcBef>
              <a:spcAft>
                <a:spcPct val="0"/>
              </a:spcAft>
            </a:pPr>
            <a:r>
              <a:rPr lang="en-US" b="1" dirty="0" smtClean="0">
                <a:solidFill>
                  <a:srgbClr val="FFFFFF"/>
                </a:solidFill>
                <a:latin typeface="Arial" pitchFamily="34" charset="0"/>
                <a:ea typeface="MS PGothic" pitchFamily="34" charset="-128"/>
              </a:rPr>
              <a:t>Adapted from Lynne M. Thompson, "Christmas: The Real Deal," interview with Ray Vander </a:t>
            </a:r>
            <a:r>
              <a:rPr lang="en-US" b="1" dirty="0" err="1" smtClean="0">
                <a:solidFill>
                  <a:srgbClr val="FFFFFF"/>
                </a:solidFill>
                <a:latin typeface="Arial" pitchFamily="34" charset="0"/>
                <a:ea typeface="MS PGothic" pitchFamily="34" charset="-128"/>
              </a:rPr>
              <a:t>Laan</a:t>
            </a:r>
            <a:r>
              <a:rPr lang="en-US" b="1" dirty="0" smtClean="0">
                <a:solidFill>
                  <a:srgbClr val="FFFFFF"/>
                </a:solidFill>
                <a:latin typeface="Arial" pitchFamily="34" charset="0"/>
                <a:ea typeface="MS PGothic" pitchFamily="34" charset="-128"/>
              </a:rPr>
              <a:t>, </a:t>
            </a:r>
            <a:r>
              <a:rPr lang="en-US" b="1" i="1" dirty="0" smtClean="0">
                <a:solidFill>
                  <a:srgbClr val="FFFFFF"/>
                </a:solidFill>
                <a:latin typeface="Arial" pitchFamily="34" charset="0"/>
                <a:ea typeface="MS PGothic" pitchFamily="34" charset="-128"/>
              </a:rPr>
              <a:t>Breakaway</a:t>
            </a:r>
            <a:r>
              <a:rPr lang="en-US" b="1" dirty="0" smtClean="0">
                <a:solidFill>
                  <a:srgbClr val="FFFFFF"/>
                </a:solidFill>
                <a:latin typeface="Arial" pitchFamily="34" charset="0"/>
                <a:ea typeface="MS PGothic" pitchFamily="34" charset="-128"/>
              </a:rPr>
              <a:t> magazine (Dec 2003): 7-9.</a:t>
            </a:r>
          </a:p>
        </p:txBody>
      </p:sp>
      <p:sp>
        <p:nvSpPr>
          <p:cNvPr id="11" name="Rectangle 3"/>
          <p:cNvSpPr txBox="1">
            <a:spLocks noChangeArrowheads="1"/>
          </p:cNvSpPr>
          <p:nvPr/>
        </p:nvSpPr>
        <p:spPr bwMode="auto">
          <a:xfrm>
            <a:off x="609600" y="2057400"/>
            <a:ext cx="3886200" cy="44196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lr>
                <a:srgbClr val="FFCC66"/>
              </a:buClr>
              <a:buSzPct val="65000"/>
              <a:buFont typeface="Wingdings" pitchFamily="2" charset="2"/>
              <a:buChar char="n"/>
            </a:pPr>
            <a:endParaRPr lang="en-US" sz="3600" b="1" kern="0" dirty="0" smtClean="0">
              <a:solidFill>
                <a:srgbClr val="FFFFFF"/>
              </a:solidFill>
              <a:effectLst>
                <a:outerShdw blurRad="38100" dist="38100" dir="2700000" algn="tl">
                  <a:srgbClr val="000000"/>
                </a:outerShdw>
              </a:effectLst>
              <a:ea typeface="MS PGothic" pitchFamily="34" charset="-128"/>
              <a:cs typeface="ＭＳ Ｐゴシック" charset="-128"/>
            </a:endParaRPr>
          </a:p>
        </p:txBody>
      </p:sp>
      <p:sp>
        <p:nvSpPr>
          <p:cNvPr id="6" name="Rectangle 3"/>
          <p:cNvSpPr>
            <a:spLocks noGrp="1" noChangeArrowheads="1"/>
          </p:cNvSpPr>
          <p:nvPr>
            <p:ph type="title"/>
          </p:nvPr>
        </p:nvSpPr>
        <p:spPr>
          <a:xfrm>
            <a:off x="0" y="0"/>
            <a:ext cx="3505200" cy="609600"/>
          </a:xfrm>
          <a:solidFill>
            <a:srgbClr val="000000"/>
          </a:solidFill>
        </p:spPr>
        <p:txBody>
          <a:bodyPr/>
          <a:lstStyle/>
          <a:p>
            <a:r>
              <a:rPr lang="en-US" sz="3200" b="1" dirty="0" err="1" smtClean="0">
                <a:solidFill>
                  <a:srgbClr val="00B0F0"/>
                </a:solidFill>
              </a:rPr>
              <a:t>Đông</a:t>
            </a:r>
            <a:r>
              <a:rPr lang="en-US" sz="3200" b="1" dirty="0" smtClean="0">
                <a:solidFill>
                  <a:srgbClr val="00B0F0"/>
                </a:solidFill>
              </a:rPr>
              <a:t> </a:t>
            </a:r>
            <a:r>
              <a:rPr lang="en-US" sz="3200" b="1" dirty="0" err="1" smtClean="0">
                <a:solidFill>
                  <a:srgbClr val="00B0F0"/>
                </a:solidFill>
              </a:rPr>
              <a:t>gặp</a:t>
            </a:r>
            <a:r>
              <a:rPr lang="en-US" sz="3200" b="1" dirty="0" smtClean="0">
                <a:solidFill>
                  <a:srgbClr val="00B0F0"/>
                </a:solidFill>
              </a:rPr>
              <a:t> </a:t>
            </a:r>
            <a:r>
              <a:rPr lang="en-US" sz="3200" b="1" dirty="0" err="1" smtClean="0">
                <a:solidFill>
                  <a:srgbClr val="00B0F0"/>
                </a:solidFill>
              </a:rPr>
              <a:t>Tây</a:t>
            </a:r>
            <a:endParaRPr lang="en-US" sz="3200" b="1" dirty="0" smtClean="0">
              <a:effectLst/>
            </a:endParaRPr>
          </a:p>
        </p:txBody>
      </p:sp>
      <p:sp>
        <p:nvSpPr>
          <p:cNvPr id="7" name="Rectangle 4"/>
          <p:cNvSpPr txBox="1">
            <a:spLocks noChangeArrowheads="1"/>
          </p:cNvSpPr>
          <p:nvPr/>
        </p:nvSpPr>
        <p:spPr bwMode="auto">
          <a:xfrm>
            <a:off x="533400" y="2133600"/>
            <a:ext cx="4038600" cy="37338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normAutofit lnSpcReduction="10000"/>
          </a:bodyPr>
          <a:lstStyle/>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a:pPr>
            <a:r>
              <a:rPr kumimoji="0" lang="en-US" sz="3600" b="1" i="0" u="none" strike="noStrike" kern="0" cap="none" spc="0" normalizeH="0" baseline="0" noProof="0" smtClean="0">
                <a:ln>
                  <a:noFill/>
                </a:ln>
                <a:solidFill>
                  <a:schemeClr val="tx2">
                    <a:lumMod val="40000"/>
                    <a:lumOff val="60000"/>
                  </a:schemeClr>
                </a:solidFill>
                <a:effectLst>
                  <a:outerShdw blurRad="38100" dist="38100" dir="2700000" algn="tl">
                    <a:srgbClr val="000000"/>
                  </a:outerShdw>
                </a:effectLst>
                <a:uLnTx/>
                <a:uFillTx/>
                <a:latin typeface="+mn-lt"/>
                <a:ea typeface="MS PGothic" pitchFamily="34" charset="-128"/>
                <a:cs typeface="ＭＳ Ｐゴシック" charset="-128"/>
              </a:rPr>
              <a:t>Nước </a:t>
            </a:r>
            <a:r>
              <a:rPr kumimoji="0" lang="vi-VN" sz="3600" b="1" i="0" u="none" strike="noStrike" kern="0" cap="none" spc="0" normalizeH="0" baseline="0" noProof="0" smtClean="0">
                <a:ln>
                  <a:noFill/>
                </a:ln>
                <a:solidFill>
                  <a:schemeClr val="tx2">
                    <a:lumMod val="40000"/>
                    <a:lumOff val="60000"/>
                  </a:schemeClr>
                </a:solidFill>
                <a:effectLst>
                  <a:outerShdw blurRad="38100" dist="38100" dir="2700000" algn="tl">
                    <a:srgbClr val="000000"/>
                  </a:outerShdw>
                </a:effectLst>
                <a:uLnTx/>
                <a:uFillTx/>
                <a:latin typeface="+mn-lt"/>
                <a:ea typeface="MS PGothic" pitchFamily="34" charset="-128"/>
                <a:cs typeface="ＭＳ Ｐゴシック" charset="-128"/>
              </a:rPr>
              <a:t>Đức Chúa Trời</a:t>
            </a:r>
            <a:r>
              <a:rPr kumimoji="0" lang="en-US" sz="3600" b="1" i="0" u="none" strike="noStrike" kern="0" cap="none" spc="0" normalizeH="0" baseline="0" noProof="0" smtClean="0">
                <a:ln>
                  <a:noFill/>
                </a:ln>
                <a:solidFill>
                  <a:schemeClr val="tx2">
                    <a:lumMod val="40000"/>
                    <a:lumOff val="60000"/>
                  </a:schemeClr>
                </a:solidFill>
                <a:effectLst>
                  <a:outerShdw blurRad="38100" dist="38100" dir="2700000" algn="tl">
                    <a:srgbClr val="000000"/>
                  </a:outerShdw>
                </a:effectLst>
                <a:uLnTx/>
                <a:uFillTx/>
                <a:latin typeface="+mn-lt"/>
                <a:ea typeface="MS PGothic" pitchFamily="34" charset="-128"/>
                <a:cs typeface="ＭＳ Ｐゴシック" charset="-128"/>
              </a:rPr>
              <a:t> khởi sự </a:t>
            </a:r>
            <a:r>
              <a:rPr kumimoji="0" lang="en-US" sz="3600" b="1" i="0" u="none" strike="noStrike" kern="0" cap="none" spc="0" normalizeH="0" baseline="0" noProof="0"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trong đời này</a:t>
            </a:r>
            <a:r>
              <a:rPr kumimoji="0" lang="en-US" sz="3600" b="1" i="0" u="none" strike="noStrike" kern="0" cap="none" spc="0" normalizeH="0" baseline="0" noProof="0" smtClean="0">
                <a:ln>
                  <a:noFill/>
                </a:ln>
                <a:solidFill>
                  <a:schemeClr val="tx2">
                    <a:lumMod val="40000"/>
                    <a:lumOff val="60000"/>
                  </a:schemeClr>
                </a:solidFill>
                <a:effectLst>
                  <a:outerShdw blurRad="38100" dist="38100" dir="2700000" algn="tl">
                    <a:srgbClr val="000000"/>
                  </a:outerShdw>
                </a:effectLst>
                <a:uLnTx/>
                <a:uFillTx/>
                <a:latin typeface="+mn-lt"/>
                <a:ea typeface="MS PGothic" pitchFamily="34" charset="-128"/>
                <a:cs typeface="ＭＳ Ｐゴシック" charset="-128"/>
              </a:rPr>
              <a:t>.  Sự sống đời đời là sống hài hòa với </a:t>
            </a:r>
            <a:r>
              <a:rPr kumimoji="0" lang="vi-VN" sz="3600" b="1" i="0" u="none" strike="noStrike" kern="0" cap="none" spc="0" normalizeH="0" baseline="0" noProof="0" smtClean="0">
                <a:ln>
                  <a:noFill/>
                </a:ln>
                <a:solidFill>
                  <a:schemeClr val="tx2">
                    <a:lumMod val="40000"/>
                    <a:lumOff val="60000"/>
                  </a:schemeClr>
                </a:solidFill>
                <a:effectLst>
                  <a:outerShdw blurRad="38100" dist="38100" dir="2700000" algn="tl">
                    <a:srgbClr val="000000"/>
                  </a:outerShdw>
                </a:effectLst>
                <a:uLnTx/>
                <a:uFillTx/>
                <a:latin typeface="+mn-lt"/>
                <a:ea typeface="MS PGothic" pitchFamily="34" charset="-128"/>
                <a:cs typeface="ＭＳ Ｐゴシック" charset="-128"/>
              </a:rPr>
              <a:t>Đức Chúa Trời</a:t>
            </a:r>
            <a:r>
              <a:rPr kumimoji="0" lang="en-US" sz="3600" b="1" i="0" u="none" strike="noStrike" kern="0" cap="none" spc="0" normalizeH="0" baseline="0" noProof="0" smtClean="0">
                <a:ln>
                  <a:noFill/>
                </a:ln>
                <a:solidFill>
                  <a:schemeClr val="tx2">
                    <a:lumMod val="40000"/>
                    <a:lumOff val="60000"/>
                  </a:schemeClr>
                </a:solidFill>
                <a:effectLst>
                  <a:outerShdw blurRad="38100" dist="38100" dir="2700000" algn="tl">
                    <a:srgbClr val="000000"/>
                  </a:outerShdw>
                </a:effectLst>
                <a:uLnTx/>
                <a:uFillTx/>
                <a:latin typeface="+mn-lt"/>
                <a:ea typeface="MS PGothic" pitchFamily="34" charset="-128"/>
                <a:cs typeface="ＭＳ Ｐゴシック" charset="-128"/>
              </a:rPr>
              <a:t>.</a:t>
            </a:r>
            <a:endParaRPr kumimoji="0" lang="en-US" sz="3600" b="1" i="0" u="none" strike="noStrike" kern="0" cap="none" spc="0" normalizeH="0" baseline="0" noProof="0" dirty="0" smtClean="0">
              <a:ln>
                <a:noFill/>
              </a:ln>
              <a:solidFill>
                <a:schemeClr val="tx2">
                  <a:lumMod val="40000"/>
                  <a:lumOff val="60000"/>
                </a:schemeClr>
              </a:solidFill>
              <a:effectLst>
                <a:outerShdw blurRad="38100" dist="38100" dir="2700000" algn="tl">
                  <a:srgbClr val="000000"/>
                </a:outerShdw>
              </a:effectLst>
              <a:uLnTx/>
              <a:uFillTx/>
              <a:latin typeface="+mn-lt"/>
              <a:ea typeface="MS PGothic" pitchFamily="34" charset="-128"/>
              <a:cs typeface="ＭＳ Ｐゴシック" charset="-128"/>
            </a:endParaRPr>
          </a:p>
        </p:txBody>
      </p:sp>
      <p:sp>
        <p:nvSpPr>
          <p:cNvPr id="8" name="Rectangle 5"/>
          <p:cNvSpPr txBox="1">
            <a:spLocks noChangeArrowheads="1"/>
          </p:cNvSpPr>
          <p:nvPr/>
        </p:nvSpPr>
        <p:spPr bwMode="auto">
          <a:xfrm>
            <a:off x="4724400" y="2133600"/>
            <a:ext cx="4038600" cy="396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a:bodyPr>
          <a:lstStyle/>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a:pP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Nước</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vi-VN"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Đức Chúa Trời</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thì</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ở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ngoài</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thế</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giới</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này</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Sự</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sống</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đời</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đời</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sẽ</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bắt</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đầu</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khi</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cuộc</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đời</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này</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kết</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6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thúc</a:t>
            </a:r>
            <a:r>
              <a:rPr kumimoji="0" lang="en-US" sz="36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a:t>
            </a:r>
          </a:p>
        </p:txBody>
      </p:sp>
      <p:sp>
        <p:nvSpPr>
          <p:cNvPr id="9"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spcBef>
                <a:spcPct val="50000"/>
              </a:spcBef>
              <a:defRPr/>
            </a:pPr>
            <a:r>
              <a:rPr lang="en-US" sz="4000" b="1" dirty="0" err="1" smtClean="0">
                <a:solidFill>
                  <a:srgbClr val="FFFF00"/>
                </a:solidFill>
                <a:latin typeface="Tahoma" pitchFamily="19" charset="-52"/>
                <a:ea typeface="ＭＳ Ｐゴシック" charset="0"/>
                <a:cs typeface="ＭＳ Ｐゴシック" charset="0"/>
              </a:rPr>
              <a:t>Hêbơrơ</a:t>
            </a:r>
            <a:endParaRPr lang="en-US" sz="4000" b="1" dirty="0">
              <a:solidFill>
                <a:srgbClr val="FFFF00"/>
              </a:solidFill>
              <a:latin typeface="Tahoma" pitchFamily="19" charset="-52"/>
              <a:ea typeface="ＭＳ Ｐゴシック" charset="0"/>
              <a:cs typeface="ＭＳ Ｐゴシック" charset="0"/>
            </a:endParaRPr>
          </a:p>
        </p:txBody>
      </p:sp>
      <p:sp>
        <p:nvSpPr>
          <p:cNvPr id="10"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spcBef>
                <a:spcPct val="50000"/>
              </a:spcBef>
              <a:defRPr/>
            </a:pPr>
            <a:r>
              <a:rPr lang="en-US" sz="4000" b="1" smtClean="0">
                <a:solidFill>
                  <a:srgbClr val="FFFF00"/>
                </a:solidFill>
                <a:latin typeface="Tahoma" pitchFamily="19" charset="-52"/>
                <a:ea typeface="ＭＳ Ｐゴシック" charset="0"/>
                <a:cs typeface="ＭＳ Ｐゴシック" charset="0"/>
              </a:rPr>
              <a:t>Hy lạp</a:t>
            </a:r>
            <a:endParaRPr lang="en-US" sz="4000" b="1" dirty="0">
              <a:solidFill>
                <a:srgbClr val="FFFF00"/>
              </a:solidFill>
              <a:latin typeface="Tahoma" pitchFamily="19" charset="-52"/>
              <a:ea typeface="ＭＳ Ｐゴシック" charset="0"/>
              <a:cs typeface="ＭＳ Ｐゴシック" charset="0"/>
            </a:endParaRPr>
          </a:p>
        </p:txBody>
      </p:sp>
      <p:sp>
        <p:nvSpPr>
          <p:cNvPr id="12" name="WordArt 8"/>
          <p:cNvSpPr>
            <a:spLocks noChangeArrowheads="1" noChangeShapeType="1" noTextEdit="1"/>
          </p:cNvSpPr>
          <p:nvPr/>
        </p:nvSpPr>
        <p:spPr bwMode="auto">
          <a:xfrm>
            <a:off x="3657600" y="0"/>
            <a:ext cx="3505200" cy="1905000"/>
          </a:xfrm>
          <a:prstGeom prst="rect">
            <a:avLst/>
          </a:prstGeom>
        </p:spPr>
        <p:txBody>
          <a:bodyPr wrap="none" fromWordArt="1">
            <a:prstTxWarp prst="textCascadeUp">
              <a:avLst>
                <a:gd name="adj" fmla="val 44444"/>
              </a:avLst>
            </a:prstTxWarp>
          </a:bodyPr>
          <a:lstStyle/>
          <a:p>
            <a:pPr algn="ct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Sự</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sống</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đời</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đời</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3" name="Rectangle 2"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algn="ctr" eaLnBrk="0" hangingPunct="0"/>
            <a:endParaRPr lang="en-US" sz="1800">
              <a:solidFill>
                <a:srgbClr val="FFFFFF"/>
              </a:solidFill>
              <a:latin typeface="Tahoma" pitchFamily="34" charset="0"/>
            </a:endParaRPr>
          </a:p>
        </p:txBody>
      </p:sp>
      <p:sp>
        <p:nvSpPr>
          <p:cNvPr id="443394" name="Rectangle 5"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fontAlgn="base" hangingPunct="0">
              <a:spcBef>
                <a:spcPct val="0"/>
              </a:spcBef>
              <a:spcAft>
                <a:spcPct val="0"/>
              </a:spcAft>
            </a:pPr>
            <a:endParaRPr lang="en-US" smtClean="0">
              <a:solidFill>
                <a:srgbClr val="FFFFFF"/>
              </a:solidFill>
              <a:ea typeface="MS PGothic" pitchFamily="34" charset="-128"/>
            </a:endParaRPr>
          </a:p>
        </p:txBody>
      </p:sp>
      <p:sp>
        <p:nvSpPr>
          <p:cNvPr id="443401" name="Rectangle 2"/>
          <p:cNvSpPr txBox="1">
            <a:spLocks noChangeArrowheads="1"/>
          </p:cNvSpPr>
          <p:nvPr/>
        </p:nvSpPr>
        <p:spPr bwMode="auto">
          <a:xfrm>
            <a:off x="0" y="6210300"/>
            <a:ext cx="9144000" cy="647700"/>
          </a:xfrm>
          <a:prstGeom prst="rect">
            <a:avLst/>
          </a:prstGeom>
          <a:solidFill>
            <a:srgbClr val="000000"/>
          </a:solidFill>
          <a:ln w="9525">
            <a:noFill/>
            <a:miter lim="800000"/>
            <a:headEnd/>
            <a:tailEnd/>
          </a:ln>
        </p:spPr>
        <p:txBody>
          <a:bodyPr anchor="ctr"/>
          <a:lstStyle/>
          <a:p>
            <a:pPr algn="ctr" fontAlgn="base">
              <a:spcBef>
                <a:spcPct val="0"/>
              </a:spcBef>
              <a:spcAft>
                <a:spcPct val="0"/>
              </a:spcAft>
            </a:pPr>
            <a:r>
              <a:rPr lang="en-US" b="1" smtClean="0">
                <a:solidFill>
                  <a:srgbClr val="FFFFFF"/>
                </a:solidFill>
                <a:latin typeface="Arial" pitchFamily="34" charset="0"/>
                <a:ea typeface="MS PGothic" pitchFamily="34" charset="-128"/>
              </a:rPr>
              <a:t>Adapted from Lynne M. Thompson, "Christmas: The Real Deal," interview with Ray Vander Laan, </a:t>
            </a:r>
            <a:r>
              <a:rPr lang="en-US" b="1" i="1" smtClean="0">
                <a:solidFill>
                  <a:srgbClr val="FFFFFF"/>
                </a:solidFill>
                <a:latin typeface="Arial" pitchFamily="34" charset="0"/>
                <a:ea typeface="MS PGothic" pitchFamily="34" charset="-128"/>
              </a:rPr>
              <a:t>Breakaway</a:t>
            </a:r>
            <a:r>
              <a:rPr lang="en-US" b="1" smtClean="0">
                <a:solidFill>
                  <a:srgbClr val="FFFFFF"/>
                </a:solidFill>
                <a:latin typeface="Arial" pitchFamily="34" charset="0"/>
                <a:ea typeface="MS PGothic" pitchFamily="34" charset="-128"/>
              </a:rPr>
              <a:t> magazine (Dec 2003): 7-9.</a:t>
            </a:r>
          </a:p>
        </p:txBody>
      </p:sp>
      <p:sp>
        <p:nvSpPr>
          <p:cNvPr id="11" name="Rectangle 3"/>
          <p:cNvSpPr txBox="1">
            <a:spLocks noChangeArrowheads="1"/>
          </p:cNvSpPr>
          <p:nvPr/>
        </p:nvSpPr>
        <p:spPr bwMode="auto">
          <a:xfrm>
            <a:off x="609600" y="2057400"/>
            <a:ext cx="3886200" cy="44196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lr>
                <a:srgbClr val="FFCC66"/>
              </a:buClr>
              <a:buSzPct val="65000"/>
              <a:buFont typeface="Wingdings" pitchFamily="2" charset="2"/>
              <a:buChar char="n"/>
            </a:pPr>
            <a:endParaRPr lang="en-US" sz="3600" b="1" kern="0" dirty="0" smtClean="0">
              <a:solidFill>
                <a:srgbClr val="FFFFFF"/>
              </a:solidFill>
              <a:effectLst>
                <a:outerShdw blurRad="38100" dist="38100" dir="2700000" algn="tl">
                  <a:srgbClr val="000000"/>
                </a:outerShdw>
              </a:effectLst>
              <a:ea typeface="MS PGothic" pitchFamily="34" charset="-128"/>
              <a:cs typeface="ＭＳ Ｐゴシック" charset="-128"/>
            </a:endParaRPr>
          </a:p>
        </p:txBody>
      </p:sp>
      <p:sp>
        <p:nvSpPr>
          <p:cNvPr id="14" name="Rectangle 3"/>
          <p:cNvSpPr>
            <a:spLocks noGrp="1" noChangeArrowheads="1"/>
          </p:cNvSpPr>
          <p:nvPr>
            <p:ph type="title"/>
          </p:nvPr>
        </p:nvSpPr>
        <p:spPr bwMode="auto">
          <a:xfrm>
            <a:off x="0" y="0"/>
            <a:ext cx="3505200" cy="609600"/>
          </a:xfrm>
          <a:prstGeom prst="rect">
            <a:avLst/>
          </a:prstGeom>
          <a:solidFill>
            <a:srgbClr val="000000"/>
          </a:solidFill>
          <a:ln w="9525">
            <a:no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00B0F0"/>
                </a:solidFill>
                <a:effectLst/>
                <a:uLnTx/>
                <a:uFillTx/>
              </a:rPr>
              <a:t>Đông</a:t>
            </a:r>
            <a:r>
              <a:rPr kumimoji="0" lang="en-US" sz="3200" b="1" i="0" u="none" strike="noStrike" kern="0" cap="none" spc="0" normalizeH="0" baseline="0" noProof="0" dirty="0" smtClean="0">
                <a:ln>
                  <a:noFill/>
                </a:ln>
                <a:solidFill>
                  <a:srgbClr val="00B0F0"/>
                </a:solidFill>
                <a:effectLst/>
                <a:uLnTx/>
                <a:uFillTx/>
              </a:rPr>
              <a:t> </a:t>
            </a:r>
            <a:r>
              <a:rPr kumimoji="0" lang="en-US" sz="3200" b="1" i="0" u="none" strike="noStrike" kern="0" cap="none" spc="0" normalizeH="0" baseline="0" noProof="0" dirty="0" err="1" smtClean="0">
                <a:ln>
                  <a:noFill/>
                </a:ln>
                <a:solidFill>
                  <a:srgbClr val="00B0F0"/>
                </a:solidFill>
                <a:effectLst/>
                <a:uLnTx/>
                <a:uFillTx/>
              </a:rPr>
              <a:t>gặp</a:t>
            </a:r>
            <a:r>
              <a:rPr kumimoji="0" lang="en-US" sz="3200" b="1" i="0" u="none" strike="noStrike" kern="0" cap="none" spc="0" normalizeH="0" baseline="0" noProof="0" dirty="0" smtClean="0">
                <a:ln>
                  <a:noFill/>
                </a:ln>
                <a:solidFill>
                  <a:srgbClr val="00B0F0"/>
                </a:solidFill>
                <a:effectLst/>
                <a:uLnTx/>
                <a:uFillTx/>
              </a:rPr>
              <a:t> </a:t>
            </a:r>
            <a:r>
              <a:rPr kumimoji="0" lang="en-US" sz="3200" b="1" i="0" u="none" strike="noStrike" kern="0" cap="none" spc="0" normalizeH="0" baseline="0" noProof="0" dirty="0" err="1" smtClean="0">
                <a:ln>
                  <a:noFill/>
                </a:ln>
                <a:solidFill>
                  <a:srgbClr val="00B0F0"/>
                </a:solidFill>
                <a:effectLst/>
                <a:uLnTx/>
                <a:uFillTx/>
              </a:rPr>
              <a:t>Tây</a:t>
            </a:r>
            <a:endParaRPr kumimoji="0" lang="en-US" sz="3200" b="1" i="0" u="none" strike="noStrike" kern="0" cap="none" spc="0" normalizeH="0" baseline="0" noProof="0" dirty="0" smtClean="0">
              <a:ln>
                <a:noFill/>
              </a:ln>
              <a:solidFill>
                <a:sysClr val="windowText" lastClr="000000"/>
              </a:solidFill>
              <a:effectLst/>
              <a:uLnTx/>
              <a:uFillTx/>
            </a:endParaRPr>
          </a:p>
        </p:txBody>
      </p:sp>
      <p:sp>
        <p:nvSpPr>
          <p:cNvPr id="15" name="Rectangle 4"/>
          <p:cNvSpPr txBox="1">
            <a:spLocks noChangeArrowheads="1"/>
          </p:cNvSpPr>
          <p:nvPr/>
        </p:nvSpPr>
        <p:spPr>
          <a:xfrm>
            <a:off x="381000" y="2133600"/>
            <a:ext cx="3810000" cy="3505200"/>
          </a:xfrm>
          <a:prstGeom prst="rect">
            <a:avLst/>
          </a:prstGeom>
          <a:effectLst>
            <a:outerShdw dist="38099" dir="2700000" algn="ctr" rotWithShape="0">
              <a:srgbClr val="000000">
                <a:alpha val="74997"/>
              </a:srgbClr>
            </a:outerShdw>
          </a:effectLst>
        </p:spPr>
        <p:txBody>
          <a:bodyPr vert="horz" lIns="91440" tIns="45720" rIns="91440" bIns="45720" rtlCol="0">
            <a:norm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smtClean="0">
                <a:ln>
                  <a:noFill/>
                </a:ln>
                <a:solidFill>
                  <a:srgbClr val="1F497D">
                    <a:lumMod val="20000"/>
                    <a:lumOff val="80000"/>
                  </a:srgbClr>
                </a:solidFill>
                <a:effectLst/>
                <a:uLnTx/>
                <a:uFillTx/>
                <a:latin typeface="Calibri"/>
                <a:ea typeface="+mn-ea"/>
                <a:cs typeface="+mn-cs"/>
              </a:rPr>
              <a:t>Tội lỗi chỉ là </a:t>
            </a:r>
            <a:r>
              <a:rPr kumimoji="0" lang="en-US" sz="3600" b="1" i="0" u="none" strike="noStrike" kern="1200" cap="none" spc="0" normalizeH="0" baseline="0" noProof="0" smtClean="0">
                <a:ln>
                  <a:noFill/>
                </a:ln>
                <a:solidFill>
                  <a:srgbClr val="FFFF00"/>
                </a:solidFill>
                <a:effectLst/>
                <a:uLnTx/>
                <a:uFillTx/>
                <a:latin typeface="Calibri"/>
                <a:ea typeface="+mn-ea"/>
                <a:cs typeface="+mn-cs"/>
              </a:rPr>
              <a:t>hành vi </a:t>
            </a:r>
            <a:r>
              <a:rPr kumimoji="0" lang="en-US" sz="3600" b="1" i="0" u="none" strike="noStrike" kern="1200" cap="none" spc="0" normalizeH="0" baseline="0" noProof="0" smtClean="0">
                <a:ln>
                  <a:noFill/>
                </a:ln>
                <a:solidFill>
                  <a:srgbClr val="1F497D">
                    <a:lumMod val="20000"/>
                    <a:lumOff val="80000"/>
                  </a:srgbClr>
                </a:solidFill>
                <a:effectLst/>
                <a:uLnTx/>
                <a:uFillTx/>
                <a:latin typeface="Calibri"/>
                <a:ea typeface="+mn-ea"/>
                <a:cs typeface="+mn-cs"/>
              </a:rPr>
              <a:t>sai</a:t>
            </a:r>
            <a:r>
              <a:rPr kumimoji="0" lang="en-US" sz="3600" b="1" i="0" u="none" strike="noStrike" kern="1200" cap="none" spc="0" normalizeH="0" baseline="0" noProof="0" smtClean="0">
                <a:ln>
                  <a:noFill/>
                </a:ln>
                <a:solidFill>
                  <a:sysClr val="windowText" lastClr="000000"/>
                </a:solidFill>
                <a:effectLst/>
                <a:uLnTx/>
                <a:uFillTx/>
                <a:latin typeface="Calibri"/>
                <a:ea typeface="+mn-ea"/>
                <a:cs typeface="+mn-cs"/>
              </a:rPr>
              <a:t> </a:t>
            </a:r>
            <a:r>
              <a:rPr kumimoji="0" lang="en-US" sz="3600" b="1" i="0" u="none" strike="noStrike" kern="1200" cap="none" spc="0" normalizeH="0" baseline="0" noProof="0" smtClean="0">
                <a:ln>
                  <a:noFill/>
                </a:ln>
                <a:solidFill>
                  <a:srgbClr val="1F497D">
                    <a:lumMod val="20000"/>
                    <a:lumOff val="80000"/>
                  </a:srgbClr>
                </a:solidFill>
                <a:effectLst/>
                <a:uLnTx/>
                <a:uFillTx/>
                <a:latin typeface="Calibri"/>
                <a:ea typeface="+mn-ea"/>
                <a:cs typeface="+mn-cs"/>
              </a:rPr>
              <a:t>trái.  </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smtClean="0">
                <a:ln>
                  <a:noFill/>
                </a:ln>
                <a:solidFill>
                  <a:srgbClr val="1F497D">
                    <a:lumMod val="20000"/>
                    <a:lumOff val="80000"/>
                  </a:srgbClr>
                </a:solidFill>
                <a:effectLst/>
                <a:uLnTx/>
                <a:uFillTx/>
                <a:latin typeface="Calibri"/>
                <a:ea typeface="+mn-ea"/>
                <a:cs typeface="+mn-cs"/>
              </a:rPr>
              <a:t>Họ nhấn mạnh điều một người </a:t>
            </a:r>
            <a:r>
              <a:rPr kumimoji="0" lang="en-US" sz="3600" b="1" i="0" u="none" strike="noStrike" kern="1200" cap="none" spc="0" normalizeH="0" baseline="0" noProof="0" smtClean="0">
                <a:ln>
                  <a:noFill/>
                </a:ln>
                <a:solidFill>
                  <a:srgbClr val="FFFF00"/>
                </a:solidFill>
                <a:effectLst/>
                <a:uLnTx/>
                <a:uFillTx/>
                <a:latin typeface="Calibri"/>
                <a:ea typeface="+mn-ea"/>
                <a:cs typeface="+mn-cs"/>
              </a:rPr>
              <a:t>làm</a:t>
            </a:r>
            <a:r>
              <a:rPr kumimoji="0" lang="en-US" sz="3600" b="1" i="0" u="none" strike="noStrike" kern="1200" cap="none" spc="0" normalizeH="0" baseline="0" noProof="0" smtClean="0">
                <a:ln>
                  <a:noFill/>
                </a:ln>
                <a:solidFill>
                  <a:srgbClr val="1F497D">
                    <a:lumMod val="20000"/>
                    <a:lumOff val="80000"/>
                  </a:srgbClr>
                </a:solidFill>
                <a:effectLst/>
                <a:uLnTx/>
                <a:uFillTx/>
                <a:latin typeface="Calibri"/>
                <a:ea typeface="+mn-ea"/>
                <a:cs typeface="+mn-cs"/>
              </a:rPr>
              <a:t> khi đáp ứng với đức tin.</a:t>
            </a:r>
            <a:endParaRPr kumimoji="0" lang="en-US" sz="3600" b="1" i="0" u="none" strike="noStrike" kern="1200" cap="none" spc="0" normalizeH="0" baseline="0" noProof="0" dirty="0" smtClean="0">
              <a:ln>
                <a:noFill/>
              </a:ln>
              <a:solidFill>
                <a:srgbClr val="1F497D">
                  <a:lumMod val="20000"/>
                  <a:lumOff val="80000"/>
                </a:srgbClr>
              </a:solidFill>
              <a:effectLst/>
              <a:uLnTx/>
              <a:uFillTx/>
              <a:latin typeface="Calibri"/>
              <a:ea typeface="+mn-ea"/>
              <a:cs typeface="+mn-cs"/>
            </a:endParaRPr>
          </a:p>
        </p:txBody>
      </p:sp>
      <p:sp>
        <p:nvSpPr>
          <p:cNvPr id="16" name="Rectangle 5"/>
          <p:cNvSpPr txBox="1">
            <a:spLocks noChangeArrowheads="1"/>
          </p:cNvSpPr>
          <p:nvPr/>
        </p:nvSpPr>
        <p:spPr>
          <a:xfrm>
            <a:off x="4495800" y="2133600"/>
            <a:ext cx="4419600" cy="3581400"/>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err="1" smtClean="0">
                <a:ln>
                  <a:noFill/>
                </a:ln>
                <a:effectLst/>
                <a:uLnTx/>
                <a:uFillTx/>
                <a:latin typeface="Calibri"/>
                <a:ea typeface="+mn-ea"/>
                <a:cs typeface="+mn-cs"/>
              </a:rPr>
              <a:t>Tội</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lỗi</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là</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hành</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động</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sai</a:t>
            </a:r>
            <a:r>
              <a:rPr kumimoji="0" lang="en-US" sz="3600" b="1" i="0" u="none" strike="noStrike" kern="1200" cap="none" spc="0" normalizeH="0" baseline="0" noProof="0" dirty="0" smtClean="0">
                <a:ln>
                  <a:noFill/>
                </a:ln>
                <a:effectLst/>
                <a:uLnTx/>
                <a:uFillTx/>
                <a:latin typeface="Calibri"/>
                <a:ea typeface="+mn-ea"/>
                <a:cs typeface="+mn-cs"/>
              </a:rPr>
              <a:t> &amp; </a:t>
            </a:r>
            <a:r>
              <a:rPr kumimoji="0" lang="en-US" sz="3600" b="1" i="0" u="none" strike="noStrike" kern="1200" cap="none" spc="0" normalizeH="0" baseline="0" noProof="0" dirty="0" err="1" smtClean="0">
                <a:ln>
                  <a:noFill/>
                </a:ln>
                <a:effectLst/>
                <a:uLnTx/>
                <a:uFillTx/>
                <a:latin typeface="Calibri"/>
                <a:ea typeface="+mn-ea"/>
                <a:cs typeface="+mn-cs"/>
              </a:rPr>
              <a:t>suy</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nghĩ</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không</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đúng</a:t>
            </a:r>
            <a:r>
              <a:rPr kumimoji="0" lang="en-US" sz="3600" b="1" i="0" u="none" strike="noStrike" kern="1200" cap="none" spc="0" normalizeH="0" baseline="0" noProof="0" dirty="0" smtClean="0">
                <a:ln>
                  <a:noFill/>
                </a:ln>
                <a:effectLst/>
                <a:uLnTx/>
                <a:uFillTx/>
                <a:latin typeface="Calibri"/>
                <a:ea typeface="+mn-ea"/>
                <a:cs typeface="+mn-cs"/>
              </a:rPr>
              <a:t> .  </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err="1" smtClean="0">
                <a:ln>
                  <a:noFill/>
                </a:ln>
                <a:effectLst/>
                <a:uLnTx/>
                <a:uFillTx/>
                <a:latin typeface="Calibri"/>
                <a:ea typeface="+mn-ea"/>
                <a:cs typeface="+mn-cs"/>
              </a:rPr>
              <a:t>Họ</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nhấn</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mạnh</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điều</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một</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người</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biết</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gì</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về</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đức</a:t>
            </a:r>
            <a:r>
              <a:rPr kumimoji="0" lang="en-US" sz="3600" b="1" i="0" u="none" strike="noStrike" kern="1200" cap="none" spc="0" normalizeH="0" baseline="0" noProof="0" dirty="0" smtClean="0">
                <a:ln>
                  <a:noFill/>
                </a:ln>
                <a:effectLst/>
                <a:uLnTx/>
                <a:uFillTx/>
                <a:latin typeface="Calibri"/>
                <a:ea typeface="+mn-ea"/>
                <a:cs typeface="+mn-cs"/>
              </a:rPr>
              <a:t> tin.</a:t>
            </a:r>
          </a:p>
        </p:txBody>
      </p:sp>
      <p:sp>
        <p:nvSpPr>
          <p:cNvPr id="17" name="Text Box 6"/>
          <p:cNvSpPr txBox="1">
            <a:spLocks noChangeArrowheads="1"/>
          </p:cNvSpPr>
          <p:nvPr/>
        </p:nvSpPr>
        <p:spPr bwMode="auto">
          <a:xfrm>
            <a:off x="1295400" y="1276350"/>
            <a:ext cx="2263775"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spcBef>
                <a:spcPct val="50000"/>
              </a:spcBef>
              <a:defRPr/>
            </a:pPr>
            <a:r>
              <a:rPr lang="en-US" sz="4000" b="1" dirty="0" err="1" smtClean="0">
                <a:solidFill>
                  <a:srgbClr val="FFFF00"/>
                </a:solidFill>
                <a:latin typeface="Tahoma" pitchFamily="19" charset="-52"/>
                <a:ea typeface="ＭＳ Ｐゴシック" charset="0"/>
                <a:cs typeface="ＭＳ Ｐゴシック" charset="0"/>
              </a:rPr>
              <a:t>Hêbơrơ</a:t>
            </a:r>
            <a:endParaRPr lang="en-US" sz="4000" b="1" dirty="0">
              <a:solidFill>
                <a:srgbClr val="FFFF00"/>
              </a:solidFill>
              <a:latin typeface="Tahoma" pitchFamily="19" charset="-52"/>
              <a:ea typeface="ＭＳ Ｐゴシック" charset="0"/>
              <a:cs typeface="ＭＳ Ｐゴシック" charset="0"/>
            </a:endParaRPr>
          </a:p>
        </p:txBody>
      </p:sp>
      <p:sp>
        <p:nvSpPr>
          <p:cNvPr id="18"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4000" b="1" i="0" u="none" strike="noStrike" kern="0" cap="none" spc="0" normalizeH="0" baseline="0" noProof="0" dirty="0" err="1" smtClean="0">
                <a:ln>
                  <a:noFill/>
                </a:ln>
                <a:effectLst/>
                <a:uLnTx/>
                <a:uFillTx/>
                <a:latin typeface="Tahoma" pitchFamily="19" charset="-52"/>
                <a:ea typeface="ＭＳ Ｐゴシック" charset="0"/>
                <a:cs typeface="ＭＳ Ｐゴシック" charset="0"/>
              </a:rPr>
              <a:t>Hylạp</a:t>
            </a:r>
            <a:endParaRPr kumimoji="0" lang="en-US" sz="4000" b="1" i="0" u="none" strike="noStrike" kern="0" cap="none" spc="0" normalizeH="0" baseline="0" noProof="0" dirty="0">
              <a:ln>
                <a:noFill/>
              </a:ln>
              <a:effectLst/>
              <a:uLnTx/>
              <a:uFillTx/>
              <a:latin typeface="Tahoma" pitchFamily="19" charset="-52"/>
              <a:ea typeface="ＭＳ Ｐゴシック" charset="0"/>
              <a:cs typeface="ＭＳ Ｐゴシック" charset="0"/>
            </a:endParaRPr>
          </a:p>
        </p:txBody>
      </p:sp>
      <p:sp>
        <p:nvSpPr>
          <p:cNvPr id="19" name="WordArt 8"/>
          <p:cNvSpPr>
            <a:spLocks noChangeArrowheads="1" noChangeShapeType="1" noTextEdit="1"/>
          </p:cNvSpPr>
          <p:nvPr/>
        </p:nvSpPr>
        <p:spPr bwMode="auto">
          <a:xfrm>
            <a:off x="3581400" y="0"/>
            <a:ext cx="2362200" cy="1905000"/>
          </a:xfrm>
          <a:prstGeom prst="rect">
            <a:avLst/>
          </a:prstGeom>
        </p:spPr>
        <p:txBody>
          <a:bodyPr wrap="none" fromWordArt="1">
            <a:prstTxWarp prst="textCascadeUp">
              <a:avLst>
                <a:gd name="adj" fmla="val 44444"/>
              </a:avLst>
            </a:prstTxWarp>
          </a:bodyPr>
          <a:lstStyle/>
          <a:p>
            <a:pPr algn="ct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Tội</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3" name="Rectangle 1026"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hangingPunct="0"/>
            <a:endParaRPr lang="en-US" sz="1800">
              <a:solidFill>
                <a:srgbClr val="FFFFFF"/>
              </a:solidFill>
              <a:latin typeface="Tahoma" pitchFamily="34" charset="0"/>
            </a:endParaRPr>
          </a:p>
        </p:txBody>
      </p:sp>
      <p:sp>
        <p:nvSpPr>
          <p:cNvPr id="443394" name="Rectangle 5"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fontAlgn="base" hangingPunct="0">
              <a:spcBef>
                <a:spcPct val="0"/>
              </a:spcBef>
              <a:spcAft>
                <a:spcPct val="0"/>
              </a:spcAft>
            </a:pPr>
            <a:endParaRPr lang="en-US" smtClean="0">
              <a:solidFill>
                <a:srgbClr val="FFFFFF"/>
              </a:solidFill>
              <a:ea typeface="MS PGothic" pitchFamily="34" charset="-128"/>
            </a:endParaRPr>
          </a:p>
        </p:txBody>
      </p:sp>
      <p:sp>
        <p:nvSpPr>
          <p:cNvPr id="443401" name="Rectangle 2"/>
          <p:cNvSpPr txBox="1">
            <a:spLocks noChangeArrowheads="1"/>
          </p:cNvSpPr>
          <p:nvPr/>
        </p:nvSpPr>
        <p:spPr bwMode="auto">
          <a:xfrm>
            <a:off x="0" y="6210300"/>
            <a:ext cx="9144000" cy="647700"/>
          </a:xfrm>
          <a:prstGeom prst="rect">
            <a:avLst/>
          </a:prstGeom>
          <a:solidFill>
            <a:srgbClr val="000000"/>
          </a:solidFill>
          <a:ln w="9525">
            <a:noFill/>
            <a:miter lim="800000"/>
            <a:headEnd/>
            <a:tailEnd/>
          </a:ln>
        </p:spPr>
        <p:txBody>
          <a:bodyPr anchor="ctr"/>
          <a:lstStyle/>
          <a:p>
            <a:pPr algn="ctr" fontAlgn="base">
              <a:spcBef>
                <a:spcPct val="0"/>
              </a:spcBef>
              <a:spcAft>
                <a:spcPct val="0"/>
              </a:spcAft>
            </a:pPr>
            <a:r>
              <a:rPr lang="en-US" b="1" smtClean="0">
                <a:solidFill>
                  <a:srgbClr val="FFFFFF"/>
                </a:solidFill>
                <a:latin typeface="Arial" pitchFamily="34" charset="0"/>
                <a:ea typeface="MS PGothic" pitchFamily="34" charset="-128"/>
              </a:rPr>
              <a:t>Adapted from Lynne M. Thompson, "Christmas: The Real Deal," interview with Ray Vander Laan, </a:t>
            </a:r>
            <a:r>
              <a:rPr lang="en-US" b="1" i="1" smtClean="0">
                <a:solidFill>
                  <a:srgbClr val="FFFFFF"/>
                </a:solidFill>
                <a:latin typeface="Arial" pitchFamily="34" charset="0"/>
                <a:ea typeface="MS PGothic" pitchFamily="34" charset="-128"/>
              </a:rPr>
              <a:t>Breakaway</a:t>
            </a:r>
            <a:r>
              <a:rPr lang="en-US" b="1" smtClean="0">
                <a:solidFill>
                  <a:srgbClr val="FFFFFF"/>
                </a:solidFill>
                <a:latin typeface="Arial" pitchFamily="34" charset="0"/>
                <a:ea typeface="MS PGothic" pitchFamily="34" charset="-128"/>
              </a:rPr>
              <a:t> magazine (Dec 2003): 7-9.</a:t>
            </a:r>
          </a:p>
        </p:txBody>
      </p:sp>
      <p:sp>
        <p:nvSpPr>
          <p:cNvPr id="11" name="Rectangle 3"/>
          <p:cNvSpPr txBox="1">
            <a:spLocks noChangeArrowheads="1"/>
          </p:cNvSpPr>
          <p:nvPr/>
        </p:nvSpPr>
        <p:spPr bwMode="auto">
          <a:xfrm>
            <a:off x="609600" y="2057400"/>
            <a:ext cx="3886200" cy="44196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lr>
                <a:srgbClr val="FFCC66"/>
              </a:buClr>
              <a:buSzPct val="65000"/>
              <a:buFont typeface="Wingdings" pitchFamily="2" charset="2"/>
              <a:buChar char="n"/>
            </a:pPr>
            <a:endParaRPr lang="en-US" sz="3600" b="1" kern="0" dirty="0" smtClean="0">
              <a:solidFill>
                <a:srgbClr val="FFFFFF"/>
              </a:solidFill>
              <a:effectLst>
                <a:outerShdw blurRad="38100" dist="38100" dir="2700000" algn="tl">
                  <a:srgbClr val="000000"/>
                </a:outerShdw>
              </a:effectLst>
              <a:ea typeface="MS PGothic" pitchFamily="34" charset="-128"/>
              <a:cs typeface="ＭＳ Ｐゴシック" charset="-128"/>
            </a:endParaRPr>
          </a:p>
        </p:txBody>
      </p:sp>
      <p:sp>
        <p:nvSpPr>
          <p:cNvPr id="14" name="Rectangle 1027"/>
          <p:cNvSpPr>
            <a:spLocks noGrp="1" noChangeArrowheads="1"/>
          </p:cNvSpPr>
          <p:nvPr>
            <p:ph type="title"/>
          </p:nvPr>
        </p:nvSpPr>
        <p:spPr bwMode="auto">
          <a:xfrm>
            <a:off x="0" y="0"/>
            <a:ext cx="3505200" cy="609600"/>
          </a:xfrm>
          <a:prstGeom prst="rect">
            <a:avLst/>
          </a:prstGeom>
          <a:solidFill>
            <a:srgbClr val="000000"/>
          </a:solidFill>
          <a:ln w="9525">
            <a:no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00B0F0"/>
                </a:solidFill>
                <a:effectLst/>
                <a:uLnTx/>
                <a:uFillTx/>
              </a:rPr>
              <a:t>Đông</a:t>
            </a:r>
            <a:r>
              <a:rPr kumimoji="0" lang="en-US" sz="3200" b="1" i="0" u="none" strike="noStrike" kern="0" cap="none" spc="0" normalizeH="0" baseline="0" noProof="0" dirty="0" smtClean="0">
                <a:ln>
                  <a:noFill/>
                </a:ln>
                <a:solidFill>
                  <a:srgbClr val="00B0F0"/>
                </a:solidFill>
                <a:effectLst/>
                <a:uLnTx/>
                <a:uFillTx/>
              </a:rPr>
              <a:t> </a:t>
            </a:r>
            <a:r>
              <a:rPr kumimoji="0" lang="en-US" sz="3200" b="1" i="0" u="none" strike="noStrike" kern="0" cap="none" spc="0" normalizeH="0" baseline="0" noProof="0" dirty="0" err="1" smtClean="0">
                <a:ln>
                  <a:noFill/>
                </a:ln>
                <a:solidFill>
                  <a:srgbClr val="00B0F0"/>
                </a:solidFill>
                <a:effectLst/>
                <a:uLnTx/>
                <a:uFillTx/>
              </a:rPr>
              <a:t>gặp</a:t>
            </a:r>
            <a:r>
              <a:rPr kumimoji="0" lang="en-US" sz="3200" b="1" i="0" u="none" strike="noStrike" kern="0" cap="none" spc="0" normalizeH="0" baseline="0" noProof="0" dirty="0" smtClean="0">
                <a:ln>
                  <a:noFill/>
                </a:ln>
                <a:solidFill>
                  <a:srgbClr val="00B0F0"/>
                </a:solidFill>
                <a:effectLst/>
                <a:uLnTx/>
                <a:uFillTx/>
              </a:rPr>
              <a:t> </a:t>
            </a:r>
            <a:r>
              <a:rPr kumimoji="0" lang="en-US" sz="3200" b="1" i="0" u="none" strike="noStrike" kern="0" cap="none" spc="0" normalizeH="0" baseline="0" noProof="0" dirty="0" err="1" smtClean="0">
                <a:ln>
                  <a:noFill/>
                </a:ln>
                <a:solidFill>
                  <a:srgbClr val="00B0F0"/>
                </a:solidFill>
                <a:effectLst/>
                <a:uLnTx/>
                <a:uFillTx/>
              </a:rPr>
              <a:t>Tây</a:t>
            </a:r>
            <a:endParaRPr kumimoji="0" lang="en-US" sz="3200" b="1" i="0" u="none" strike="noStrike" kern="0" cap="none" spc="0" normalizeH="0" baseline="0" noProof="0" dirty="0" smtClean="0">
              <a:ln>
                <a:noFill/>
              </a:ln>
              <a:solidFill>
                <a:sysClr val="windowText" lastClr="000000"/>
              </a:solidFill>
              <a:effectLst/>
              <a:uLnTx/>
              <a:uFillTx/>
            </a:endParaRPr>
          </a:p>
        </p:txBody>
      </p:sp>
      <p:sp>
        <p:nvSpPr>
          <p:cNvPr id="15" name="Rectangle 1028"/>
          <p:cNvSpPr txBox="1">
            <a:spLocks noChangeArrowheads="1"/>
          </p:cNvSpPr>
          <p:nvPr/>
        </p:nvSpPr>
        <p:spPr>
          <a:xfrm>
            <a:off x="457200" y="3657600"/>
            <a:ext cx="4038600" cy="1828800"/>
          </a:xfrm>
          <a:prstGeom prst="rect">
            <a:avLst/>
          </a:prstGeom>
          <a:effectLst>
            <a:outerShdw dist="38099" dir="2700000" algn="ctr" rotWithShape="0">
              <a:srgbClr val="000000">
                <a:alpha val="74997"/>
              </a:srgbClr>
            </a:outerShdw>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smtClean="0">
                <a:ln>
                  <a:noFill/>
                </a:ln>
                <a:solidFill>
                  <a:srgbClr val="FFFF00"/>
                </a:solidFill>
                <a:effectLst/>
                <a:uLnTx/>
                <a:uFillTx/>
                <a:latin typeface="Calibri"/>
                <a:ea typeface="+mn-ea"/>
                <a:cs typeface="+mn-cs"/>
              </a:rPr>
              <a:t>Giả định</a:t>
            </a:r>
            <a:r>
              <a:rPr kumimoji="0" lang="en-US" sz="3600" b="1" i="0" u="none" strike="noStrike" kern="1200" cap="none" spc="0" normalizeH="0" baseline="0" noProof="0" smtClean="0">
                <a:ln>
                  <a:noFill/>
                </a:ln>
                <a:solidFill>
                  <a:sysClr val="windowText" lastClr="000000"/>
                </a:solidFill>
                <a:effectLst/>
                <a:uLnTx/>
                <a:uFillTx/>
                <a:latin typeface="Calibri"/>
                <a:ea typeface="+mn-ea"/>
                <a:cs typeface="+mn-cs"/>
              </a:rPr>
              <a:t> </a:t>
            </a:r>
            <a:r>
              <a:rPr kumimoji="0" lang="en-US" sz="3600" b="1" i="0" u="none" strike="noStrike" kern="1200" cap="none" spc="0" normalizeH="0" baseline="0" noProof="0" smtClean="0">
                <a:ln>
                  <a:noFill/>
                </a:ln>
                <a:solidFill>
                  <a:srgbClr val="1F497D">
                    <a:lumMod val="20000"/>
                    <a:lumOff val="80000"/>
                  </a:srgbClr>
                </a:solidFill>
                <a:effectLst/>
                <a:uLnTx/>
                <a:uFillTx/>
                <a:latin typeface="Calibri"/>
                <a:ea typeface="+mn-ea"/>
                <a:cs typeface="+mn-cs"/>
              </a:rPr>
              <a:t>rằng Chúa có hiện hữu</a:t>
            </a:r>
            <a:endParaRPr kumimoji="0" lang="en-US" sz="3600" b="1" i="0" u="none" strike="noStrike" kern="1200" cap="none" spc="0" normalizeH="0" baseline="0" noProof="0" dirty="0" smtClean="0">
              <a:ln>
                <a:noFill/>
              </a:ln>
              <a:solidFill>
                <a:srgbClr val="1F497D">
                  <a:lumMod val="20000"/>
                  <a:lumOff val="80000"/>
                </a:srgbClr>
              </a:solidFill>
              <a:effectLst/>
              <a:uLnTx/>
              <a:uFillTx/>
              <a:latin typeface="Calibri"/>
              <a:ea typeface="+mn-ea"/>
              <a:cs typeface="+mn-cs"/>
            </a:endParaRPr>
          </a:p>
        </p:txBody>
      </p:sp>
      <p:sp>
        <p:nvSpPr>
          <p:cNvPr id="16" name="Rectangle 1029"/>
          <p:cNvSpPr txBox="1">
            <a:spLocks noChangeArrowheads="1"/>
          </p:cNvSpPr>
          <p:nvPr/>
        </p:nvSpPr>
        <p:spPr>
          <a:xfrm>
            <a:off x="4648200" y="3657600"/>
            <a:ext cx="4191000" cy="1828800"/>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err="1" smtClean="0">
                <a:ln>
                  <a:noFill/>
                </a:ln>
                <a:effectLst/>
                <a:uLnTx/>
                <a:uFillTx/>
                <a:latin typeface="Calibri"/>
                <a:ea typeface="+mn-ea"/>
                <a:cs typeface="+mn-cs"/>
              </a:rPr>
              <a:t>Cố</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gắng</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chứng</a:t>
            </a:r>
            <a:r>
              <a:rPr kumimoji="0" lang="en-US" sz="3600" b="1" i="0" u="none" strike="noStrike" kern="1200" cap="none" spc="0" normalizeH="0" baseline="0" noProof="0" dirty="0" smtClean="0">
                <a:ln>
                  <a:noFill/>
                </a:ln>
                <a:effectLst/>
                <a:uLnTx/>
                <a:uFillTx/>
                <a:latin typeface="Calibri"/>
                <a:ea typeface="+mn-ea"/>
                <a:cs typeface="+mn-cs"/>
              </a:rPr>
              <a:t> minh </a:t>
            </a:r>
            <a:r>
              <a:rPr kumimoji="0" lang="en-US" sz="3600" b="1" i="0" u="none" strike="noStrike" kern="1200" cap="none" spc="0" normalizeH="0" baseline="0" noProof="0" dirty="0" err="1" smtClean="0">
                <a:ln>
                  <a:noFill/>
                </a:ln>
                <a:effectLst/>
                <a:uLnTx/>
                <a:uFillTx/>
                <a:latin typeface="Calibri"/>
                <a:ea typeface="+mn-ea"/>
                <a:cs typeface="+mn-cs"/>
              </a:rPr>
              <a:t>sự</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hiện</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hữu</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của</a:t>
            </a:r>
            <a:r>
              <a:rPr kumimoji="0" lang="en-US" sz="3600" b="1" i="0" u="none" strike="noStrike" kern="1200" cap="none" spc="0" normalizeH="0" baseline="0" noProof="0" dirty="0" smtClean="0">
                <a:ln>
                  <a:noFill/>
                </a:ln>
                <a:effectLst/>
                <a:uLnTx/>
                <a:uFillTx/>
                <a:latin typeface="Calibri"/>
                <a:ea typeface="+mn-ea"/>
                <a:cs typeface="+mn-cs"/>
              </a:rPr>
              <a:t> </a:t>
            </a:r>
            <a:r>
              <a:rPr kumimoji="0" lang="en-US" sz="3600" b="1" i="0" u="none" strike="noStrike" kern="1200" cap="none" spc="0" normalizeH="0" baseline="0" noProof="0" dirty="0" err="1" smtClean="0">
                <a:ln>
                  <a:noFill/>
                </a:ln>
                <a:effectLst/>
                <a:uLnTx/>
                <a:uFillTx/>
                <a:latin typeface="Calibri"/>
                <a:ea typeface="+mn-ea"/>
                <a:cs typeface="+mn-cs"/>
              </a:rPr>
              <a:t>Chúa</a:t>
            </a:r>
            <a:endParaRPr kumimoji="0" lang="en-US" sz="3600" b="1" i="0" u="none" strike="noStrike" kern="1200" cap="none" spc="0" normalizeH="0" baseline="0" noProof="0" dirty="0" smtClean="0">
              <a:ln>
                <a:noFill/>
              </a:ln>
              <a:effectLst/>
              <a:uLnTx/>
              <a:uFillTx/>
              <a:latin typeface="Calibri"/>
              <a:ea typeface="+mn-ea"/>
              <a:cs typeface="+mn-cs"/>
            </a:endParaRPr>
          </a:p>
        </p:txBody>
      </p:sp>
      <p:sp>
        <p:nvSpPr>
          <p:cNvPr id="17" name="Text Box 1030"/>
          <p:cNvSpPr txBox="1">
            <a:spLocks noChangeArrowheads="1"/>
          </p:cNvSpPr>
          <p:nvPr/>
        </p:nvSpPr>
        <p:spPr bwMode="auto">
          <a:xfrm>
            <a:off x="609600" y="266700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spcBef>
                <a:spcPct val="50000"/>
              </a:spcBef>
              <a:defRPr/>
            </a:pPr>
            <a:r>
              <a:rPr lang="en-US" sz="4000" b="1" dirty="0" err="1" smtClean="0">
                <a:solidFill>
                  <a:srgbClr val="FFFF00"/>
                </a:solidFill>
                <a:latin typeface="Tahoma" pitchFamily="19" charset="-52"/>
                <a:ea typeface="ＭＳ Ｐゴシック" charset="0"/>
                <a:cs typeface="ＭＳ Ｐゴシック" charset="0"/>
              </a:rPr>
              <a:t>Hêbơrơ</a:t>
            </a:r>
            <a:endParaRPr lang="en-US" sz="4000" b="1" dirty="0">
              <a:solidFill>
                <a:srgbClr val="FFFF00"/>
              </a:solidFill>
              <a:latin typeface="Tahoma" pitchFamily="19" charset="-52"/>
              <a:ea typeface="ＭＳ Ｐゴシック" charset="0"/>
              <a:cs typeface="ＭＳ Ｐゴシック" charset="0"/>
            </a:endParaRPr>
          </a:p>
        </p:txBody>
      </p:sp>
      <p:sp>
        <p:nvSpPr>
          <p:cNvPr id="18" name="Text Box 1031"/>
          <p:cNvSpPr txBox="1">
            <a:spLocks noChangeArrowheads="1"/>
          </p:cNvSpPr>
          <p:nvPr/>
        </p:nvSpPr>
        <p:spPr bwMode="auto">
          <a:xfrm>
            <a:off x="5486400" y="274320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4000" b="1" i="0" u="none" strike="noStrike" kern="0" cap="none" spc="0" normalizeH="0" baseline="0" noProof="0" dirty="0" err="1" smtClean="0">
                <a:ln>
                  <a:noFill/>
                </a:ln>
                <a:effectLst/>
                <a:uLnTx/>
                <a:uFillTx/>
                <a:latin typeface="Tahoma" pitchFamily="19" charset="-52"/>
                <a:ea typeface="ＭＳ Ｐゴシック" charset="0"/>
                <a:cs typeface="ＭＳ Ｐゴシック" charset="0"/>
              </a:rPr>
              <a:t>Hy</a:t>
            </a:r>
            <a:r>
              <a:rPr kumimoji="0" lang="en-US" sz="4000" b="1" i="0" u="none" strike="noStrike" kern="0" cap="none" spc="0" normalizeH="0" baseline="0" noProof="0" dirty="0" smtClean="0">
                <a:ln>
                  <a:noFill/>
                </a:ln>
                <a:effectLst/>
                <a:uLnTx/>
                <a:uFillTx/>
                <a:latin typeface="Tahoma" pitchFamily="19" charset="-52"/>
                <a:ea typeface="ＭＳ Ｐゴシック" charset="0"/>
                <a:cs typeface="ＭＳ Ｐゴシック" charset="0"/>
              </a:rPr>
              <a:t> </a:t>
            </a:r>
            <a:r>
              <a:rPr kumimoji="0" lang="en-US" sz="4000" b="1" i="0" u="none" strike="noStrike" kern="0" cap="none" spc="0" normalizeH="0" baseline="0" noProof="0" dirty="0" err="1" smtClean="0">
                <a:ln>
                  <a:noFill/>
                </a:ln>
                <a:effectLst/>
                <a:uLnTx/>
                <a:uFillTx/>
                <a:latin typeface="Tahoma" pitchFamily="19" charset="-52"/>
                <a:ea typeface="ＭＳ Ｐゴシック" charset="0"/>
                <a:cs typeface="ＭＳ Ｐゴシック" charset="0"/>
              </a:rPr>
              <a:t>lạp</a:t>
            </a:r>
            <a:endParaRPr kumimoji="0" lang="en-US" sz="4000" b="1" i="0" u="none" strike="noStrike" kern="0" cap="none" spc="0" normalizeH="0" baseline="0" noProof="0" dirty="0">
              <a:ln>
                <a:noFill/>
              </a:ln>
              <a:effectLst/>
              <a:uLnTx/>
              <a:uFillTx/>
              <a:latin typeface="Tahoma" pitchFamily="19" charset="-52"/>
              <a:ea typeface="ＭＳ Ｐゴシック" charset="0"/>
              <a:cs typeface="ＭＳ Ｐゴシック" charset="0"/>
            </a:endParaRPr>
          </a:p>
        </p:txBody>
      </p:sp>
      <p:sp>
        <p:nvSpPr>
          <p:cNvPr id="19" name="WordArt 1032"/>
          <p:cNvSpPr>
            <a:spLocks noChangeArrowheads="1" noChangeShapeType="1" noTextEdit="1"/>
          </p:cNvSpPr>
          <p:nvPr/>
        </p:nvSpPr>
        <p:spPr bwMode="auto">
          <a:xfrm>
            <a:off x="3048000" y="304800"/>
            <a:ext cx="5105400" cy="2743200"/>
          </a:xfrm>
          <a:prstGeom prst="rect">
            <a:avLst/>
          </a:prstGeom>
        </p:spPr>
        <p:txBody>
          <a:bodyPr wrap="none" fromWordArt="1">
            <a:prstTxWarp prst="textCascadeUp">
              <a:avLst>
                <a:gd name="adj" fmla="val 44444"/>
              </a:avLst>
            </a:prstTxWarp>
          </a:bodyPr>
          <a:lstStyle/>
          <a:p>
            <a:pPr algn="ct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Sự</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hiện</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hữu</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của</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Chúa</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0" name="Rectangle 1026"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hangingPunct="0"/>
            <a:endParaRPr lang="en-US" sz="1800">
              <a:solidFill>
                <a:srgbClr val="FFFFFF"/>
              </a:solidFill>
              <a:latin typeface="Tahoma" pitchFamily="34" charset="0"/>
            </a:endParaRPr>
          </a:p>
        </p:txBody>
      </p:sp>
      <p:sp>
        <p:nvSpPr>
          <p:cNvPr id="443394" name="Rectangle 5"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fontAlgn="base" hangingPunct="0">
              <a:spcBef>
                <a:spcPct val="0"/>
              </a:spcBef>
              <a:spcAft>
                <a:spcPct val="0"/>
              </a:spcAft>
            </a:pPr>
            <a:endParaRPr lang="en-US" smtClean="0">
              <a:solidFill>
                <a:srgbClr val="FFFFFF"/>
              </a:solidFill>
              <a:ea typeface="MS PGothic" pitchFamily="34" charset="-128"/>
            </a:endParaRPr>
          </a:p>
        </p:txBody>
      </p:sp>
      <p:sp>
        <p:nvSpPr>
          <p:cNvPr id="443401" name="Rectangle 2"/>
          <p:cNvSpPr txBox="1">
            <a:spLocks noChangeArrowheads="1"/>
          </p:cNvSpPr>
          <p:nvPr/>
        </p:nvSpPr>
        <p:spPr bwMode="auto">
          <a:xfrm>
            <a:off x="0" y="6210300"/>
            <a:ext cx="9144000" cy="647700"/>
          </a:xfrm>
          <a:prstGeom prst="rect">
            <a:avLst/>
          </a:prstGeom>
          <a:solidFill>
            <a:srgbClr val="000000"/>
          </a:solidFill>
          <a:ln w="9525">
            <a:noFill/>
            <a:miter lim="800000"/>
            <a:headEnd/>
            <a:tailEnd/>
          </a:ln>
        </p:spPr>
        <p:txBody>
          <a:bodyPr anchor="ctr"/>
          <a:lstStyle/>
          <a:p>
            <a:pPr algn="ctr" fontAlgn="base">
              <a:spcBef>
                <a:spcPct val="0"/>
              </a:spcBef>
              <a:spcAft>
                <a:spcPct val="0"/>
              </a:spcAft>
            </a:pPr>
            <a:r>
              <a:rPr lang="en-US" b="1" dirty="0" smtClean="0">
                <a:solidFill>
                  <a:srgbClr val="FFFFFF"/>
                </a:solidFill>
                <a:latin typeface="Arial" pitchFamily="34" charset="0"/>
                <a:ea typeface="MS PGothic" pitchFamily="34" charset="-128"/>
              </a:rPr>
              <a:t>Adapted from Lynne M. Thompson, "Christmas: The Real Deal," interview with Ray Vander </a:t>
            </a:r>
            <a:r>
              <a:rPr lang="en-US" b="1" dirty="0" err="1" smtClean="0">
                <a:solidFill>
                  <a:srgbClr val="FFFFFF"/>
                </a:solidFill>
                <a:latin typeface="Arial" pitchFamily="34" charset="0"/>
                <a:ea typeface="MS PGothic" pitchFamily="34" charset="-128"/>
              </a:rPr>
              <a:t>Laan</a:t>
            </a:r>
            <a:r>
              <a:rPr lang="en-US" b="1" dirty="0" smtClean="0">
                <a:solidFill>
                  <a:srgbClr val="FFFFFF"/>
                </a:solidFill>
                <a:latin typeface="Arial" pitchFamily="34" charset="0"/>
                <a:ea typeface="MS PGothic" pitchFamily="34" charset="-128"/>
              </a:rPr>
              <a:t>, </a:t>
            </a:r>
            <a:r>
              <a:rPr lang="en-US" b="1" i="1" dirty="0" smtClean="0">
                <a:solidFill>
                  <a:srgbClr val="FFFFFF"/>
                </a:solidFill>
                <a:latin typeface="Arial" pitchFamily="34" charset="0"/>
                <a:ea typeface="MS PGothic" pitchFamily="34" charset="-128"/>
              </a:rPr>
              <a:t>Breakaway</a:t>
            </a:r>
            <a:r>
              <a:rPr lang="en-US" b="1" dirty="0" smtClean="0">
                <a:solidFill>
                  <a:srgbClr val="FFFFFF"/>
                </a:solidFill>
                <a:latin typeface="Arial" pitchFamily="34" charset="0"/>
                <a:ea typeface="MS PGothic" pitchFamily="34" charset="-128"/>
              </a:rPr>
              <a:t> magazine (Dec 2003): 7-9.</a:t>
            </a:r>
          </a:p>
        </p:txBody>
      </p:sp>
      <p:sp>
        <p:nvSpPr>
          <p:cNvPr id="11" name="Rectangle 3"/>
          <p:cNvSpPr txBox="1">
            <a:spLocks noChangeArrowheads="1"/>
          </p:cNvSpPr>
          <p:nvPr/>
        </p:nvSpPr>
        <p:spPr bwMode="auto">
          <a:xfrm>
            <a:off x="609600" y="2057400"/>
            <a:ext cx="3886200" cy="44196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lr>
                <a:srgbClr val="FFCC66"/>
              </a:buClr>
              <a:buSzPct val="65000"/>
              <a:buFont typeface="Wingdings" pitchFamily="2" charset="2"/>
              <a:buChar char="n"/>
            </a:pPr>
            <a:endParaRPr lang="en-US" sz="3600" b="1" kern="0" dirty="0" smtClean="0">
              <a:solidFill>
                <a:srgbClr val="FFFFFF"/>
              </a:solidFill>
              <a:effectLst>
                <a:outerShdw blurRad="38100" dist="38100" dir="2700000" algn="tl">
                  <a:srgbClr val="000000"/>
                </a:outerShdw>
              </a:effectLst>
              <a:ea typeface="MS PGothic" pitchFamily="34" charset="-128"/>
              <a:cs typeface="ＭＳ Ｐゴシック" charset="-128"/>
            </a:endParaRPr>
          </a:p>
        </p:txBody>
      </p:sp>
      <p:sp>
        <p:nvSpPr>
          <p:cNvPr id="21" name="Rectangle 1027"/>
          <p:cNvSpPr>
            <a:spLocks noGrp="1" noChangeArrowheads="1"/>
          </p:cNvSpPr>
          <p:nvPr>
            <p:ph type="title"/>
          </p:nvPr>
        </p:nvSpPr>
        <p:spPr>
          <a:xfrm>
            <a:off x="0" y="0"/>
            <a:ext cx="3505200" cy="609600"/>
          </a:xfrm>
          <a:solidFill>
            <a:srgbClr val="000000"/>
          </a:solidFill>
        </p:spPr>
        <p:txBody>
          <a:bodyPr/>
          <a:lstStyle/>
          <a:p>
            <a:r>
              <a:rPr lang="en-US" sz="3200" b="1" dirty="0" err="1" smtClean="0">
                <a:solidFill>
                  <a:srgbClr val="00B0F0"/>
                </a:solidFill>
              </a:rPr>
              <a:t>Đông</a:t>
            </a:r>
            <a:r>
              <a:rPr lang="en-US" sz="3200" b="1" dirty="0" smtClean="0">
                <a:solidFill>
                  <a:srgbClr val="00B0F0"/>
                </a:solidFill>
              </a:rPr>
              <a:t> </a:t>
            </a:r>
            <a:r>
              <a:rPr lang="en-US" sz="3200" b="1" dirty="0" err="1" smtClean="0">
                <a:solidFill>
                  <a:srgbClr val="00B0F0"/>
                </a:solidFill>
              </a:rPr>
              <a:t>gặp</a:t>
            </a:r>
            <a:r>
              <a:rPr lang="en-US" sz="3200" b="1" dirty="0" smtClean="0">
                <a:solidFill>
                  <a:srgbClr val="00B0F0"/>
                </a:solidFill>
              </a:rPr>
              <a:t> </a:t>
            </a:r>
            <a:r>
              <a:rPr lang="en-US" sz="3200" b="1" dirty="0" err="1" smtClean="0">
                <a:solidFill>
                  <a:srgbClr val="00B0F0"/>
                </a:solidFill>
              </a:rPr>
              <a:t>Tây</a:t>
            </a:r>
            <a:endParaRPr lang="en-US" sz="3200" b="1" dirty="0" smtClean="0">
              <a:effectLst/>
            </a:endParaRPr>
          </a:p>
        </p:txBody>
      </p:sp>
      <p:sp>
        <p:nvSpPr>
          <p:cNvPr id="22" name="Rectangle 1028"/>
          <p:cNvSpPr txBox="1">
            <a:spLocks noChangeArrowheads="1"/>
          </p:cNvSpPr>
          <p:nvPr/>
        </p:nvSpPr>
        <p:spPr bwMode="auto">
          <a:xfrm>
            <a:off x="609600" y="2514600"/>
            <a:ext cx="4038600" cy="33528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a:pPr>
            <a:r>
              <a:rPr kumimoji="0" lang="en-US" sz="3200" b="1" i="0" u="none" strike="noStrike" kern="0" cap="none" spc="0" normalizeH="0" baseline="0" noProof="0" dirty="0" err="1"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Liên</a:t>
            </a:r>
            <a:r>
              <a:rPr kumimoji="0" lang="en-US" sz="32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hệ</a:t>
            </a:r>
            <a:r>
              <a:rPr kumimoji="0" 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và</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cá</a:t>
            </a:r>
            <a:r>
              <a:rPr kumimoji="0" lang="en-US" sz="32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nhân</a:t>
            </a:r>
            <a:endParaRPr kumimoji="0" 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S PGothic" pitchFamily="34"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a:pP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Diễn</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tả</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bằng</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cách</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đề</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cập</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đến</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mối</a:t>
            </a:r>
            <a:r>
              <a:rPr kumimoji="0" lang="en-US" sz="32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quan</a:t>
            </a:r>
            <a:r>
              <a:rPr kumimoji="0" lang="en-US" sz="32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rgbClr val="FFFF00"/>
                </a:solidFill>
                <a:effectLst>
                  <a:outerShdw blurRad="38100" dist="38100" dir="2700000" algn="tl">
                    <a:srgbClr val="000000"/>
                  </a:outerShdw>
                </a:effectLst>
                <a:uLnTx/>
                <a:uFillTx/>
                <a:latin typeface="+mn-lt"/>
                <a:ea typeface="MS PGothic" pitchFamily="34" charset="-128"/>
                <a:cs typeface="ＭＳ Ｐゴシック" charset="-128"/>
              </a:rPr>
              <a:t>hệ</a:t>
            </a:r>
            <a:r>
              <a:rPr kumimoji="0" 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với</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Chúa</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hơn</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là</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hợp</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lý</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hóa</a:t>
            </a:r>
            <a:r>
              <a:rPr kumimoji="0" lang="en-US" sz="3200" b="1" i="0" u="none" strike="noStrike" kern="0" cap="none" spc="0" normalizeH="0" baseline="0" noProof="0" dirty="0" smtClean="0">
                <a:ln>
                  <a:noFill/>
                </a:ln>
                <a:solidFill>
                  <a:schemeClr val="tx2">
                    <a:lumMod val="20000"/>
                    <a:lumOff val="80000"/>
                  </a:schemeClr>
                </a:solidFill>
                <a:effectLst>
                  <a:outerShdw blurRad="38100" dist="38100" dir="2700000" algn="tl">
                    <a:srgbClr val="000000"/>
                  </a:outerShdw>
                </a:effectLst>
                <a:uLnTx/>
                <a:uFillTx/>
                <a:latin typeface="+mn-lt"/>
                <a:ea typeface="MS PGothic" pitchFamily="34" charset="-128"/>
                <a:cs typeface="ＭＳ Ｐゴシック" charset="-128"/>
              </a:rPr>
              <a:t>. </a:t>
            </a:r>
          </a:p>
        </p:txBody>
      </p:sp>
      <p:sp>
        <p:nvSpPr>
          <p:cNvPr id="23" name="Rectangle 1029"/>
          <p:cNvSpPr txBox="1">
            <a:spLocks noChangeArrowheads="1"/>
          </p:cNvSpPr>
          <p:nvPr/>
        </p:nvSpPr>
        <p:spPr bwMode="auto">
          <a:xfrm>
            <a:off x="4724400" y="2819400"/>
            <a:ext cx="4038600" cy="3124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lnSpcReduction="10000"/>
          </a:bodyPr>
          <a:lstStyle/>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a:pP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Trí</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tuệ</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và</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lạnh</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lùng</a:t>
            </a:r>
            <a:endPar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a:pP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Diễn</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tả</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bằng</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các</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tín</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điều</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và</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tín</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lý</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hỗ</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trợ</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bằng</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những</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phần</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bản</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văn</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 minh </a:t>
            </a:r>
            <a:r>
              <a:rPr kumimoji="0" lang="en-US" sz="3200" b="1" i="0" u="none" strike="noStrike" kern="0" cap="none" spc="0" normalizeH="0" baseline="0" noProof="0" dirty="0" err="1" smtClean="0">
                <a:ln>
                  <a:noFill/>
                </a:ln>
                <a:effectLst>
                  <a:outerShdw blurRad="38100" dist="38100" dir="2700000" algn="tl">
                    <a:srgbClr val="000000"/>
                  </a:outerShdw>
                </a:effectLst>
                <a:uLnTx/>
                <a:uFillTx/>
                <a:latin typeface="+mn-lt"/>
                <a:ea typeface="MS PGothic" pitchFamily="34" charset="-128"/>
                <a:cs typeface="ＭＳ Ｐゴシック" charset="-128"/>
              </a:rPr>
              <a:t>chứng</a:t>
            </a:r>
            <a:r>
              <a:rPr kumimoji="0" lang="en-US" sz="3200" b="1" i="0" u="none" strike="noStrike" kern="0" cap="none" spc="0" normalizeH="0" baseline="0" noProof="0" dirty="0" smtClean="0">
                <a:ln>
                  <a:noFill/>
                </a:ln>
                <a:effectLst>
                  <a:outerShdw blurRad="38100" dist="38100" dir="2700000" algn="tl">
                    <a:srgbClr val="000000"/>
                  </a:outerShdw>
                </a:effectLst>
                <a:uLnTx/>
                <a:uFillTx/>
                <a:latin typeface="+mn-lt"/>
                <a:ea typeface="MS PGothic" pitchFamily="34" charset="-128"/>
                <a:cs typeface="ＭＳ Ｐゴシック" charset="-128"/>
              </a:rPr>
              <a:t>.</a:t>
            </a:r>
          </a:p>
        </p:txBody>
      </p:sp>
      <p:sp>
        <p:nvSpPr>
          <p:cNvPr id="24" name="Text Box 1030"/>
          <p:cNvSpPr txBox="1">
            <a:spLocks noChangeArrowheads="1"/>
          </p:cNvSpPr>
          <p:nvPr/>
        </p:nvSpPr>
        <p:spPr bwMode="auto">
          <a:xfrm>
            <a:off x="838200" y="190500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spcBef>
                <a:spcPct val="50000"/>
              </a:spcBef>
              <a:defRPr/>
            </a:pPr>
            <a:r>
              <a:rPr lang="en-US" sz="4000" b="1" dirty="0" err="1" smtClean="0">
                <a:solidFill>
                  <a:srgbClr val="FFFF00"/>
                </a:solidFill>
                <a:latin typeface="Tahoma" pitchFamily="19" charset="-52"/>
                <a:ea typeface="ＭＳ Ｐゴシック" charset="0"/>
                <a:cs typeface="ＭＳ Ｐゴシック" charset="0"/>
              </a:rPr>
              <a:t>Hêbơrơ</a:t>
            </a:r>
            <a:endParaRPr lang="en-US" sz="4000" b="1" dirty="0">
              <a:solidFill>
                <a:srgbClr val="FFFF00"/>
              </a:solidFill>
              <a:latin typeface="Tahoma" pitchFamily="19" charset="-52"/>
              <a:ea typeface="ＭＳ Ｐゴシック" charset="0"/>
              <a:cs typeface="ＭＳ Ｐゴシック" charset="0"/>
            </a:endParaRPr>
          </a:p>
        </p:txBody>
      </p:sp>
      <p:sp>
        <p:nvSpPr>
          <p:cNvPr id="25" name="Text Box 1031"/>
          <p:cNvSpPr txBox="1">
            <a:spLocks noChangeArrowheads="1"/>
          </p:cNvSpPr>
          <p:nvPr/>
        </p:nvSpPr>
        <p:spPr bwMode="auto">
          <a:xfrm>
            <a:off x="5867400" y="1981200"/>
            <a:ext cx="2263775" cy="701675"/>
          </a:xfrm>
          <a:prstGeom prst="rect">
            <a:avLst/>
          </a:prstGeom>
          <a:noFill/>
          <a:ln w="9525">
            <a:noFill/>
            <a:miter lim="800000"/>
            <a:headEnd/>
            <a:tailEnd/>
          </a:ln>
          <a:effectLst/>
        </p:spPr>
        <p:txBody>
          <a:bodyPr>
            <a:spAutoFit/>
          </a:bodyPr>
          <a:lstStyle/>
          <a:p>
            <a:pPr eaLnBrk="0" hangingPunct="0">
              <a:spcBef>
                <a:spcPct val="50000"/>
              </a:spcBef>
              <a:defRPr/>
            </a:pPr>
            <a:r>
              <a:rPr lang="en-US" sz="4000" b="1" dirty="0" err="1" smtClean="0">
                <a:latin typeface="Tahoma" pitchFamily="19" charset="-52"/>
                <a:ea typeface="ＭＳ Ｐゴシック" charset="0"/>
                <a:cs typeface="ＭＳ Ｐゴシック" charset="0"/>
              </a:rPr>
              <a:t>Hy</a:t>
            </a:r>
            <a:r>
              <a:rPr lang="en-US" sz="4000" b="1" dirty="0" smtClean="0">
                <a:latin typeface="Tahoma" pitchFamily="19" charset="-52"/>
                <a:ea typeface="ＭＳ Ｐゴシック" charset="0"/>
                <a:cs typeface="ＭＳ Ｐゴシック" charset="0"/>
              </a:rPr>
              <a:t> </a:t>
            </a:r>
            <a:r>
              <a:rPr lang="en-US" sz="4000" b="1" dirty="0" err="1" smtClean="0">
                <a:latin typeface="Tahoma" pitchFamily="19" charset="-52"/>
                <a:ea typeface="ＭＳ Ｐゴシック" charset="0"/>
                <a:cs typeface="ＭＳ Ｐゴシック" charset="0"/>
              </a:rPr>
              <a:t>lạp</a:t>
            </a:r>
            <a:endParaRPr lang="en-US" sz="4000" b="1" dirty="0">
              <a:latin typeface="Tahoma" pitchFamily="19" charset="-52"/>
              <a:ea typeface="ＭＳ Ｐゴシック" charset="0"/>
              <a:cs typeface="ＭＳ Ｐゴシック" charset="0"/>
            </a:endParaRPr>
          </a:p>
        </p:txBody>
      </p:sp>
      <p:sp>
        <p:nvSpPr>
          <p:cNvPr id="26" name="WordArt 1032"/>
          <p:cNvSpPr>
            <a:spLocks noChangeArrowheads="1" noChangeShapeType="1" noTextEdit="1"/>
          </p:cNvSpPr>
          <p:nvPr/>
        </p:nvSpPr>
        <p:spPr bwMode="auto">
          <a:xfrm>
            <a:off x="3733800" y="457200"/>
            <a:ext cx="3657600" cy="1905000"/>
          </a:xfrm>
          <a:prstGeom prst="rect">
            <a:avLst/>
          </a:prstGeom>
        </p:spPr>
        <p:txBody>
          <a:bodyPr wrap="none" fromWordArt="1">
            <a:prstTxWarp prst="textCascadeUp">
              <a:avLst>
                <a:gd name="adj" fmla="val 44444"/>
              </a:avLst>
            </a:prstTxWarp>
          </a:bodyPr>
          <a:lstStyle/>
          <a:p>
            <a:pPr algn="ct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Đức</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tin</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0" name="Rectangle 1026"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hangingPunct="0"/>
            <a:endParaRPr lang="en-US" sz="1800">
              <a:solidFill>
                <a:srgbClr val="FFFFFF"/>
              </a:solidFill>
              <a:latin typeface="Tahoma" pitchFamily="34" charset="0"/>
            </a:endParaRPr>
          </a:p>
        </p:txBody>
      </p:sp>
      <p:sp>
        <p:nvSpPr>
          <p:cNvPr id="443394" name="Rectangle 5" descr="Green marble"/>
          <p:cNvSpPr>
            <a:spLocks noChangeArrowheads="1"/>
          </p:cNvSpPr>
          <p:nvPr/>
        </p:nvSpPr>
        <p:spPr bwMode="auto">
          <a:xfrm>
            <a:off x="0" y="0"/>
            <a:ext cx="4648200" cy="6858000"/>
          </a:xfrm>
          <a:prstGeom prst="rect">
            <a:avLst/>
          </a:prstGeom>
          <a:blipFill dpi="0" rotWithShape="0">
            <a:blip r:embed="rId4" cstate="print"/>
            <a:srcRect/>
            <a:tile tx="0" ty="0" sx="100000" sy="100000" flip="none" algn="tl"/>
          </a:blipFill>
          <a:ln w="9525">
            <a:noFill/>
            <a:miter lim="800000"/>
            <a:headEnd/>
            <a:tailEnd/>
          </a:ln>
        </p:spPr>
        <p:txBody>
          <a:bodyPr wrap="none" anchor="ctr"/>
          <a:lstStyle/>
          <a:p>
            <a:pPr eaLnBrk="0" fontAlgn="base" hangingPunct="0">
              <a:spcBef>
                <a:spcPct val="0"/>
              </a:spcBef>
              <a:spcAft>
                <a:spcPct val="0"/>
              </a:spcAft>
            </a:pPr>
            <a:endParaRPr lang="en-US" smtClean="0">
              <a:solidFill>
                <a:srgbClr val="FFFFFF"/>
              </a:solidFill>
              <a:ea typeface="MS PGothic" pitchFamily="34" charset="-128"/>
            </a:endParaRPr>
          </a:p>
        </p:txBody>
      </p:sp>
      <p:sp>
        <p:nvSpPr>
          <p:cNvPr id="443401" name="Rectangle 2"/>
          <p:cNvSpPr txBox="1">
            <a:spLocks noChangeArrowheads="1"/>
          </p:cNvSpPr>
          <p:nvPr/>
        </p:nvSpPr>
        <p:spPr bwMode="auto">
          <a:xfrm>
            <a:off x="0" y="6210300"/>
            <a:ext cx="9144000" cy="647700"/>
          </a:xfrm>
          <a:prstGeom prst="rect">
            <a:avLst/>
          </a:prstGeom>
          <a:solidFill>
            <a:srgbClr val="000000"/>
          </a:solidFill>
          <a:ln w="9525">
            <a:noFill/>
            <a:miter lim="800000"/>
            <a:headEnd/>
            <a:tailEnd/>
          </a:ln>
        </p:spPr>
        <p:txBody>
          <a:bodyPr anchor="ctr"/>
          <a:lstStyle/>
          <a:p>
            <a:pPr algn="ctr" fontAlgn="base">
              <a:spcBef>
                <a:spcPct val="0"/>
              </a:spcBef>
              <a:spcAft>
                <a:spcPct val="0"/>
              </a:spcAft>
            </a:pPr>
            <a:r>
              <a:rPr lang="en-US" b="1" smtClean="0">
                <a:solidFill>
                  <a:srgbClr val="FFFFFF"/>
                </a:solidFill>
                <a:latin typeface="Arial" pitchFamily="34" charset="0"/>
                <a:ea typeface="MS PGothic" pitchFamily="34" charset="-128"/>
              </a:rPr>
              <a:t>Adapted from Lynne M. Thompson, "Christmas: The Real Deal," interview with Ray Vander Laan, </a:t>
            </a:r>
            <a:r>
              <a:rPr lang="en-US" b="1" i="1" smtClean="0">
                <a:solidFill>
                  <a:srgbClr val="FFFFFF"/>
                </a:solidFill>
                <a:latin typeface="Arial" pitchFamily="34" charset="0"/>
                <a:ea typeface="MS PGothic" pitchFamily="34" charset="-128"/>
              </a:rPr>
              <a:t>Breakaway</a:t>
            </a:r>
            <a:r>
              <a:rPr lang="en-US" b="1" smtClean="0">
                <a:solidFill>
                  <a:srgbClr val="FFFFFF"/>
                </a:solidFill>
                <a:latin typeface="Arial" pitchFamily="34" charset="0"/>
                <a:ea typeface="MS PGothic" pitchFamily="34" charset="-128"/>
              </a:rPr>
              <a:t> magazine (Dec 2003): 7-9.</a:t>
            </a:r>
          </a:p>
        </p:txBody>
      </p:sp>
      <p:sp>
        <p:nvSpPr>
          <p:cNvPr id="11" name="Rectangle 3"/>
          <p:cNvSpPr txBox="1">
            <a:spLocks noChangeArrowheads="1"/>
          </p:cNvSpPr>
          <p:nvPr/>
        </p:nvSpPr>
        <p:spPr bwMode="auto">
          <a:xfrm>
            <a:off x="609600" y="2057400"/>
            <a:ext cx="3886200" cy="4419600"/>
          </a:xfrm>
          <a:prstGeom prst="rect">
            <a:avLst/>
          </a:prstGeom>
          <a:noFill/>
          <a:ln w="9525">
            <a:noFill/>
            <a:miter lim="800000"/>
            <a:headEnd/>
            <a:tailEnd/>
          </a:ln>
          <a:effectLst>
            <a:outerShdw dist="38099" dir="2700000" algn="ctr" rotWithShape="0">
              <a:srgbClr val="000000">
                <a:alpha val="74997"/>
              </a:srgbClr>
            </a:outerShdw>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lr>
                <a:srgbClr val="FFCC66"/>
              </a:buClr>
              <a:buSzPct val="65000"/>
              <a:buFont typeface="Wingdings" pitchFamily="2" charset="2"/>
              <a:buChar char="n"/>
            </a:pPr>
            <a:endParaRPr lang="en-US" sz="3600" b="1" kern="0" dirty="0" smtClean="0">
              <a:solidFill>
                <a:srgbClr val="FFFFFF"/>
              </a:solidFill>
              <a:effectLst>
                <a:outerShdw blurRad="38100" dist="38100" dir="2700000" algn="tl">
                  <a:srgbClr val="000000"/>
                </a:outerShdw>
              </a:effectLst>
              <a:ea typeface="MS PGothic" pitchFamily="34" charset="-128"/>
              <a:cs typeface="ＭＳ Ｐゴシック" charset="-128"/>
            </a:endParaRPr>
          </a:p>
        </p:txBody>
      </p:sp>
      <p:sp>
        <p:nvSpPr>
          <p:cNvPr id="21" name="Rectangle 1027"/>
          <p:cNvSpPr>
            <a:spLocks noGrp="1" noChangeArrowheads="1"/>
          </p:cNvSpPr>
          <p:nvPr>
            <p:ph type="title"/>
          </p:nvPr>
        </p:nvSpPr>
        <p:spPr bwMode="auto">
          <a:xfrm>
            <a:off x="0" y="0"/>
            <a:ext cx="3505200" cy="609600"/>
          </a:xfrm>
          <a:prstGeom prst="rect">
            <a:avLst/>
          </a:prstGeom>
          <a:solidFill>
            <a:srgbClr val="000000"/>
          </a:solidFill>
          <a:ln w="9525">
            <a:no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chemeClr val="tx1"/>
                </a:solidFill>
                <a:effectLst/>
                <a:uLnTx/>
                <a:uFillTx/>
              </a:rPr>
              <a:t>Đông</a:t>
            </a:r>
            <a:r>
              <a:rPr kumimoji="0" lang="en-US" sz="3200" b="1" i="0" u="none" strike="noStrike" kern="0" cap="none" spc="0" normalizeH="0" baseline="0" noProof="0" dirty="0" smtClean="0">
                <a:ln>
                  <a:noFill/>
                </a:ln>
                <a:solidFill>
                  <a:schemeClr val="tx1"/>
                </a:solidFill>
                <a:effectLst/>
                <a:uLnTx/>
                <a:uFillTx/>
              </a:rPr>
              <a:t> </a:t>
            </a:r>
            <a:r>
              <a:rPr kumimoji="0" lang="en-US" sz="3200" b="1" i="0" u="none" strike="noStrike" kern="0" cap="none" spc="0" normalizeH="0" baseline="0" noProof="0" dirty="0" err="1" smtClean="0">
                <a:ln>
                  <a:noFill/>
                </a:ln>
                <a:solidFill>
                  <a:schemeClr val="tx1"/>
                </a:solidFill>
                <a:effectLst/>
                <a:uLnTx/>
                <a:uFillTx/>
              </a:rPr>
              <a:t>gặp</a:t>
            </a:r>
            <a:r>
              <a:rPr kumimoji="0" lang="en-US" sz="3200" b="1" i="0" u="none" strike="noStrike" kern="0" cap="none" spc="0" normalizeH="0" baseline="0" noProof="0" dirty="0" smtClean="0">
                <a:ln>
                  <a:noFill/>
                </a:ln>
                <a:solidFill>
                  <a:schemeClr val="tx1"/>
                </a:solidFill>
                <a:effectLst/>
                <a:uLnTx/>
                <a:uFillTx/>
              </a:rPr>
              <a:t> </a:t>
            </a:r>
            <a:r>
              <a:rPr kumimoji="0" lang="en-US" sz="3200" b="1" i="0" u="none" strike="noStrike" kern="0" cap="none" spc="0" normalizeH="0" baseline="0" noProof="0" dirty="0" err="1" smtClean="0">
                <a:ln>
                  <a:noFill/>
                </a:ln>
                <a:solidFill>
                  <a:schemeClr val="tx1"/>
                </a:solidFill>
                <a:effectLst/>
                <a:uLnTx/>
                <a:uFillTx/>
              </a:rPr>
              <a:t>Tây</a:t>
            </a:r>
            <a:endParaRPr kumimoji="0" lang="en-US" sz="3200" b="1" i="0" u="none" strike="noStrike" kern="0" cap="none" spc="0" normalizeH="0" baseline="0" noProof="0" dirty="0" smtClean="0">
              <a:ln>
                <a:noFill/>
              </a:ln>
              <a:solidFill>
                <a:schemeClr val="tx1"/>
              </a:solidFill>
              <a:effectLst/>
              <a:uLnTx/>
              <a:uFillTx/>
            </a:endParaRPr>
          </a:p>
        </p:txBody>
      </p:sp>
      <p:sp>
        <p:nvSpPr>
          <p:cNvPr id="22" name="Rectangle 1028"/>
          <p:cNvSpPr txBox="1">
            <a:spLocks noChangeArrowheads="1"/>
          </p:cNvSpPr>
          <p:nvPr/>
        </p:nvSpPr>
        <p:spPr>
          <a:xfrm>
            <a:off x="0" y="2590800"/>
            <a:ext cx="4648200" cy="3276600"/>
          </a:xfrm>
          <a:prstGeom prst="rect">
            <a:avLst/>
          </a:prstGeom>
          <a:effectLst>
            <a:outerShdw dist="38099" dir="2700000" algn="ctr" rotWithShape="0">
              <a:srgbClr val="000000">
                <a:alpha val="74997"/>
              </a:srgbClr>
            </a:outerShdw>
          </a:effectLst>
        </p:spPr>
        <p:txBody>
          <a:bodyPr vert="horz" lIns="91440" tIns="45720" rIns="91440" bIns="45720" rtlCol="0">
            <a:normAutofit/>
          </a:bodyPr>
          <a:lstStyle/>
          <a:p>
            <a:pPr marL="342900" marR="0" lvl="0" indent="-342900" algn="l" defTabSz="914400" rtl="0" eaLnBrk="1" fontAlgn="auto" latinLnBrk="0" hangingPunct="1">
              <a:lnSpc>
                <a:spcPct val="90000"/>
              </a:lnSpc>
              <a:spcBef>
                <a:spcPct val="20000"/>
              </a:spcBef>
              <a:spcAft>
                <a:spcPts val="0"/>
              </a:spcAft>
              <a:buClrTx/>
              <a:buSzTx/>
              <a:buFont typeface="Wingdings" charset="0"/>
              <a:buChar char="n"/>
              <a:tabLst/>
              <a:defRPr/>
            </a:pPr>
            <a:r>
              <a:rPr kumimoji="0" lang="en-US" sz="3200" b="1" i="0" u="none" strike="noStrike" kern="1200" cap="none" spc="0" normalizeH="0" baseline="0" noProof="0" smtClean="0">
                <a:ln>
                  <a:noFill/>
                </a:ln>
                <a:solidFill>
                  <a:srgbClr val="FFFF00"/>
                </a:solidFill>
                <a:effectLst/>
                <a:uLnTx/>
                <a:uFillTx/>
                <a:latin typeface="Calibri"/>
                <a:ea typeface="ＭＳ Ｐゴシック" charset="0"/>
                <a:cs typeface="ＭＳ Ｐゴシック" charset="0"/>
              </a:rPr>
              <a:t>Dựa trên kinh nghiệm</a:t>
            </a:r>
            <a:endParaRPr kumimoji="0" lang="en-US" sz="3200" b="1" i="0" u="none" strike="noStrike" kern="1200" cap="none" spc="0" normalizeH="0" baseline="0" noProof="0" smtClean="0">
              <a:ln>
                <a:noFill/>
              </a:ln>
              <a:solidFill>
                <a:sysClr val="windowText" lastClr="000000"/>
              </a:solidFill>
              <a:effectLst/>
              <a:uLnTx/>
              <a:uFillTx/>
              <a:latin typeface="Calibri"/>
              <a:ea typeface="ＭＳ Ｐゴシック" charset="0"/>
              <a:cs typeface="ＭＳ Ｐゴシック" charset="0"/>
            </a:endParaRPr>
          </a:p>
          <a:p>
            <a:pPr marL="342900" marR="0" lvl="0" indent="-342900" algn="l" defTabSz="914400" rtl="0" eaLnBrk="1" fontAlgn="auto" latinLnBrk="0" hangingPunct="1">
              <a:lnSpc>
                <a:spcPct val="90000"/>
              </a:lnSpc>
              <a:spcBef>
                <a:spcPct val="20000"/>
              </a:spcBef>
              <a:spcAft>
                <a:spcPts val="0"/>
              </a:spcAft>
              <a:buClrTx/>
              <a:buSzTx/>
              <a:buFont typeface="Wingdings" charset="0"/>
              <a:buChar char="n"/>
              <a:tabLst/>
              <a:defRPr/>
            </a:pPr>
            <a:r>
              <a:rPr kumimoji="0" lang="en-US" sz="3200" b="1" i="0" u="none" strike="noStrike" kern="1200" cap="none" spc="0" normalizeH="0" baseline="0" noProof="0" smtClean="0">
                <a:ln>
                  <a:noFill/>
                </a:ln>
                <a:solidFill>
                  <a:srgbClr val="FFFF00"/>
                </a:solidFill>
                <a:effectLst/>
                <a:uLnTx/>
                <a:uFillTx/>
                <a:latin typeface="Calibri"/>
                <a:ea typeface="ＭＳ Ｐゴシック" charset="0"/>
                <a:cs typeface="ＭＳ Ｐゴシック" charset="0"/>
              </a:rPr>
              <a:t>Điều</a:t>
            </a:r>
            <a:r>
              <a:rPr kumimoji="0" lang="en-US" sz="3200" b="1" i="0" u="none" strike="noStrike" kern="1200" cap="none" spc="0" normalizeH="0" baseline="0" noProof="0" smtClean="0">
                <a:ln>
                  <a:noFill/>
                </a:ln>
                <a:solidFill>
                  <a:sysClr val="windowText" lastClr="000000"/>
                </a:solidFill>
                <a:effectLst/>
                <a:uLnTx/>
                <a:uFillTx/>
                <a:latin typeface="Calibri"/>
                <a:ea typeface="ＭＳ Ｐゴシック" charset="0"/>
                <a:cs typeface="ＭＳ Ｐゴシック" charset="0"/>
              </a:rPr>
              <a:t> </a:t>
            </a:r>
            <a:r>
              <a:rPr kumimoji="0" lang="en-US" sz="3200" b="1" i="0" u="none" strike="noStrike" kern="1200" cap="none" spc="0" normalizeH="0" baseline="0" noProof="0" smtClean="0">
                <a:ln>
                  <a:noFill/>
                </a:ln>
                <a:solidFill>
                  <a:srgbClr val="1F497D">
                    <a:lumMod val="20000"/>
                    <a:lumOff val="80000"/>
                  </a:srgbClr>
                </a:solidFill>
                <a:effectLst/>
                <a:uLnTx/>
                <a:uFillTx/>
                <a:latin typeface="Calibri"/>
                <a:ea typeface="ＭＳ Ｐゴシック" charset="0"/>
                <a:cs typeface="ＭＳ Ｐゴシック" charset="0"/>
              </a:rPr>
              <a:t>đã làm và ai làm trong Kinh Thánh</a:t>
            </a:r>
          </a:p>
          <a:p>
            <a:pPr marL="342900" marR="0" lvl="0" indent="-342900" algn="l" defTabSz="914400" rtl="0" eaLnBrk="1" fontAlgn="auto" latinLnBrk="0" hangingPunct="1">
              <a:lnSpc>
                <a:spcPct val="90000"/>
              </a:lnSpc>
              <a:spcBef>
                <a:spcPct val="20000"/>
              </a:spcBef>
              <a:spcAft>
                <a:spcPts val="0"/>
              </a:spcAft>
              <a:buClrTx/>
              <a:buSzTx/>
              <a:buFont typeface="Wingdings" charset="0"/>
              <a:buChar char="n"/>
              <a:tabLst/>
              <a:defRPr/>
            </a:pPr>
            <a:r>
              <a:rPr kumimoji="0" lang="en-US" sz="3200" b="1" i="0" u="none" strike="noStrike" kern="1200" cap="none" spc="0" normalizeH="0" baseline="0" noProof="0" smtClean="0">
                <a:ln>
                  <a:noFill/>
                </a:ln>
                <a:solidFill>
                  <a:srgbClr val="1F497D">
                    <a:lumMod val="20000"/>
                    <a:lumOff val="80000"/>
                  </a:srgbClr>
                </a:solidFill>
                <a:effectLst/>
                <a:uLnTx/>
                <a:uFillTx/>
                <a:latin typeface="Calibri"/>
                <a:ea typeface="ＭＳ Ｐゴシック" charset="0"/>
                <a:cs typeface="ＭＳ Ｐゴシック" charset="0"/>
              </a:rPr>
              <a:t>Tin bởi </a:t>
            </a:r>
            <a:r>
              <a:rPr kumimoji="0" lang="en-US" sz="3200" b="1" i="0" u="none" strike="noStrike" kern="1200" cap="none" spc="0" normalizeH="0" baseline="0" noProof="0" smtClean="0">
                <a:ln>
                  <a:noFill/>
                </a:ln>
                <a:solidFill>
                  <a:srgbClr val="FFFF00"/>
                </a:solidFill>
                <a:effectLst/>
                <a:uLnTx/>
                <a:uFillTx/>
                <a:latin typeface="Calibri"/>
                <a:ea typeface="ＭＳ Ｐゴシック" charset="0"/>
                <a:cs typeface="ＭＳ Ｐゴシック" charset="0"/>
              </a:rPr>
              <a:t>kinh nghiệm</a:t>
            </a:r>
            <a:endParaRPr kumimoji="0" lang="en-US" sz="3200" b="1" i="0" u="none" strike="noStrike" kern="1200" cap="none" spc="0" normalizeH="0" baseline="0" noProof="0" smtClean="0">
              <a:ln>
                <a:noFill/>
              </a:ln>
              <a:solidFill>
                <a:sysClr val="windowText" lastClr="000000"/>
              </a:solidFill>
              <a:effectLst/>
              <a:uLnTx/>
              <a:uFillTx/>
              <a:latin typeface="Calibri"/>
              <a:ea typeface="ＭＳ Ｐゴシック" charset="0"/>
              <a:cs typeface="ＭＳ Ｐゴシック" charset="0"/>
            </a:endParaRPr>
          </a:p>
          <a:p>
            <a:pPr marL="342900" marR="0" lvl="0" indent="-342900" algn="l" defTabSz="914400" rtl="0" eaLnBrk="1" fontAlgn="auto" latinLnBrk="0" hangingPunct="1">
              <a:lnSpc>
                <a:spcPct val="90000"/>
              </a:lnSpc>
              <a:spcBef>
                <a:spcPct val="20000"/>
              </a:spcBef>
              <a:spcAft>
                <a:spcPts val="0"/>
              </a:spcAft>
              <a:buClrTx/>
              <a:buSzTx/>
              <a:buFont typeface="Wingdings" charset="0"/>
              <a:buChar char="n"/>
              <a:tabLst/>
              <a:defRPr/>
            </a:pPr>
            <a:r>
              <a:rPr kumimoji="0" lang="en-US" sz="3200" b="1" i="0" u="none" strike="noStrike" kern="1200" cap="none" spc="0" normalizeH="0" baseline="0" noProof="0" smtClean="0">
                <a:ln>
                  <a:noFill/>
                </a:ln>
                <a:solidFill>
                  <a:srgbClr val="1F497D">
                    <a:lumMod val="20000"/>
                    <a:lumOff val="80000"/>
                  </a:srgbClr>
                </a:solidFill>
                <a:effectLst/>
                <a:uLnTx/>
                <a:uFillTx/>
                <a:latin typeface="Calibri"/>
                <a:ea typeface="ＭＳ Ｐゴシック" charset="0"/>
                <a:cs typeface="ＭＳ Ｐゴシック" charset="0"/>
              </a:rPr>
              <a:t>Lẽ thật được bày ra và mang </a:t>
            </a:r>
            <a:r>
              <a:rPr kumimoji="0" lang="en-US" sz="3200" b="1" i="0" u="none" strike="noStrike" kern="1200" cap="none" spc="0" normalizeH="0" baseline="0" noProof="0" smtClean="0">
                <a:ln>
                  <a:noFill/>
                </a:ln>
                <a:solidFill>
                  <a:srgbClr val="FFFF00"/>
                </a:solidFill>
                <a:effectLst/>
                <a:uLnTx/>
                <a:uFillTx/>
                <a:latin typeface="Calibri"/>
                <a:ea typeface="ＭＳ Ｐゴシック" charset="0"/>
                <a:cs typeface="ＭＳ Ｐゴシック" charset="0"/>
              </a:rPr>
              <a:t>tính tương đối </a:t>
            </a:r>
            <a:endParaRPr kumimoji="0" lang="en-US" sz="3200" b="1" i="0" u="none" strike="noStrike" kern="1200" cap="none" spc="0" normalizeH="0" baseline="0" noProof="0" dirty="0">
              <a:ln>
                <a:noFill/>
              </a:ln>
              <a:solidFill>
                <a:srgbClr val="FFFF00"/>
              </a:solidFill>
              <a:effectLst/>
              <a:uLnTx/>
              <a:uFillTx/>
              <a:latin typeface="Calibri"/>
              <a:ea typeface="ＭＳ Ｐゴシック" charset="0"/>
              <a:cs typeface="ＭＳ Ｐゴシック" charset="0"/>
            </a:endParaRPr>
          </a:p>
        </p:txBody>
      </p:sp>
      <p:sp>
        <p:nvSpPr>
          <p:cNvPr id="23" name="Rectangle 1029"/>
          <p:cNvSpPr txBox="1">
            <a:spLocks noChangeArrowheads="1"/>
          </p:cNvSpPr>
          <p:nvPr/>
        </p:nvSpPr>
        <p:spPr>
          <a:xfrm>
            <a:off x="4495800" y="2514600"/>
            <a:ext cx="4648200" cy="3657600"/>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90000"/>
              </a:lnSpc>
              <a:spcBef>
                <a:spcPct val="20000"/>
              </a:spcBef>
              <a:spcAft>
                <a:spcPts val="0"/>
              </a:spcAft>
              <a:buClrTx/>
              <a:buSzTx/>
              <a:buFont typeface="Wingdings" charset="0"/>
              <a:buChar char="n"/>
              <a:tabLst/>
              <a:defRPr/>
            </a:pPr>
            <a:r>
              <a:rPr kumimoji="0" lang="en-US" sz="3200" b="1" i="0" u="none" strike="noStrike" kern="1200" cap="none" spc="0" normalizeH="0" baseline="0" noProof="0" smtClean="0">
                <a:ln>
                  <a:noFill/>
                </a:ln>
                <a:solidFill>
                  <a:sysClr val="window" lastClr="FFFFFF"/>
                </a:solidFill>
                <a:effectLst/>
                <a:uLnTx/>
                <a:uFillTx/>
                <a:latin typeface="Calibri"/>
                <a:ea typeface="ＭＳ Ｐゴシック" charset="0"/>
                <a:cs typeface="ＭＳ Ｐゴシック" charset="0"/>
              </a:rPr>
              <a:t>Khoa học  &amp; hợp lý</a:t>
            </a:r>
          </a:p>
          <a:p>
            <a:pPr marL="342900" marR="0" lvl="0" indent="-342900" algn="l" defTabSz="914400" rtl="0" eaLnBrk="1" fontAlgn="auto" latinLnBrk="0" hangingPunct="1">
              <a:lnSpc>
                <a:spcPct val="90000"/>
              </a:lnSpc>
              <a:spcBef>
                <a:spcPct val="20000"/>
              </a:spcBef>
              <a:spcAft>
                <a:spcPts val="0"/>
              </a:spcAft>
              <a:buClrTx/>
              <a:buSzTx/>
              <a:buFont typeface="Wingdings" charset="0"/>
              <a:buChar char="n"/>
              <a:tabLst/>
              <a:defRPr/>
            </a:pPr>
            <a:r>
              <a:rPr kumimoji="0" lang="en-US" sz="3200" b="1" i="0" u="none" strike="noStrike" kern="1200" cap="none" spc="0" normalizeH="0" baseline="0" noProof="0" smtClean="0">
                <a:ln>
                  <a:noFill/>
                </a:ln>
                <a:solidFill>
                  <a:sysClr val="window" lastClr="FFFFFF"/>
                </a:solidFill>
                <a:effectLst/>
                <a:uLnTx/>
                <a:uFillTx/>
                <a:latin typeface="Calibri"/>
                <a:ea typeface="ＭＳ Ｐゴシック" charset="0"/>
                <a:cs typeface="ＭＳ Ｐゴシック" charset="0"/>
              </a:rPr>
              <a:t>Cách thức  những điều đó được làm trong Kinh Thánh </a:t>
            </a:r>
          </a:p>
          <a:p>
            <a:pPr marL="342900" marR="0" lvl="0" indent="-342900" algn="l" defTabSz="914400" rtl="0" eaLnBrk="1" fontAlgn="auto" latinLnBrk="0" hangingPunct="1">
              <a:lnSpc>
                <a:spcPct val="90000"/>
              </a:lnSpc>
              <a:spcBef>
                <a:spcPct val="20000"/>
              </a:spcBef>
              <a:spcAft>
                <a:spcPts val="0"/>
              </a:spcAft>
              <a:buClrTx/>
              <a:buSzTx/>
              <a:buFont typeface="Wingdings" charset="0"/>
              <a:buChar char="n"/>
              <a:tabLst/>
              <a:defRPr/>
            </a:pPr>
            <a:r>
              <a:rPr kumimoji="0" lang="en-US" sz="3200" b="1" i="0" u="none" strike="noStrike" kern="1200" cap="none" spc="0" normalizeH="0" baseline="0" noProof="0" smtClean="0">
                <a:ln>
                  <a:noFill/>
                </a:ln>
                <a:solidFill>
                  <a:sysClr val="window" lastClr="FFFFFF"/>
                </a:solidFill>
                <a:effectLst/>
                <a:uLnTx/>
                <a:uFillTx/>
                <a:latin typeface="Calibri"/>
                <a:ea typeface="ＭＳ Ｐゴシック" charset="0"/>
                <a:cs typeface="ＭＳ Ｐゴシック" charset="0"/>
              </a:rPr>
              <a:t>Tin nhờ suy nghĩ  </a:t>
            </a:r>
          </a:p>
          <a:p>
            <a:pPr marL="342900" marR="0" lvl="0" indent="-342900" algn="l" defTabSz="914400" rtl="0" eaLnBrk="1" fontAlgn="auto" latinLnBrk="0" hangingPunct="1">
              <a:lnSpc>
                <a:spcPct val="90000"/>
              </a:lnSpc>
              <a:spcBef>
                <a:spcPct val="20000"/>
              </a:spcBef>
              <a:spcAft>
                <a:spcPts val="0"/>
              </a:spcAft>
              <a:buClrTx/>
              <a:buSzTx/>
              <a:buFont typeface="Wingdings" charset="0"/>
              <a:buChar char="n"/>
              <a:tabLst/>
              <a:defRPr/>
            </a:pPr>
            <a:r>
              <a:rPr kumimoji="0" lang="en-US" sz="3200" b="1" i="0" u="none" strike="noStrike" kern="1200" cap="none" spc="0" normalizeH="0" baseline="0" noProof="0" smtClean="0">
                <a:ln>
                  <a:noFill/>
                </a:ln>
                <a:solidFill>
                  <a:sysClr val="window" lastClr="FFFFFF"/>
                </a:solidFill>
                <a:effectLst/>
                <a:uLnTx/>
                <a:uFillTx/>
                <a:latin typeface="Calibri"/>
                <a:ea typeface="ＭＳ Ｐゴシック" charset="0"/>
                <a:cs typeface="ＭＳ Ｐゴシック" charset="0"/>
              </a:rPr>
              <a:t>Lẽ thật thì tĩnh tại và không thay đổi</a:t>
            </a:r>
            <a:endParaRPr kumimoji="0" lang="en-US" sz="3200" b="1" i="0" u="none" strike="noStrike" kern="1200" cap="none" spc="0" normalizeH="0" baseline="0" noProof="0" dirty="0">
              <a:ln>
                <a:noFill/>
              </a:ln>
              <a:solidFill>
                <a:sysClr val="window" lastClr="FFFFFF"/>
              </a:solidFill>
              <a:effectLst/>
              <a:uLnTx/>
              <a:uFillTx/>
              <a:latin typeface="Calibri"/>
              <a:ea typeface="ＭＳ Ｐゴシック" charset="0"/>
              <a:cs typeface="ＭＳ Ｐゴシック" charset="0"/>
            </a:endParaRPr>
          </a:p>
        </p:txBody>
      </p:sp>
      <p:sp>
        <p:nvSpPr>
          <p:cNvPr id="24" name="Text Box 1030"/>
          <p:cNvSpPr txBox="1">
            <a:spLocks noChangeArrowheads="1"/>
          </p:cNvSpPr>
          <p:nvPr/>
        </p:nvSpPr>
        <p:spPr bwMode="auto">
          <a:xfrm>
            <a:off x="838200" y="175260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spcBef>
                <a:spcPct val="50000"/>
              </a:spcBef>
              <a:defRPr/>
            </a:pPr>
            <a:r>
              <a:rPr lang="en-US" sz="4000" b="1" dirty="0" err="1" smtClean="0">
                <a:solidFill>
                  <a:srgbClr val="FFFF00"/>
                </a:solidFill>
                <a:latin typeface="Tahoma" pitchFamily="19" charset="-52"/>
                <a:ea typeface="ＭＳ Ｐゴシック" charset="0"/>
                <a:cs typeface="ＭＳ Ｐゴシック" charset="0"/>
              </a:rPr>
              <a:t>Hêbơrơ</a:t>
            </a:r>
            <a:endParaRPr lang="en-US" sz="4000" b="1" dirty="0">
              <a:solidFill>
                <a:srgbClr val="FFFF00"/>
              </a:solidFill>
              <a:latin typeface="Tahoma" pitchFamily="19" charset="-52"/>
              <a:ea typeface="ＭＳ Ｐゴシック" charset="0"/>
              <a:cs typeface="ＭＳ Ｐゴシック" charset="0"/>
            </a:endParaRPr>
          </a:p>
        </p:txBody>
      </p:sp>
      <p:sp>
        <p:nvSpPr>
          <p:cNvPr id="25" name="Text Box 1031"/>
          <p:cNvSpPr txBox="1">
            <a:spLocks noChangeArrowheads="1"/>
          </p:cNvSpPr>
          <p:nvPr/>
        </p:nvSpPr>
        <p:spPr bwMode="auto">
          <a:xfrm>
            <a:off x="6096000" y="167640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4000" b="1" i="0" u="none" strike="noStrike" kern="0" cap="none" spc="0" normalizeH="0" baseline="0" noProof="0" dirty="0" err="1" smtClean="0">
                <a:ln>
                  <a:noFill/>
                </a:ln>
                <a:solidFill>
                  <a:sysClr val="window" lastClr="FFFFFF"/>
                </a:solidFill>
                <a:effectLst/>
                <a:uLnTx/>
                <a:uFillTx/>
                <a:latin typeface="Tahoma" pitchFamily="19" charset="-52"/>
                <a:ea typeface="ＭＳ Ｐゴシック" charset="0"/>
                <a:cs typeface="ＭＳ Ｐゴシック" charset="0"/>
              </a:rPr>
              <a:t>Hy</a:t>
            </a:r>
            <a:r>
              <a:rPr kumimoji="0" lang="en-US" sz="4000" b="1" i="0" u="none" strike="noStrike" kern="0" cap="none" spc="0" normalizeH="0" baseline="0" noProof="0" dirty="0" smtClean="0">
                <a:ln>
                  <a:noFill/>
                </a:ln>
                <a:solidFill>
                  <a:sysClr val="window" lastClr="FFFFFF"/>
                </a:solidFill>
                <a:effectLst/>
                <a:uLnTx/>
                <a:uFillTx/>
                <a:latin typeface="Tahoma" pitchFamily="19" charset="-52"/>
                <a:ea typeface="ＭＳ Ｐゴシック" charset="0"/>
                <a:cs typeface="ＭＳ Ｐゴシック" charset="0"/>
              </a:rPr>
              <a:t> </a:t>
            </a:r>
            <a:r>
              <a:rPr kumimoji="0" lang="en-US" sz="4000" b="1" i="0" u="none" strike="noStrike" kern="0" cap="none" spc="0" normalizeH="0" baseline="0" noProof="0" dirty="0" err="1" smtClean="0">
                <a:ln>
                  <a:noFill/>
                </a:ln>
                <a:solidFill>
                  <a:sysClr val="window" lastClr="FFFFFF"/>
                </a:solidFill>
                <a:effectLst/>
                <a:uLnTx/>
                <a:uFillTx/>
                <a:latin typeface="Tahoma" pitchFamily="19" charset="-52"/>
                <a:ea typeface="ＭＳ Ｐゴシック" charset="0"/>
                <a:cs typeface="ＭＳ Ｐゴシック" charset="0"/>
              </a:rPr>
              <a:t>lạp</a:t>
            </a:r>
            <a:endParaRPr kumimoji="0" lang="en-US" sz="4000" b="1" i="0" u="none" strike="noStrike" kern="0" cap="none" spc="0" normalizeH="0" baseline="0" noProof="0" dirty="0">
              <a:ln>
                <a:noFill/>
              </a:ln>
              <a:solidFill>
                <a:sysClr val="window" lastClr="FFFFFF"/>
              </a:solidFill>
              <a:effectLst/>
              <a:uLnTx/>
              <a:uFillTx/>
              <a:latin typeface="Tahoma" pitchFamily="19" charset="-52"/>
              <a:ea typeface="ＭＳ Ｐゴシック" charset="0"/>
              <a:cs typeface="ＭＳ Ｐゴシック" charset="0"/>
            </a:endParaRPr>
          </a:p>
        </p:txBody>
      </p:sp>
      <p:sp>
        <p:nvSpPr>
          <p:cNvPr id="26" name="WordArt 1032"/>
          <p:cNvSpPr>
            <a:spLocks noChangeArrowheads="1" noChangeShapeType="1" noTextEdit="1"/>
          </p:cNvSpPr>
          <p:nvPr/>
        </p:nvSpPr>
        <p:spPr bwMode="auto">
          <a:xfrm>
            <a:off x="3733800" y="228600"/>
            <a:ext cx="3200400" cy="2133600"/>
          </a:xfrm>
          <a:prstGeom prst="rect">
            <a:avLst/>
          </a:prstGeom>
        </p:spPr>
        <p:txBody>
          <a:bodyPr wrap="none" fromWordArt="1">
            <a:prstTxWarp prst="textCascadeUp">
              <a:avLst>
                <a:gd name="adj" fmla="val 44444"/>
              </a:avLst>
            </a:prstTxWarp>
          </a:bodyPr>
          <a:lstStyle/>
          <a:p>
            <a:pPr algn="ct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Lẽ</a:t>
            </a:r>
            <a:r>
              <a:rPr 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 </a:t>
            </a:r>
            <a:r>
              <a:rPr lang="en-US" sz="3600" kern="10" dirty="0" err="1" smtClean="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rPr>
              <a:t>thật</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Impact"/>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5137" name="Picture 2" descr="Soldiers"/>
          <p:cNvPicPr>
            <a:picLocks noChangeAspect="1" noChangeArrowheads="1"/>
          </p:cNvPicPr>
          <p:nvPr/>
        </p:nvPicPr>
        <p:blipFill>
          <a:blip r:embed="rId3" cstate="print"/>
          <a:srcRect t="8109"/>
          <a:stretch>
            <a:fillRect/>
          </a:stretch>
        </p:blipFill>
        <p:spPr bwMode="auto">
          <a:xfrm>
            <a:off x="4267200" y="1676400"/>
            <a:ext cx="5029200" cy="5181600"/>
          </a:xfrm>
          <a:prstGeom prst="rect">
            <a:avLst/>
          </a:prstGeom>
          <a:noFill/>
          <a:ln w="9525">
            <a:noFill/>
            <a:miter lim="800000"/>
            <a:headEnd/>
            <a:tailEnd/>
          </a:ln>
        </p:spPr>
      </p:pic>
      <p:pic>
        <p:nvPicPr>
          <p:cNvPr id="475138" name="Picture 3" descr="Jews"/>
          <p:cNvPicPr>
            <a:picLocks noChangeAspect="1" noChangeArrowheads="1"/>
          </p:cNvPicPr>
          <p:nvPr/>
        </p:nvPicPr>
        <p:blipFill>
          <a:blip r:embed="rId4" cstate="print"/>
          <a:srcRect t="8000" r="3130"/>
          <a:stretch>
            <a:fillRect/>
          </a:stretch>
        </p:blipFill>
        <p:spPr bwMode="auto">
          <a:xfrm>
            <a:off x="0" y="1676400"/>
            <a:ext cx="3733800" cy="5257800"/>
          </a:xfrm>
          <a:prstGeom prst="rect">
            <a:avLst/>
          </a:prstGeom>
          <a:noFill/>
          <a:ln w="9525">
            <a:noFill/>
            <a:miter lim="800000"/>
            <a:headEnd/>
            <a:tailEnd/>
          </a:ln>
        </p:spPr>
      </p:pic>
      <p:sp>
        <p:nvSpPr>
          <p:cNvPr id="33796" name="Rectangle 4"/>
          <p:cNvSpPr>
            <a:spLocks noGrp="1" noChangeArrowheads="1"/>
          </p:cNvSpPr>
          <p:nvPr>
            <p:ph type="title"/>
          </p:nvPr>
        </p:nvSpPr>
        <p:spPr>
          <a:xfrm>
            <a:off x="0" y="277813"/>
            <a:ext cx="9144000" cy="1143000"/>
          </a:xfrm>
        </p:spPr>
        <p:txBody>
          <a:bodyPr/>
          <a:lstStyle/>
          <a:p>
            <a:pPr eaLnBrk="1" hangingPunct="1"/>
            <a:r>
              <a:rPr lang="en-US" sz="4000" smtClean="0"/>
              <a:t>What About Ethnic Differences Now?</a:t>
            </a:r>
          </a:p>
        </p:txBody>
      </p:sp>
      <p:sp>
        <p:nvSpPr>
          <p:cNvPr id="33797"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pitchFamily="2" charset="2"/>
              <a:buNone/>
            </a:pPr>
            <a:r>
              <a:rPr lang="en-US" sz="3200" b="1" i="1" smtClean="0">
                <a:effectLst>
                  <a:outerShdw blurRad="38100" dist="38100" dir="2700000" algn="tl">
                    <a:srgbClr val="663300"/>
                  </a:outerShdw>
                </a:effectLst>
              </a:rPr>
              <a:t>Gentiles</a:t>
            </a:r>
          </a:p>
        </p:txBody>
      </p:sp>
      <p:sp>
        <p:nvSpPr>
          <p:cNvPr id="33798" name="Rectangle 6"/>
          <p:cNvSpPr>
            <a:spLocks noChangeArrowheads="1"/>
          </p:cNvSpPr>
          <p:nvPr/>
        </p:nvSpPr>
        <p:spPr bwMode="auto">
          <a:xfrm>
            <a:off x="1905000" y="2327275"/>
            <a:ext cx="1828800" cy="2016125"/>
          </a:xfrm>
          <a:prstGeom prst="rect">
            <a:avLst/>
          </a:prstGeom>
          <a:solidFill>
            <a:srgbClr val="FF0000"/>
          </a:solidFill>
          <a:ln w="9525">
            <a:noFill/>
            <a:miter lim="800000"/>
            <a:headEnd/>
            <a:tailEnd/>
          </a:ln>
          <a:effectLst/>
        </p:spPr>
        <p:txBody>
          <a:bodyPr/>
          <a:lstStyle/>
          <a:p>
            <a:pPr marL="342900" indent="-342900">
              <a:spcBef>
                <a:spcPct val="20000"/>
              </a:spcBef>
              <a:buClr>
                <a:srgbClr val="FFCC66"/>
              </a:buClr>
              <a:buSzPct val="65000"/>
              <a:buFont typeface="Wingdings" pitchFamily="2" charset="2"/>
              <a:buChar char="n"/>
            </a:pPr>
            <a:r>
              <a:rPr lang="en-US" sz="2800">
                <a:solidFill>
                  <a:srgbClr val="FFFFFF"/>
                </a:solidFill>
                <a:effectLst>
                  <a:outerShdw blurRad="38100" dist="38100" dir="2700000" algn="tl">
                    <a:srgbClr val="000000"/>
                  </a:outerShdw>
                </a:effectLst>
                <a:latin typeface="Tahoma" pitchFamily="34" charset="0"/>
              </a:rPr>
              <a:t>One God</a:t>
            </a:r>
          </a:p>
          <a:p>
            <a:pPr marL="342900" indent="-342900">
              <a:spcBef>
                <a:spcPct val="20000"/>
              </a:spcBef>
              <a:buClr>
                <a:srgbClr val="FFCC66"/>
              </a:buClr>
              <a:buSzPct val="65000"/>
              <a:buFont typeface="Wingdings" pitchFamily="2" charset="2"/>
              <a:buChar char="n"/>
            </a:pPr>
            <a:r>
              <a:rPr lang="en-US" sz="2800">
                <a:solidFill>
                  <a:srgbClr val="FFFFFF"/>
                </a:solidFill>
                <a:effectLst>
                  <a:outerShdw blurRad="38100" dist="38100" dir="2700000" algn="tl">
                    <a:srgbClr val="000000"/>
                  </a:outerShdw>
                </a:effectLst>
                <a:latin typeface="Tahoma" pitchFamily="34" charset="0"/>
              </a:rPr>
              <a:t>Many taboos</a:t>
            </a:r>
          </a:p>
        </p:txBody>
      </p:sp>
      <p:sp>
        <p:nvSpPr>
          <p:cNvPr id="33799" name="Rectangle 7"/>
          <p:cNvSpPr>
            <a:spLocks noChangeArrowheads="1"/>
          </p:cNvSpPr>
          <p:nvPr/>
        </p:nvSpPr>
        <p:spPr bwMode="auto">
          <a:xfrm>
            <a:off x="4267200" y="2362200"/>
            <a:ext cx="1828800" cy="2016125"/>
          </a:xfrm>
          <a:prstGeom prst="rect">
            <a:avLst/>
          </a:prstGeom>
          <a:solidFill>
            <a:srgbClr val="FF0000"/>
          </a:solidFill>
          <a:ln w="9525">
            <a:noFill/>
            <a:miter lim="800000"/>
            <a:headEnd/>
            <a:tailEnd/>
          </a:ln>
          <a:effectLst/>
        </p:spPr>
        <p:txBody>
          <a:bodyPr/>
          <a:lstStyle/>
          <a:p>
            <a:pPr marL="342900" indent="-342900">
              <a:spcBef>
                <a:spcPct val="20000"/>
              </a:spcBef>
              <a:buClr>
                <a:srgbClr val="FFCC66"/>
              </a:buClr>
              <a:buSzPct val="65000"/>
              <a:buFont typeface="Wingdings" pitchFamily="2" charset="2"/>
              <a:buChar char="n"/>
            </a:pPr>
            <a:r>
              <a:rPr lang="en-US" sz="2800">
                <a:solidFill>
                  <a:srgbClr val="FFFFFF"/>
                </a:solidFill>
                <a:effectLst>
                  <a:outerShdw blurRad="38100" dist="38100" dir="2700000" algn="tl">
                    <a:srgbClr val="000000"/>
                  </a:outerShdw>
                </a:effectLst>
                <a:latin typeface="Tahoma" pitchFamily="34" charset="0"/>
              </a:rPr>
              <a:t>Many Gods</a:t>
            </a:r>
          </a:p>
          <a:p>
            <a:pPr marL="342900" indent="-342900">
              <a:spcBef>
                <a:spcPct val="20000"/>
              </a:spcBef>
              <a:buClr>
                <a:srgbClr val="FFCC66"/>
              </a:buClr>
              <a:buSzPct val="65000"/>
              <a:buFont typeface="Wingdings" pitchFamily="2" charset="2"/>
              <a:buChar char="n"/>
            </a:pPr>
            <a:r>
              <a:rPr lang="en-US" sz="2800">
                <a:solidFill>
                  <a:srgbClr val="FFFFFF"/>
                </a:solidFill>
                <a:effectLst>
                  <a:outerShdw blurRad="38100" dist="38100" dir="2700000" algn="tl">
                    <a:srgbClr val="000000"/>
                  </a:outerShdw>
                </a:effectLst>
                <a:latin typeface="Tahoma" pitchFamily="34" charset="0"/>
              </a:rPr>
              <a:t>Few taboos</a:t>
            </a:r>
          </a:p>
        </p:txBody>
      </p:sp>
      <p:sp>
        <p:nvSpPr>
          <p:cNvPr id="33800" name="Rectangle 8"/>
          <p:cNvSpPr>
            <a:spLocks noGrp="1" noChangeArrowheads="1"/>
          </p:cNvSpPr>
          <p:nvPr>
            <p:ph type="body" sz="half" idx="1"/>
          </p:nvPr>
        </p:nvSpPr>
        <p:spPr>
          <a:xfrm>
            <a:off x="1524000" y="1676400"/>
            <a:ext cx="2209800" cy="685800"/>
          </a:xfrm>
          <a:solidFill>
            <a:srgbClr val="000000"/>
          </a:solidFill>
        </p:spPr>
        <p:txBody>
          <a:bodyPr/>
          <a:lstStyle/>
          <a:p>
            <a:pPr algn="ctr" eaLnBrk="1" hangingPunct="1">
              <a:buFont typeface="Wingdings" pitchFamily="2" charset="2"/>
              <a:buNone/>
            </a:pPr>
            <a:r>
              <a:rPr lang="en-US" sz="3200" b="1" i="1" smtClean="0">
                <a:effectLst>
                  <a:outerShdw blurRad="38100" dist="38100" dir="2700000" algn="tl">
                    <a:srgbClr val="663300"/>
                  </a:outerShdw>
                </a:effectLst>
              </a:rPr>
              <a:t>Jews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7185" name="Picture 2" descr="Soldiers"/>
          <p:cNvPicPr>
            <a:picLocks noChangeAspect="1" noChangeArrowheads="1"/>
          </p:cNvPicPr>
          <p:nvPr/>
        </p:nvPicPr>
        <p:blipFill>
          <a:blip r:embed="rId3" cstate="print"/>
          <a:srcRect t="8109"/>
          <a:stretch>
            <a:fillRect/>
          </a:stretch>
        </p:blipFill>
        <p:spPr bwMode="auto">
          <a:xfrm>
            <a:off x="4267200" y="1676400"/>
            <a:ext cx="5029200" cy="5181600"/>
          </a:xfrm>
          <a:prstGeom prst="rect">
            <a:avLst/>
          </a:prstGeom>
          <a:noFill/>
          <a:ln w="9525">
            <a:noFill/>
            <a:miter lim="800000"/>
            <a:headEnd/>
            <a:tailEnd/>
          </a:ln>
        </p:spPr>
      </p:pic>
      <p:pic>
        <p:nvPicPr>
          <p:cNvPr id="477186" name="Picture 3" descr="Jews"/>
          <p:cNvPicPr>
            <a:picLocks noChangeAspect="1" noChangeArrowheads="1"/>
          </p:cNvPicPr>
          <p:nvPr/>
        </p:nvPicPr>
        <p:blipFill>
          <a:blip r:embed="rId4" cstate="print"/>
          <a:srcRect t="8000" r="3130"/>
          <a:stretch>
            <a:fillRect/>
          </a:stretch>
        </p:blipFill>
        <p:spPr bwMode="auto">
          <a:xfrm>
            <a:off x="0" y="1676400"/>
            <a:ext cx="3733800" cy="5257800"/>
          </a:xfrm>
          <a:prstGeom prst="rect">
            <a:avLst/>
          </a:prstGeom>
          <a:noFill/>
          <a:ln w="9525">
            <a:noFill/>
            <a:miter lim="800000"/>
            <a:headEnd/>
            <a:tailEnd/>
          </a:ln>
        </p:spPr>
      </p:pic>
      <p:sp>
        <p:nvSpPr>
          <p:cNvPr id="34821"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pitchFamily="2" charset="2"/>
              <a:buNone/>
            </a:pPr>
            <a:r>
              <a:rPr lang="en-US" sz="3200" b="1" i="1" smtClean="0">
                <a:effectLst>
                  <a:outerShdw blurRad="38100" dist="38100" dir="2700000" algn="tl">
                    <a:srgbClr val="663300"/>
                  </a:outerShdw>
                </a:effectLst>
              </a:rPr>
              <a:t>Gentiles</a:t>
            </a:r>
          </a:p>
        </p:txBody>
      </p:sp>
      <p:sp>
        <p:nvSpPr>
          <p:cNvPr id="34822" name="Rectangle 6"/>
          <p:cNvSpPr>
            <a:spLocks noChangeArrowheads="1"/>
          </p:cNvSpPr>
          <p:nvPr/>
        </p:nvSpPr>
        <p:spPr bwMode="auto">
          <a:xfrm>
            <a:off x="1905000" y="2327275"/>
            <a:ext cx="1828800" cy="2244725"/>
          </a:xfrm>
          <a:prstGeom prst="rect">
            <a:avLst/>
          </a:prstGeom>
          <a:solidFill>
            <a:srgbClr val="FF0000"/>
          </a:solidFill>
          <a:ln w="9525">
            <a:noFill/>
            <a:miter lim="800000"/>
            <a:headEnd/>
            <a:tailEnd/>
          </a:ln>
          <a:effectLst/>
        </p:spPr>
        <p:txBody>
          <a:bodyPr/>
          <a:lstStyle/>
          <a:p>
            <a:pPr marL="342900" indent="-342900">
              <a:spcBef>
                <a:spcPct val="20000"/>
              </a:spcBef>
              <a:buClr>
                <a:srgbClr val="FFCC66"/>
              </a:buClr>
              <a:buSzPct val="65000"/>
              <a:buFont typeface="Wingdings" pitchFamily="2" charset="2"/>
              <a:buChar char="n"/>
            </a:pPr>
            <a:r>
              <a:rPr lang="en-US" sz="2800">
                <a:solidFill>
                  <a:srgbClr val="FFFFFF"/>
                </a:solidFill>
                <a:effectLst>
                  <a:outerShdw blurRad="38100" dist="38100" dir="2700000" algn="tl">
                    <a:srgbClr val="000000"/>
                  </a:outerShdw>
                </a:effectLst>
                <a:latin typeface="Tahoma" pitchFamily="34" charset="0"/>
              </a:rPr>
              <a:t>One God</a:t>
            </a:r>
          </a:p>
          <a:p>
            <a:pPr marL="342900" indent="-342900">
              <a:spcBef>
                <a:spcPct val="20000"/>
              </a:spcBef>
              <a:buClr>
                <a:srgbClr val="FFCC66"/>
              </a:buClr>
              <a:buSzPct val="65000"/>
              <a:buFont typeface="Wingdings" pitchFamily="2" charset="2"/>
              <a:buChar char="n"/>
            </a:pPr>
            <a:r>
              <a:rPr lang="en-US" sz="2800">
                <a:solidFill>
                  <a:srgbClr val="FFFFFF"/>
                </a:solidFill>
                <a:effectLst>
                  <a:outerShdw blurRad="38100" dist="38100" dir="2700000" algn="tl">
                    <a:srgbClr val="000000"/>
                  </a:outerShdw>
                </a:effectLst>
                <a:latin typeface="Tahoma" pitchFamily="34" charset="0"/>
              </a:rPr>
              <a:t>Love over Taboos</a:t>
            </a:r>
          </a:p>
        </p:txBody>
      </p:sp>
      <p:sp>
        <p:nvSpPr>
          <p:cNvPr id="461829" name="Rectangle 9"/>
          <p:cNvSpPr>
            <a:spLocks noChangeArrowheads="1"/>
          </p:cNvSpPr>
          <p:nvPr/>
        </p:nvSpPr>
        <p:spPr bwMode="auto">
          <a:xfrm>
            <a:off x="3657600" y="0"/>
            <a:ext cx="609600" cy="6858000"/>
          </a:xfrm>
          <a:prstGeom prst="rect">
            <a:avLst/>
          </a:prstGeom>
          <a:solidFill>
            <a:schemeClr val="accent2">
              <a:lumMod val="40000"/>
              <a:lumOff val="60000"/>
            </a:schemeClr>
          </a:solidFill>
          <a:ln>
            <a:noFill/>
          </a:ln>
        </p:spPr>
        <p:txBody>
          <a:bodyPr wrap="none" anchor="ctr"/>
          <a:lstStyle/>
          <a:p>
            <a:pPr eaLnBrk="0" hangingPunct="0">
              <a:defRPr/>
            </a:pPr>
            <a:endParaRPr lang="en-US" sz="1800">
              <a:solidFill>
                <a:srgbClr val="FFFFFF"/>
              </a:solidFill>
              <a:latin typeface="Tahoma" charset="0"/>
              <a:ea typeface="ＭＳ Ｐゴシック" charset="0"/>
              <a:cs typeface="ＭＳ Ｐゴシック"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r>
              <a:rPr lang="en-US" sz="4000" smtClean="0"/>
              <a:t>The Cross Makes Ethnicity Irrelevant</a:t>
            </a:r>
          </a:p>
        </p:txBody>
      </p:sp>
      <p:sp>
        <p:nvSpPr>
          <p:cNvPr id="34824" name="Rectangle 8"/>
          <p:cNvSpPr>
            <a:spLocks noGrp="1" noChangeArrowheads="1"/>
          </p:cNvSpPr>
          <p:nvPr>
            <p:ph type="body" sz="half" idx="1"/>
          </p:nvPr>
        </p:nvSpPr>
        <p:spPr>
          <a:xfrm>
            <a:off x="1524000" y="1676400"/>
            <a:ext cx="4953000" cy="685800"/>
          </a:xfrm>
          <a:solidFill>
            <a:schemeClr val="accent2">
              <a:lumMod val="40000"/>
              <a:lumOff val="60000"/>
            </a:schemeClr>
          </a:solidFill>
        </p:spPr>
        <p:txBody>
          <a:bodyPr/>
          <a:lstStyle/>
          <a:p>
            <a:pPr algn="ctr" eaLnBrk="1" hangingPunct="1">
              <a:buFont typeface="Wingdings" pitchFamily="2" charset="2"/>
              <a:buNone/>
            </a:pPr>
            <a:r>
              <a:rPr lang="en-US" sz="3200" b="1" i="1" smtClean="0">
                <a:solidFill>
                  <a:srgbClr val="000000"/>
                </a:solidFill>
                <a:effectLst>
                  <a:outerShdw blurRad="38100" dist="38100" dir="2700000" algn="tl">
                    <a:srgbClr val="FFFFFF"/>
                  </a:outerShdw>
                </a:effectLst>
              </a:rPr>
              <a:t>Jew-Gentile Unity</a:t>
            </a:r>
          </a:p>
        </p:txBody>
      </p:sp>
      <p:sp>
        <p:nvSpPr>
          <p:cNvPr id="34826" name="Rectangle 10"/>
          <p:cNvSpPr>
            <a:spLocks noChangeArrowheads="1"/>
          </p:cNvSpPr>
          <p:nvPr/>
        </p:nvSpPr>
        <p:spPr bwMode="auto">
          <a:xfrm>
            <a:off x="4267200" y="2362200"/>
            <a:ext cx="1828800" cy="2244725"/>
          </a:xfrm>
          <a:prstGeom prst="rect">
            <a:avLst/>
          </a:prstGeom>
          <a:solidFill>
            <a:srgbClr val="FF0000"/>
          </a:solidFill>
          <a:ln w="9525">
            <a:noFill/>
            <a:miter lim="800000"/>
            <a:headEnd/>
            <a:tailEnd/>
          </a:ln>
          <a:effectLst/>
        </p:spPr>
        <p:txBody>
          <a:bodyPr/>
          <a:lstStyle/>
          <a:p>
            <a:pPr marL="342900" indent="-342900">
              <a:spcBef>
                <a:spcPct val="20000"/>
              </a:spcBef>
              <a:buClr>
                <a:srgbClr val="FFCC66"/>
              </a:buClr>
              <a:buSzPct val="65000"/>
              <a:buFont typeface="Wingdings" pitchFamily="2" charset="2"/>
              <a:buChar char="n"/>
            </a:pPr>
            <a:r>
              <a:rPr lang="en-US" sz="2800">
                <a:solidFill>
                  <a:srgbClr val="FFFFFF"/>
                </a:solidFill>
                <a:effectLst>
                  <a:outerShdw blurRad="38100" dist="38100" dir="2700000" algn="tl">
                    <a:srgbClr val="000000"/>
                  </a:outerShdw>
                </a:effectLst>
                <a:latin typeface="Tahoma" pitchFamily="34" charset="0"/>
              </a:rPr>
              <a:t>One God</a:t>
            </a:r>
          </a:p>
          <a:p>
            <a:pPr marL="342900" indent="-342900">
              <a:spcBef>
                <a:spcPct val="20000"/>
              </a:spcBef>
              <a:buClr>
                <a:srgbClr val="FFCC66"/>
              </a:buClr>
              <a:buSzPct val="65000"/>
              <a:buFont typeface="Wingdings" pitchFamily="2" charset="2"/>
              <a:buChar char="n"/>
            </a:pPr>
            <a:r>
              <a:rPr lang="en-US" sz="2800">
                <a:solidFill>
                  <a:srgbClr val="FFFFFF"/>
                </a:solidFill>
                <a:effectLst>
                  <a:outerShdw blurRad="38100" dist="38100" dir="2700000" algn="tl">
                    <a:srgbClr val="000000"/>
                  </a:outerShdw>
                </a:effectLst>
                <a:latin typeface="Tahoma" pitchFamily="34" charset="0"/>
              </a:rPr>
              <a:t>Love over Taboos</a:t>
            </a:r>
          </a:p>
        </p:txBody>
      </p:sp>
      <p:sp>
        <p:nvSpPr>
          <p:cNvPr id="34827" name="Text Box 11"/>
          <p:cNvSpPr txBox="1">
            <a:spLocks noChangeArrowheads="1"/>
          </p:cNvSpPr>
          <p:nvPr/>
        </p:nvSpPr>
        <p:spPr bwMode="auto">
          <a:xfrm rot="-766274">
            <a:off x="3476625" y="4291013"/>
            <a:ext cx="5562600" cy="2441575"/>
          </a:xfrm>
          <a:prstGeom prst="rect">
            <a:avLst/>
          </a:prstGeom>
          <a:gradFill rotWithShape="1">
            <a:gsLst>
              <a:gs pos="0">
                <a:srgbClr val="242052"/>
              </a:gs>
              <a:gs pos="50000">
                <a:srgbClr val="4E46B2"/>
              </a:gs>
              <a:gs pos="100000">
                <a:srgbClr val="242052"/>
              </a:gs>
            </a:gsLst>
            <a:lin ang="5400000" scaled="1"/>
          </a:gradFill>
          <a:ln w="9525">
            <a:noFill/>
            <a:miter lim="800000"/>
            <a:headEnd/>
            <a:tailEnd/>
          </a:ln>
        </p:spPr>
        <p:txBody>
          <a:bodyPr>
            <a:spAutoFit/>
          </a:bodyPr>
          <a:lstStyle/>
          <a:p>
            <a:pPr eaLnBrk="0" hangingPunct="0">
              <a:spcBef>
                <a:spcPct val="50000"/>
              </a:spcBef>
            </a:pPr>
            <a:r>
              <a:rPr lang="en-US" sz="2800">
                <a:solidFill>
                  <a:srgbClr val="FFFFFF"/>
                </a:solidFill>
                <a:latin typeface="Tahoma" pitchFamily="34" charset="0"/>
              </a:rPr>
              <a:t>There is neither Jew nor Greek, there is neither slave nor free, there is neither male nor female, for you are all one in Christ Jesus.</a:t>
            </a:r>
          </a:p>
          <a:p>
            <a:pPr algn="r" eaLnBrk="0" hangingPunct="0">
              <a:spcBef>
                <a:spcPct val="50000"/>
              </a:spcBef>
            </a:pPr>
            <a:r>
              <a:rPr lang="en-US" sz="2800">
                <a:solidFill>
                  <a:srgbClr val="FFFFFF"/>
                </a:solidFill>
                <a:latin typeface="Tahoma" pitchFamily="34" charset="0"/>
              </a:rPr>
              <a:t>Galatians 3:28 ESV</a:t>
            </a:r>
          </a:p>
        </p:txBody>
      </p:sp>
      <p:sp>
        <p:nvSpPr>
          <p:cNvPr id="12" name="Text Box 11"/>
          <p:cNvSpPr txBox="1">
            <a:spLocks noChangeArrowheads="1"/>
          </p:cNvSpPr>
          <p:nvPr/>
        </p:nvSpPr>
        <p:spPr bwMode="auto">
          <a:xfrm rot="-766274">
            <a:off x="461963" y="1889125"/>
            <a:ext cx="7085012" cy="2892425"/>
          </a:xfrm>
          <a:prstGeom prst="rect">
            <a:avLst/>
          </a:prstGeom>
          <a:gradFill rotWithShape="1">
            <a:gsLst>
              <a:gs pos="0">
                <a:srgbClr val="008000"/>
              </a:gs>
              <a:gs pos="50000">
                <a:srgbClr val="070214"/>
              </a:gs>
              <a:gs pos="100000">
                <a:srgbClr val="008000"/>
              </a:gs>
            </a:gsLst>
            <a:path path="rect">
              <a:fillToRect r="100000" b="100000"/>
            </a:path>
          </a:gradFill>
          <a:ln w="9525">
            <a:noFill/>
            <a:miter lim="800000"/>
            <a:headEnd/>
            <a:tailEnd/>
          </a:ln>
        </p:spPr>
        <p:txBody>
          <a:bodyPr>
            <a:spAutoFit/>
          </a:bodyPr>
          <a:lstStyle/>
          <a:p>
            <a:pPr eaLnBrk="0" hangingPunct="0">
              <a:spcBef>
                <a:spcPct val="50000"/>
              </a:spcBef>
            </a:pPr>
            <a:r>
              <a:rPr lang="en-US" sz="2800">
                <a:solidFill>
                  <a:srgbClr val="FFFFFF"/>
                </a:solidFill>
                <a:latin typeface="Tahoma" pitchFamily="34" charset="0"/>
              </a:rPr>
              <a:t>Make every effort to keep yourselves united in the Spirit, binding yourselves together with peace.  </a:t>
            </a:r>
            <a:r>
              <a:rPr lang="en-US" sz="2800" baseline="30000">
                <a:solidFill>
                  <a:srgbClr val="FFFFFF"/>
                </a:solidFill>
                <a:latin typeface="Tahoma" pitchFamily="34" charset="0"/>
              </a:rPr>
              <a:t>4</a:t>
            </a:r>
            <a:r>
              <a:rPr lang="en-US" sz="2800">
                <a:solidFill>
                  <a:srgbClr val="FFFFFF"/>
                </a:solidFill>
                <a:latin typeface="Tahoma" pitchFamily="34" charset="0"/>
              </a:rPr>
              <a:t>For there is one body and one Spirit, just as you have been called to one glorious hope for the future.</a:t>
            </a:r>
          </a:p>
          <a:p>
            <a:pPr algn="r" eaLnBrk="0" hangingPunct="0">
              <a:spcBef>
                <a:spcPct val="50000"/>
              </a:spcBef>
            </a:pPr>
            <a:r>
              <a:rPr lang="en-US" sz="2800">
                <a:solidFill>
                  <a:srgbClr val="FFFFFF"/>
                </a:solidFill>
                <a:latin typeface="Tahoma" pitchFamily="34" charset="0"/>
              </a:rPr>
              <a:t>Ephesians 4:3-4 NLT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8" presetClass="entr" presetSubtype="0" accel="50000"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p:cTn id="27"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2">
                                            <p:bg/>
                                          </p:spTgt>
                                        </p:tgtEl>
                                        <p:attrNameLst>
                                          <p:attrName>ppt_y</p:attrName>
                                        </p:attrNameLst>
                                      </p:cBhvr>
                                      <p:tavLst>
                                        <p:tav tm="0">
                                          <p:val>
                                            <p:strVal val="#ppt_y"/>
                                          </p:val>
                                        </p:tav>
                                        <p:tav tm="100000">
                                          <p:val>
                                            <p:strVal val="#ppt_y"/>
                                          </p:val>
                                        </p:tav>
                                      </p:tavLst>
                                    </p:anim>
                                    <p:animEffect transition="in" filter="fade">
                                      <p:cBhvr>
                                        <p:cTn id="30" dur="1000"/>
                                        <p:tgtEl>
                                          <p:spTgt spid="12">
                                            <p:bg/>
                                          </p:spTgt>
                                        </p:tgtEl>
                                      </p:cBhvr>
                                    </p:animEffect>
                                  </p:childTnLst>
                                </p:cTn>
                              </p:par>
                              <p:par>
                                <p:cTn id="31" presetID="48" presetClass="entr" presetSubtype="0" accel="5000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36" dur="1000"/>
                                        <p:tgtEl>
                                          <p:spTgt spid="12">
                                            <p:txEl>
                                              <p:pRg st="0" end="0"/>
                                            </p:txEl>
                                          </p:spTgt>
                                        </p:tgtEl>
                                      </p:cBhvr>
                                    </p:animEffect>
                                  </p:childTnLst>
                                </p:cTn>
                              </p:par>
                              <p:par>
                                <p:cTn id="37" presetID="48" presetClass="entr" presetSubtype="0" accel="50000" fill="hold" grpId="0"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p:cTn id="39"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42"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P spid="12"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descr="Medium wood"/>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12700" cap="sq">
            <a:noFill/>
            <a:miter lim="800000"/>
            <a:headEnd type="none" w="sm" len="sm"/>
            <a:tailEnd type="none" w="sm" len="sm"/>
          </a:ln>
        </p:spPr>
        <p:txBody>
          <a:bodyPr wrap="none" anchor="ctr"/>
          <a:lstStyle/>
          <a:p>
            <a:endParaRPr lang="en-US">
              <a:latin typeface="Arial" pitchFamily="34" charset="0"/>
              <a:cs typeface="Arial" pitchFamily="34" charset="0"/>
            </a:endParaRPr>
          </a:p>
        </p:txBody>
      </p:sp>
      <p:sp>
        <p:nvSpPr>
          <p:cNvPr id="119812" name="Text Box 4"/>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smtClean="0">
                <a:solidFill>
                  <a:srgbClr val="FFFFFF"/>
                </a:solidFill>
                <a:latin typeface="Arial"/>
                <a:cs typeface="Arial"/>
              </a:rPr>
              <a:t>175</a:t>
            </a:r>
            <a:endParaRPr lang="en-US" dirty="0" smtClean="0">
              <a:solidFill>
                <a:srgbClr val="FFFFFF"/>
              </a:solidFill>
              <a:latin typeface="Arial"/>
              <a:cs typeface="Arial"/>
            </a:endParaRPr>
          </a:p>
        </p:txBody>
      </p:sp>
      <p:sp>
        <p:nvSpPr>
          <p:cNvPr id="119813" name="Rectangle 5"/>
          <p:cNvSpPr>
            <a:spLocks noGrp="1" noChangeArrowheads="1"/>
          </p:cNvSpPr>
          <p:nvPr>
            <p:ph type="title"/>
          </p:nvPr>
        </p:nvSpPr>
        <p:spPr>
          <a:xfrm>
            <a:off x="533400" y="0"/>
            <a:ext cx="8229600" cy="914400"/>
          </a:xfrm>
          <a:effectLst/>
        </p:spPr>
        <p:txBody>
          <a:bodyPr>
            <a:noAutofit/>
          </a:bodyPr>
          <a:lstStyle/>
          <a:p>
            <a:pPr algn="ctr" eaLnBrk="1" hangingPunct="1">
              <a:defRPr/>
            </a:pPr>
            <a:r>
              <a:rPr lang="en-US" sz="4800" b="1" dirty="0" err="1" smtClean="0">
                <a:solidFill>
                  <a:schemeClr val="accent6">
                    <a:lumMod val="60000"/>
                    <a:lumOff val="40000"/>
                  </a:schemeClr>
                </a:solidFill>
                <a:latin typeface="Arial"/>
                <a:ea typeface="ＭＳ Ｐゴシック" charset="0"/>
                <a:cs typeface="Arial"/>
              </a:rPr>
              <a:t>Dàn</a:t>
            </a:r>
            <a:r>
              <a:rPr lang="en-US" sz="4800" b="1" dirty="0" smtClean="0">
                <a:solidFill>
                  <a:schemeClr val="accent6">
                    <a:lumMod val="60000"/>
                    <a:lumOff val="40000"/>
                  </a:schemeClr>
                </a:solidFill>
                <a:latin typeface="Arial"/>
                <a:ea typeface="ＭＳ Ｐゴシック" charset="0"/>
                <a:cs typeface="Arial"/>
              </a:rPr>
              <a:t> </a:t>
            </a:r>
            <a:r>
              <a:rPr lang="en-US" sz="4800" b="1" dirty="0" err="1" smtClean="0">
                <a:solidFill>
                  <a:schemeClr val="accent6">
                    <a:lumMod val="60000"/>
                    <a:lumOff val="40000"/>
                  </a:schemeClr>
                </a:solidFill>
                <a:latin typeface="Arial"/>
                <a:ea typeface="ＭＳ Ｐゴシック" charset="0"/>
                <a:cs typeface="Arial"/>
              </a:rPr>
              <a:t>bài</a:t>
            </a:r>
            <a:r>
              <a:rPr lang="en-US" sz="4800" b="1" dirty="0" smtClean="0">
                <a:solidFill>
                  <a:schemeClr val="accent6">
                    <a:lumMod val="60000"/>
                    <a:lumOff val="40000"/>
                  </a:schemeClr>
                </a:solidFill>
                <a:latin typeface="Arial"/>
                <a:ea typeface="ＭＳ Ｐゴシック" charset="0"/>
                <a:cs typeface="Arial"/>
              </a:rPr>
              <a:t> </a:t>
            </a:r>
            <a:r>
              <a:rPr lang="en-US" sz="4800" b="1" dirty="0" err="1" smtClean="0">
                <a:solidFill>
                  <a:schemeClr val="accent6">
                    <a:lumMod val="60000"/>
                    <a:lumOff val="40000"/>
                  </a:schemeClr>
                </a:solidFill>
                <a:latin typeface="Arial"/>
                <a:ea typeface="ＭＳ Ｐゴシック" charset="0"/>
                <a:cs typeface="Arial"/>
              </a:rPr>
              <a:t>của</a:t>
            </a:r>
            <a:r>
              <a:rPr lang="en-US" sz="4800" b="1" dirty="0" smtClean="0">
                <a:solidFill>
                  <a:schemeClr val="accent6">
                    <a:lumMod val="60000"/>
                    <a:lumOff val="40000"/>
                  </a:schemeClr>
                </a:solidFill>
                <a:latin typeface="Arial"/>
                <a:ea typeface="ＭＳ Ｐゴシック" charset="0"/>
                <a:cs typeface="Arial"/>
              </a:rPr>
              <a:t> </a:t>
            </a:r>
            <a:r>
              <a:rPr lang="en-US" sz="4800" b="1" dirty="0" err="1" smtClean="0">
                <a:solidFill>
                  <a:schemeClr val="accent6">
                    <a:lumMod val="60000"/>
                    <a:lumOff val="40000"/>
                  </a:schemeClr>
                </a:solidFill>
                <a:latin typeface="Arial"/>
                <a:ea typeface="ＭＳ Ｐゴシック" charset="0"/>
                <a:cs typeface="Arial"/>
              </a:rPr>
              <a:t>thư</a:t>
            </a:r>
            <a:r>
              <a:rPr lang="en-US" sz="4800" b="1" dirty="0" smtClean="0">
                <a:solidFill>
                  <a:schemeClr val="accent6">
                    <a:lumMod val="60000"/>
                    <a:lumOff val="40000"/>
                  </a:schemeClr>
                </a:solidFill>
                <a:latin typeface="Arial"/>
                <a:ea typeface="ＭＳ Ｐゴシック" charset="0"/>
                <a:cs typeface="Arial"/>
              </a:rPr>
              <a:t> </a:t>
            </a:r>
            <a:r>
              <a:rPr lang="en-US" sz="4800" b="1" dirty="0" err="1" smtClean="0">
                <a:solidFill>
                  <a:schemeClr val="accent6">
                    <a:lumMod val="60000"/>
                    <a:lumOff val="40000"/>
                  </a:schemeClr>
                </a:solidFill>
                <a:latin typeface="Arial"/>
                <a:ea typeface="ＭＳ Ｐゴシック" charset="0"/>
                <a:cs typeface="Arial"/>
              </a:rPr>
              <a:t>Êphêsô</a:t>
            </a:r>
            <a:endParaRPr lang="en-US" sz="4800" dirty="0">
              <a:solidFill>
                <a:schemeClr val="accent6">
                  <a:lumMod val="60000"/>
                  <a:lumOff val="40000"/>
                </a:schemeClr>
              </a:solidFill>
              <a:latin typeface="Arial"/>
              <a:ea typeface="ＭＳ Ｐゴシック" charset="0"/>
              <a:cs typeface="Arial"/>
            </a:endParaRPr>
          </a:p>
        </p:txBody>
      </p:sp>
      <p:sp>
        <p:nvSpPr>
          <p:cNvPr id="6" name="Content Placeholder 5"/>
          <p:cNvSpPr>
            <a:spLocks noGrp="1"/>
          </p:cNvSpPr>
          <p:nvPr>
            <p:ph sz="half" idx="1"/>
          </p:nvPr>
        </p:nvSpPr>
        <p:spPr>
          <a:xfrm>
            <a:off x="0" y="990600"/>
            <a:ext cx="4495800" cy="4267200"/>
          </a:xfrm>
          <a:ln>
            <a:solidFill>
              <a:schemeClr val="tx1"/>
            </a:solidFill>
          </a:ln>
        </p:spPr>
        <p:txBody>
          <a:bodyPr>
            <a:normAutofit/>
          </a:bodyPr>
          <a:lstStyle/>
          <a:p>
            <a:pPr algn="ctr">
              <a:buNone/>
            </a:pPr>
            <a:r>
              <a:rPr lang="en-US" sz="3600" dirty="0" err="1" smtClean="0">
                <a:solidFill>
                  <a:schemeClr val="bg1"/>
                </a:solidFill>
              </a:rPr>
              <a:t>Hiệp</a:t>
            </a:r>
            <a:r>
              <a:rPr lang="en-US" sz="3600" dirty="0" smtClean="0">
                <a:solidFill>
                  <a:schemeClr val="bg1"/>
                </a:solidFill>
              </a:rPr>
              <a:t> </a:t>
            </a:r>
            <a:r>
              <a:rPr lang="en-US" sz="3600" dirty="0" err="1" smtClean="0">
                <a:solidFill>
                  <a:schemeClr val="bg1"/>
                </a:solidFill>
              </a:rPr>
              <a:t>một</a:t>
            </a:r>
            <a:r>
              <a:rPr lang="en-US" sz="3600" dirty="0" smtClean="0">
                <a:solidFill>
                  <a:schemeClr val="bg1"/>
                </a:solidFill>
              </a:rPr>
              <a:t> </a:t>
            </a:r>
            <a:r>
              <a:rPr lang="en-US" sz="3600" dirty="0" err="1" smtClean="0">
                <a:solidFill>
                  <a:schemeClr val="bg1"/>
                </a:solidFill>
              </a:rPr>
              <a:t>là</a:t>
            </a:r>
            <a:r>
              <a:rPr lang="en-US" sz="3600" dirty="0" smtClean="0">
                <a:solidFill>
                  <a:schemeClr val="bg1"/>
                </a:solidFill>
              </a:rPr>
              <a:t> </a:t>
            </a:r>
            <a:r>
              <a:rPr lang="en-US" sz="3600" dirty="0" err="1" smtClean="0">
                <a:solidFill>
                  <a:schemeClr val="bg1"/>
                </a:solidFill>
              </a:rPr>
              <a:t>Bình</a:t>
            </a:r>
            <a:r>
              <a:rPr lang="en-US" sz="3600" dirty="0" smtClean="0">
                <a:solidFill>
                  <a:schemeClr val="bg1"/>
                </a:solidFill>
              </a:rPr>
              <a:t> </a:t>
            </a:r>
            <a:r>
              <a:rPr lang="en-US" sz="3600" dirty="0" err="1" smtClean="0">
                <a:solidFill>
                  <a:schemeClr val="bg1"/>
                </a:solidFill>
              </a:rPr>
              <a:t>đẳng</a:t>
            </a:r>
            <a:endParaRPr lang="en-US" sz="3600" dirty="0" smtClean="0">
              <a:solidFill>
                <a:schemeClr val="bg1"/>
              </a:solidFill>
            </a:endParaRPr>
          </a:p>
          <a:p>
            <a:pPr algn="ctr">
              <a:buNone/>
            </a:pPr>
            <a:r>
              <a:rPr lang="en-US" sz="3600" dirty="0" err="1" smtClean="0">
                <a:solidFill>
                  <a:schemeClr val="bg1"/>
                </a:solidFill>
              </a:rPr>
              <a:t>Đoạn</a:t>
            </a:r>
            <a:r>
              <a:rPr lang="en-US" sz="3600" dirty="0" smtClean="0">
                <a:solidFill>
                  <a:schemeClr val="bg1"/>
                </a:solidFill>
              </a:rPr>
              <a:t> 1-3</a:t>
            </a:r>
          </a:p>
          <a:p>
            <a:pPr algn="ctr">
              <a:buNone/>
            </a:pPr>
            <a:r>
              <a:rPr lang="en-US" sz="3600" dirty="0" err="1" smtClean="0">
                <a:solidFill>
                  <a:schemeClr val="bg1"/>
                </a:solidFill>
              </a:rPr>
              <a:t>Tín</a:t>
            </a:r>
            <a:r>
              <a:rPr lang="en-US" sz="3600" dirty="0" smtClean="0">
                <a:solidFill>
                  <a:schemeClr val="bg1"/>
                </a:solidFill>
              </a:rPr>
              <a:t> </a:t>
            </a:r>
            <a:r>
              <a:rPr lang="en-US" sz="3600" dirty="0" err="1" smtClean="0">
                <a:solidFill>
                  <a:schemeClr val="bg1"/>
                </a:solidFill>
              </a:rPr>
              <a:t>lý</a:t>
            </a:r>
            <a:endParaRPr lang="en-US" sz="3600" dirty="0" smtClean="0">
              <a:solidFill>
                <a:schemeClr val="bg1"/>
              </a:solidFill>
            </a:endParaRPr>
          </a:p>
          <a:p>
            <a:pPr algn="ctr">
              <a:buNone/>
            </a:pPr>
            <a:r>
              <a:rPr lang="en-US" sz="3600" dirty="0" err="1" smtClean="0">
                <a:solidFill>
                  <a:schemeClr val="bg1"/>
                </a:solidFill>
              </a:rPr>
              <a:t>Địa</a:t>
            </a:r>
            <a:r>
              <a:rPr lang="en-US" sz="3600" dirty="0" smtClean="0">
                <a:solidFill>
                  <a:schemeClr val="bg1"/>
                </a:solidFill>
              </a:rPr>
              <a:t> </a:t>
            </a:r>
            <a:r>
              <a:rPr lang="en-US" sz="3600" dirty="0" err="1" smtClean="0">
                <a:solidFill>
                  <a:schemeClr val="bg1"/>
                </a:solidFill>
              </a:rPr>
              <a:t>vị</a:t>
            </a:r>
            <a:endParaRPr lang="en-US" sz="3600" dirty="0" smtClean="0">
              <a:solidFill>
                <a:schemeClr val="bg1"/>
              </a:solidFill>
            </a:endParaRPr>
          </a:p>
          <a:p>
            <a:pPr algn="ctr">
              <a:buNone/>
            </a:pPr>
            <a:r>
              <a:rPr lang="en-US" sz="3600" dirty="0" err="1" smtClean="0">
                <a:solidFill>
                  <a:schemeClr val="bg1"/>
                </a:solidFill>
              </a:rPr>
              <a:t>Niềm</a:t>
            </a:r>
            <a:r>
              <a:rPr lang="en-US" sz="3600" dirty="0" smtClean="0">
                <a:solidFill>
                  <a:schemeClr val="bg1"/>
                </a:solidFill>
              </a:rPr>
              <a:t> tin</a:t>
            </a:r>
          </a:p>
          <a:p>
            <a:pPr algn="ctr">
              <a:buNone/>
            </a:pPr>
            <a:r>
              <a:rPr lang="en-US" sz="3600" dirty="0" err="1" smtClean="0">
                <a:solidFill>
                  <a:schemeClr val="bg1"/>
                </a:solidFill>
              </a:rPr>
              <a:t>Đặc</a:t>
            </a:r>
            <a:r>
              <a:rPr lang="en-US" sz="3600" dirty="0" smtClean="0">
                <a:solidFill>
                  <a:schemeClr val="bg1"/>
                </a:solidFill>
              </a:rPr>
              <a:t> </a:t>
            </a:r>
            <a:r>
              <a:rPr lang="en-US" sz="3600" dirty="0" err="1" smtClean="0">
                <a:solidFill>
                  <a:schemeClr val="bg1"/>
                </a:solidFill>
              </a:rPr>
              <a:t>ân</a:t>
            </a:r>
            <a:endParaRPr lang="en-US" sz="3600" dirty="0" smtClean="0">
              <a:solidFill>
                <a:schemeClr val="bg1"/>
              </a:solidFill>
            </a:endParaRPr>
          </a:p>
          <a:p>
            <a:pPr algn="ctr">
              <a:buNone/>
            </a:pPr>
            <a:endParaRPr lang="en-US" sz="3600" dirty="0">
              <a:solidFill>
                <a:schemeClr val="tx2">
                  <a:lumMod val="40000"/>
                  <a:lumOff val="60000"/>
                </a:schemeClr>
              </a:solidFill>
            </a:endParaRPr>
          </a:p>
        </p:txBody>
      </p:sp>
      <p:sp>
        <p:nvSpPr>
          <p:cNvPr id="7" name="Content Placeholder 6"/>
          <p:cNvSpPr>
            <a:spLocks noGrp="1"/>
          </p:cNvSpPr>
          <p:nvPr>
            <p:ph sz="half" idx="2"/>
          </p:nvPr>
        </p:nvSpPr>
        <p:spPr>
          <a:xfrm>
            <a:off x="4495800" y="990600"/>
            <a:ext cx="4648200" cy="4114799"/>
          </a:xfrm>
          <a:ln>
            <a:solidFill>
              <a:schemeClr val="tx1"/>
            </a:solidFill>
          </a:ln>
        </p:spPr>
        <p:txBody>
          <a:bodyPr>
            <a:normAutofit/>
          </a:bodyPr>
          <a:lstStyle/>
          <a:p>
            <a:pPr algn="ctr">
              <a:buNone/>
            </a:pPr>
            <a:r>
              <a:rPr lang="en-US" sz="3200" dirty="0" err="1" smtClean="0">
                <a:solidFill>
                  <a:schemeClr val="bg1"/>
                </a:solidFill>
              </a:rPr>
              <a:t>Yêu</a:t>
            </a:r>
            <a:r>
              <a:rPr lang="en-US" sz="3200" dirty="0" smtClean="0">
                <a:solidFill>
                  <a:schemeClr val="bg1"/>
                </a:solidFill>
              </a:rPr>
              <a:t> </a:t>
            </a:r>
            <a:r>
              <a:rPr lang="en-US" sz="3200" dirty="0" err="1" smtClean="0">
                <a:solidFill>
                  <a:schemeClr val="bg1"/>
                </a:solidFill>
              </a:rPr>
              <a:t>thương</a:t>
            </a:r>
            <a:r>
              <a:rPr lang="en-US" sz="3200" dirty="0" smtClean="0">
                <a:solidFill>
                  <a:schemeClr val="bg1"/>
                </a:solidFill>
              </a:rPr>
              <a:t> </a:t>
            </a:r>
            <a:r>
              <a:rPr lang="en-US" sz="3200" dirty="0" err="1" smtClean="0">
                <a:solidFill>
                  <a:schemeClr val="bg1"/>
                </a:solidFill>
              </a:rPr>
              <a:t>là</a:t>
            </a:r>
            <a:r>
              <a:rPr lang="en-US" sz="3200" dirty="0" smtClean="0">
                <a:solidFill>
                  <a:schemeClr val="bg1"/>
                </a:solidFill>
              </a:rPr>
              <a:t> </a:t>
            </a:r>
            <a:r>
              <a:rPr lang="en-US" sz="3200" dirty="0" err="1" smtClean="0">
                <a:solidFill>
                  <a:schemeClr val="bg1"/>
                </a:solidFill>
              </a:rPr>
              <a:t>bằng</a:t>
            </a:r>
            <a:r>
              <a:rPr lang="en-US" sz="3200" dirty="0" smtClean="0">
                <a:solidFill>
                  <a:schemeClr val="bg1"/>
                </a:solidFill>
              </a:rPr>
              <a:t> </a:t>
            </a:r>
            <a:r>
              <a:rPr lang="en-US" sz="3200" dirty="0" err="1" smtClean="0">
                <a:solidFill>
                  <a:schemeClr val="bg1"/>
                </a:solidFill>
              </a:rPr>
              <a:t>chứng</a:t>
            </a:r>
            <a:endParaRPr lang="en-US" sz="3200" dirty="0" smtClean="0">
              <a:solidFill>
                <a:schemeClr val="bg1"/>
              </a:solidFill>
            </a:endParaRPr>
          </a:p>
          <a:p>
            <a:pPr algn="ctr">
              <a:buNone/>
            </a:pPr>
            <a:r>
              <a:rPr lang="en-US" sz="3600" dirty="0" err="1" smtClean="0">
                <a:solidFill>
                  <a:schemeClr val="bg1"/>
                </a:solidFill>
              </a:rPr>
              <a:t>Đoạn</a:t>
            </a:r>
            <a:r>
              <a:rPr lang="en-US" sz="3600" dirty="0" smtClean="0">
                <a:solidFill>
                  <a:schemeClr val="bg1"/>
                </a:solidFill>
              </a:rPr>
              <a:t> 4-6</a:t>
            </a:r>
          </a:p>
          <a:p>
            <a:pPr algn="ctr">
              <a:buNone/>
            </a:pPr>
            <a:r>
              <a:rPr lang="en-US" sz="3600" dirty="0" err="1" smtClean="0">
                <a:solidFill>
                  <a:schemeClr val="bg1"/>
                </a:solidFill>
              </a:rPr>
              <a:t>ứng</a:t>
            </a:r>
            <a:r>
              <a:rPr lang="en-US" sz="3600" dirty="0" smtClean="0">
                <a:solidFill>
                  <a:schemeClr val="bg1"/>
                </a:solidFill>
              </a:rPr>
              <a:t> </a:t>
            </a:r>
            <a:r>
              <a:rPr lang="en-US" sz="3600" dirty="0" err="1" smtClean="0">
                <a:solidFill>
                  <a:schemeClr val="bg1"/>
                </a:solidFill>
              </a:rPr>
              <a:t>dụng</a:t>
            </a:r>
            <a:endParaRPr lang="en-US" sz="3600" dirty="0" smtClean="0">
              <a:solidFill>
                <a:schemeClr val="bg1"/>
              </a:solidFill>
            </a:endParaRPr>
          </a:p>
          <a:p>
            <a:pPr algn="ctr">
              <a:buNone/>
            </a:pPr>
            <a:r>
              <a:rPr lang="en-US" sz="3600" dirty="0" err="1" smtClean="0">
                <a:solidFill>
                  <a:schemeClr val="bg1"/>
                </a:solidFill>
              </a:rPr>
              <a:t>Thực</a:t>
            </a:r>
            <a:r>
              <a:rPr lang="en-US" sz="3600" dirty="0" smtClean="0">
                <a:solidFill>
                  <a:schemeClr val="bg1"/>
                </a:solidFill>
              </a:rPr>
              <a:t> </a:t>
            </a:r>
            <a:r>
              <a:rPr lang="en-US" sz="3600" dirty="0" err="1" smtClean="0">
                <a:solidFill>
                  <a:schemeClr val="bg1"/>
                </a:solidFill>
              </a:rPr>
              <a:t>hành</a:t>
            </a:r>
            <a:endParaRPr lang="en-US" sz="3600" dirty="0" smtClean="0">
              <a:solidFill>
                <a:schemeClr val="bg1"/>
              </a:solidFill>
            </a:endParaRPr>
          </a:p>
          <a:p>
            <a:pPr algn="ctr">
              <a:buNone/>
            </a:pPr>
            <a:r>
              <a:rPr lang="en-US" sz="3600" dirty="0" err="1" smtClean="0">
                <a:solidFill>
                  <a:schemeClr val="bg1"/>
                </a:solidFill>
              </a:rPr>
              <a:t>Hành</a:t>
            </a:r>
            <a:r>
              <a:rPr lang="en-US" sz="3600" dirty="0" smtClean="0">
                <a:solidFill>
                  <a:schemeClr val="bg1"/>
                </a:solidFill>
              </a:rPr>
              <a:t> </a:t>
            </a:r>
            <a:r>
              <a:rPr lang="en-US" sz="3600" dirty="0" err="1" smtClean="0">
                <a:solidFill>
                  <a:schemeClr val="bg1"/>
                </a:solidFill>
              </a:rPr>
              <a:t>xử</a:t>
            </a:r>
            <a:endParaRPr lang="en-US" sz="3600" dirty="0" smtClean="0">
              <a:solidFill>
                <a:schemeClr val="bg1"/>
              </a:solidFill>
            </a:endParaRPr>
          </a:p>
          <a:p>
            <a:pPr algn="ctr">
              <a:buNone/>
            </a:pPr>
            <a:r>
              <a:rPr lang="en-US" sz="3600" dirty="0" err="1" smtClean="0">
                <a:solidFill>
                  <a:schemeClr val="bg1"/>
                </a:solidFill>
              </a:rPr>
              <a:t>Trách</a:t>
            </a:r>
            <a:r>
              <a:rPr lang="en-US" sz="3600" dirty="0" smtClean="0">
                <a:solidFill>
                  <a:schemeClr val="bg1"/>
                </a:solidFill>
              </a:rPr>
              <a:t> </a:t>
            </a:r>
            <a:r>
              <a:rPr lang="en-US" sz="3600" dirty="0" err="1" smtClean="0">
                <a:solidFill>
                  <a:schemeClr val="bg1"/>
                </a:solidFill>
              </a:rPr>
              <a:t>nhiệm</a:t>
            </a:r>
            <a:endParaRPr lang="en-US" sz="3600" dirty="0" smtClean="0">
              <a:solidFill>
                <a:schemeClr val="bg1"/>
              </a:solidFill>
            </a:endParaRPr>
          </a:p>
          <a:p>
            <a:pPr algn="ctr">
              <a:buNone/>
            </a:pPr>
            <a:endParaRPr lang="en-US" sz="3200" dirty="0">
              <a:solidFill>
                <a:srgbClr val="FFC000"/>
              </a:solidFill>
            </a:endParaRPr>
          </a:p>
        </p:txBody>
      </p:sp>
      <p:sp>
        <p:nvSpPr>
          <p:cNvPr id="8" name="TextBox 7"/>
          <p:cNvSpPr txBox="1"/>
          <p:nvPr/>
        </p:nvSpPr>
        <p:spPr>
          <a:xfrm>
            <a:off x="0" y="5534561"/>
            <a:ext cx="9144000" cy="1323439"/>
          </a:xfrm>
          <a:prstGeom prst="rect">
            <a:avLst/>
          </a:prstGeom>
          <a:noFill/>
          <a:ln>
            <a:solidFill>
              <a:schemeClr val="tx1"/>
            </a:solidFill>
          </a:ln>
        </p:spPr>
        <p:txBody>
          <a:bodyPr wrap="square" rtlCol="0">
            <a:spAutoFit/>
          </a:bodyPr>
          <a:lstStyle/>
          <a:p>
            <a:pPr algn="ctr"/>
            <a:r>
              <a:rPr lang="en-US" sz="4000" dirty="0" err="1" smtClean="0">
                <a:solidFill>
                  <a:schemeClr val="bg1"/>
                </a:solidFill>
              </a:rPr>
              <a:t>Rôma</a:t>
            </a:r>
            <a:endParaRPr lang="en-US" sz="4000" dirty="0" smtClean="0">
              <a:solidFill>
                <a:schemeClr val="bg1"/>
              </a:solidFill>
            </a:endParaRPr>
          </a:p>
          <a:p>
            <a:r>
              <a:rPr lang="en-US" sz="4000" dirty="0" err="1" smtClean="0">
                <a:solidFill>
                  <a:schemeClr val="bg1"/>
                </a:solidFill>
              </a:rPr>
              <a:t>Mùa</a:t>
            </a:r>
            <a:r>
              <a:rPr lang="en-US" sz="4000" dirty="0" smtClean="0">
                <a:solidFill>
                  <a:schemeClr val="bg1"/>
                </a:solidFill>
              </a:rPr>
              <a:t> </a:t>
            </a:r>
            <a:r>
              <a:rPr lang="en-US" sz="4000" dirty="0" err="1" smtClean="0">
                <a:solidFill>
                  <a:schemeClr val="bg1"/>
                </a:solidFill>
              </a:rPr>
              <a:t>thu</a:t>
            </a:r>
            <a:r>
              <a:rPr lang="en-US" sz="4000" dirty="0" smtClean="0">
                <a:solidFill>
                  <a:schemeClr val="bg1"/>
                </a:solidFill>
              </a:rPr>
              <a:t> </a:t>
            </a:r>
            <a:r>
              <a:rPr lang="en-US" sz="4000" dirty="0" err="1" smtClean="0">
                <a:solidFill>
                  <a:schemeClr val="bg1"/>
                </a:solidFill>
              </a:rPr>
              <a:t>năm</a:t>
            </a:r>
            <a:r>
              <a:rPr lang="en-US" sz="4000" dirty="0" smtClean="0">
                <a:solidFill>
                  <a:schemeClr val="bg1"/>
                </a:solidFill>
              </a:rPr>
              <a:t> 60 (ở </a:t>
            </a:r>
            <a:r>
              <a:rPr lang="en-US" sz="4000" dirty="0" err="1" smtClean="0">
                <a:solidFill>
                  <a:schemeClr val="bg1"/>
                </a:solidFill>
              </a:rPr>
              <a:t>tù</a:t>
            </a:r>
            <a:r>
              <a:rPr lang="en-US" sz="4000" dirty="0" smtClean="0">
                <a:solidFill>
                  <a:schemeClr val="bg1"/>
                </a:solidFill>
              </a:rPr>
              <a:t> </a:t>
            </a:r>
            <a:r>
              <a:rPr lang="en-US" sz="4000" dirty="0" err="1" smtClean="0">
                <a:solidFill>
                  <a:schemeClr val="bg1"/>
                </a:solidFill>
              </a:rPr>
              <a:t>lần</a:t>
            </a:r>
            <a:r>
              <a:rPr lang="en-US" sz="4000" dirty="0" smtClean="0">
                <a:solidFill>
                  <a:schemeClr val="bg1"/>
                </a:solidFill>
              </a:rPr>
              <a:t> 1 </a:t>
            </a:r>
            <a:r>
              <a:rPr lang="en-US" sz="4000" dirty="0" err="1" smtClean="0">
                <a:solidFill>
                  <a:schemeClr val="bg1"/>
                </a:solidFill>
              </a:rPr>
              <a:t>tại</a:t>
            </a:r>
            <a:r>
              <a:rPr lang="en-US" sz="4000" dirty="0" smtClean="0">
                <a:solidFill>
                  <a:schemeClr val="bg1"/>
                </a:solidFill>
              </a:rPr>
              <a:t> </a:t>
            </a:r>
            <a:r>
              <a:rPr lang="en-US" sz="4000" dirty="0" err="1" smtClean="0">
                <a:solidFill>
                  <a:schemeClr val="bg1"/>
                </a:solidFill>
              </a:rPr>
              <a:t>Rôma</a:t>
            </a:r>
            <a:r>
              <a:rPr lang="en-US" sz="4000" dirty="0" smtClean="0">
                <a:solidFill>
                  <a:schemeClr val="bg1"/>
                </a:solidFill>
              </a:rPr>
              <a:t>) </a:t>
            </a:r>
            <a:endParaRPr lang="en-US" sz="40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Prison Bars Old.jpg"/>
          <p:cNvPicPr>
            <a:picLocks noChangeAspect="1"/>
          </p:cNvPicPr>
          <p:nvPr/>
        </p:nvPicPr>
        <p:blipFill>
          <a:blip r:embed="rId3" cstate="print"/>
          <a:srcRect/>
          <a:stretch>
            <a:fillRect/>
          </a:stretch>
        </p:blipFill>
        <p:spPr bwMode="auto">
          <a:xfrm>
            <a:off x="0" y="0"/>
            <a:ext cx="9275763" cy="6958013"/>
          </a:xfrm>
          <a:prstGeom prst="rect">
            <a:avLst/>
          </a:prstGeom>
          <a:noFill/>
          <a:ln w="9525">
            <a:noFill/>
            <a:miter lim="800000"/>
            <a:headEnd/>
            <a:tailEnd/>
          </a:ln>
        </p:spPr>
      </p:pic>
      <p:sp>
        <p:nvSpPr>
          <p:cNvPr id="225283" name="TextBox 5"/>
          <p:cNvSpPr txBox="1">
            <a:spLocks noChangeArrowheads="1"/>
          </p:cNvSpPr>
          <p:nvPr/>
        </p:nvSpPr>
        <p:spPr bwMode="auto">
          <a:xfrm>
            <a:off x="457200" y="6477000"/>
            <a:ext cx="8686800" cy="338138"/>
          </a:xfrm>
          <a:prstGeom prst="rect">
            <a:avLst/>
          </a:prstGeom>
          <a:noFill/>
          <a:ln w="9525">
            <a:noFill/>
            <a:miter lim="800000"/>
            <a:headEnd/>
            <a:tailEnd/>
          </a:ln>
        </p:spPr>
        <p:txBody>
          <a:bodyPr>
            <a:spAutoFit/>
          </a:bodyPr>
          <a:lstStyle/>
          <a:p>
            <a:pPr algn="r"/>
            <a:r>
              <a:rPr lang="en-US" sz="1600" b="1" i="1">
                <a:solidFill>
                  <a:srgbClr val="FFFFFF"/>
                </a:solidFill>
                <a:latin typeface="Arial" pitchFamily="34" charset="0"/>
              </a:rPr>
              <a:t>Jeremy Chew, East Asia School of Theology, Singapore</a:t>
            </a:r>
          </a:p>
        </p:txBody>
      </p:sp>
      <p:pic>
        <p:nvPicPr>
          <p:cNvPr id="225284" name="Picture 5" descr="Paul.prison.writing.jpg"/>
          <p:cNvPicPr>
            <a:picLocks noChangeAspect="1"/>
          </p:cNvPicPr>
          <p:nvPr/>
        </p:nvPicPr>
        <p:blipFill>
          <a:blip r:embed="rId4" cstate="print"/>
          <a:srcRect t="6015"/>
          <a:stretch>
            <a:fillRect/>
          </a:stretch>
        </p:blipFill>
        <p:spPr bwMode="auto">
          <a:xfrm>
            <a:off x="17463" y="922338"/>
            <a:ext cx="9144000" cy="5935662"/>
          </a:xfrm>
          <a:prstGeom prst="rect">
            <a:avLst/>
          </a:prstGeom>
          <a:noFill/>
          <a:ln w="9525">
            <a:noFill/>
            <a:miter lim="800000"/>
            <a:headEnd/>
            <a:tailEnd/>
          </a:ln>
        </p:spPr>
      </p:pic>
      <p:sp>
        <p:nvSpPr>
          <p:cNvPr id="225285" name="Title 1"/>
          <p:cNvSpPr>
            <a:spLocks noGrp="1"/>
          </p:cNvSpPr>
          <p:nvPr>
            <p:ph type="title" idx="4294967295"/>
          </p:nvPr>
        </p:nvSpPr>
        <p:spPr>
          <a:xfrm>
            <a:off x="0" y="0"/>
            <a:ext cx="9251950" cy="981075"/>
          </a:xfrm>
        </p:spPr>
        <p:txBody>
          <a:bodyPr/>
          <a:lstStyle/>
          <a:p>
            <a:pPr eaLnBrk="1" hangingPunct="1"/>
            <a:r>
              <a:rPr lang="en-US" sz="4000" b="1" smtClean="0">
                <a:solidFill>
                  <a:srgbClr val="FFFFFF"/>
                </a:solidFill>
                <a:latin typeface="Arial" pitchFamily="34" charset="0"/>
              </a:rPr>
              <a:t>Giới thiệu “Thư tín Lao Tù</a:t>
            </a:r>
            <a:r>
              <a:rPr lang="en-US" altLang="en-US" sz="4000" b="1" smtClean="0">
                <a:solidFill>
                  <a:srgbClr val="FFFFFF"/>
                </a:solidFill>
                <a:latin typeface="Arial" pitchFamily="34" charset="0"/>
              </a:rPr>
              <a:t>”</a:t>
            </a: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81281" name="Picture 3"/>
          <p:cNvPicPr>
            <a:picLocks noChangeAspect="1"/>
          </p:cNvPicPr>
          <p:nvPr/>
        </p:nvPicPr>
        <p:blipFill>
          <a:blip r:embed="rId5" cstate="print"/>
          <a:srcRect/>
          <a:stretch>
            <a:fillRect/>
          </a:stretch>
        </p:blipFill>
        <p:spPr bwMode="auto">
          <a:xfrm>
            <a:off x="0" y="790575"/>
            <a:ext cx="9144000" cy="6067425"/>
          </a:xfrm>
          <a:prstGeom prst="rect">
            <a:avLst/>
          </a:prstGeom>
          <a:noFill/>
          <a:ln w="9525">
            <a:noFill/>
            <a:miter lim="800000"/>
            <a:headEnd/>
            <a:tailEnd/>
          </a:ln>
        </p:spPr>
      </p:pic>
      <p:sp>
        <p:nvSpPr>
          <p:cNvPr id="2" name="Title 1"/>
          <p:cNvSpPr>
            <a:spLocks noGrp="1"/>
          </p:cNvSpPr>
          <p:nvPr>
            <p:ph type="title" idx="4294967295"/>
          </p:nvPr>
        </p:nvSpPr>
        <p:spPr>
          <a:xfrm>
            <a:off x="0" y="-26988"/>
            <a:ext cx="9251950" cy="863601"/>
          </a:xfrm>
          <a:solidFill>
            <a:schemeClr val="accent6">
              <a:lumMod val="75000"/>
            </a:schemeClr>
          </a:solidFill>
        </p:spPr>
        <p:txBody>
          <a:bodyPr/>
          <a:lstStyle/>
          <a:p>
            <a:pPr algn="ctr">
              <a:defRPr/>
            </a:pPr>
            <a:r>
              <a:rPr lang="en-US" dirty="0" smtClean="0">
                <a:ea typeface="ＭＳ Ｐゴシック" charset="0"/>
              </a:rPr>
              <a:t>We Are One in the Bond of Love</a:t>
            </a:r>
            <a:endParaRPr lang="en-US" dirty="0">
              <a:ea typeface="ＭＳ Ｐゴシック" charset="0"/>
            </a:endParaRPr>
          </a:p>
        </p:txBody>
      </p:sp>
      <p:sp>
        <p:nvSpPr>
          <p:cNvPr id="3" name="Text Box 2"/>
          <p:cNvSpPr txBox="1">
            <a:spLocks noChangeArrowheads="1"/>
          </p:cNvSpPr>
          <p:nvPr/>
        </p:nvSpPr>
        <p:spPr bwMode="auto">
          <a:xfrm>
            <a:off x="-6350" y="2492375"/>
            <a:ext cx="400208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smtClean="0">
                <a:solidFill>
                  <a:schemeClr val="accent6">
                    <a:lumMod val="75000"/>
                  </a:schemeClr>
                </a:solidFill>
                <a:latin typeface="Arial" charset="0"/>
                <a:cs typeface="Arial" charset="0"/>
              </a:rPr>
              <a:t>We are one in the bond of love (2x) </a:t>
            </a:r>
            <a:br>
              <a:rPr lang="en-US" sz="3600" b="1" dirty="0" smtClean="0">
                <a:solidFill>
                  <a:schemeClr val="accent6">
                    <a:lumMod val="75000"/>
                  </a:schemeClr>
                </a:solidFill>
                <a:latin typeface="Arial" charset="0"/>
                <a:cs typeface="Arial" charset="0"/>
              </a:rPr>
            </a:br>
            <a:r>
              <a:rPr lang="en-US" sz="3600" b="1" dirty="0" smtClean="0">
                <a:solidFill>
                  <a:schemeClr val="accent6">
                    <a:lumMod val="75000"/>
                  </a:schemeClr>
                </a:solidFill>
                <a:latin typeface="Arial" charset="0"/>
                <a:cs typeface="Arial" charset="0"/>
              </a:rPr>
              <a:t>Let us join our spirits with the Spirit of God</a:t>
            </a:r>
          </a:p>
          <a:p>
            <a:pPr eaLnBrk="1" hangingPunct="1">
              <a:spcBef>
                <a:spcPct val="50000"/>
              </a:spcBef>
              <a:defRPr/>
            </a:pPr>
            <a:r>
              <a:rPr lang="en-US" sz="3600" b="1" dirty="0" smtClean="0">
                <a:solidFill>
                  <a:schemeClr val="accent6">
                    <a:lumMod val="75000"/>
                  </a:schemeClr>
                </a:solidFill>
                <a:latin typeface="Arial" charset="0"/>
                <a:cs typeface="Arial" charset="0"/>
              </a:rPr>
              <a:t>We are one in the bond of love</a:t>
            </a:r>
            <a:endParaRPr lang="en-GB" sz="3600" b="1" dirty="0" smtClean="0">
              <a:solidFill>
                <a:schemeClr val="accent6">
                  <a:lumMod val="75000"/>
                </a:schemeClr>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0"/>
            <a:ext cx="3657600" cy="2895600"/>
            <a:chOff x="1944" y="0"/>
            <a:chExt cx="2592" cy="1824"/>
          </a:xfrm>
        </p:grpSpPr>
        <p:sp>
          <p:nvSpPr>
            <p:cNvPr id="483340" name="Oval 3"/>
            <p:cNvSpPr>
              <a:spLocks noChangeArrowheads="1"/>
            </p:cNvSpPr>
            <p:nvPr/>
          </p:nvSpPr>
          <p:spPr bwMode="auto">
            <a:xfrm>
              <a:off x="1944" y="0"/>
              <a:ext cx="2592" cy="1824"/>
            </a:xfrm>
            <a:prstGeom prst="ellipse">
              <a:avLst/>
            </a:prstGeom>
            <a:solidFill>
              <a:schemeClr val="accent1"/>
            </a:solidFill>
            <a:ln w="9525">
              <a:noFill/>
              <a:round/>
              <a:headEnd/>
              <a:tailEnd/>
            </a:ln>
          </p:spPr>
          <p:txBody>
            <a:bodyPr wrap="none" anchor="ctr"/>
            <a:lstStyle/>
            <a:p>
              <a:endParaRPr lang="en-US"/>
            </a:p>
          </p:txBody>
        </p:sp>
        <p:sp>
          <p:nvSpPr>
            <p:cNvPr id="29700" name="Text Box 4"/>
            <p:cNvSpPr txBox="1">
              <a:spLocks noChangeArrowheads="1"/>
            </p:cNvSpPr>
            <p:nvPr/>
          </p:nvSpPr>
          <p:spPr bwMode="auto">
            <a:xfrm>
              <a:off x="2232" y="172"/>
              <a:ext cx="1985" cy="404"/>
            </a:xfrm>
            <a:prstGeom prst="rect">
              <a:avLst/>
            </a:prstGeom>
            <a:noFill/>
            <a:ln w="9525">
              <a:noFill/>
              <a:miter lim="800000"/>
              <a:headEnd/>
              <a:tailEnd/>
            </a:ln>
            <a:effectLst/>
          </p:spPr>
          <p:txBody>
            <a:bodyPr wrap="none">
              <a:spAutoFit/>
            </a:bodyPr>
            <a:lstStyle/>
            <a:p>
              <a:r>
                <a:rPr lang="en-US" sz="3600">
                  <a:solidFill>
                    <a:srgbClr val="000090"/>
                  </a:solidFill>
                  <a:effectLst>
                    <a:outerShdw blurRad="38100" dist="38100" dir="2700000" algn="tl">
                      <a:srgbClr val="FFFFFF"/>
                    </a:outerShdw>
                  </a:effectLst>
                  <a:latin typeface="Arial" pitchFamily="34" charset="0"/>
                  <a:cs typeface="Times New Roman" pitchFamily="18" charset="0"/>
                </a:rPr>
                <a:t>MAIN MENU</a:t>
              </a:r>
            </a:p>
          </p:txBody>
        </p:sp>
      </p:grpSp>
      <p:sp>
        <p:nvSpPr>
          <p:cNvPr id="483331" name="Rectangle 5"/>
          <p:cNvSpPr>
            <a:spLocks noChangeArrowheads="1"/>
          </p:cNvSpPr>
          <p:nvPr/>
        </p:nvSpPr>
        <p:spPr bwMode="auto">
          <a:xfrm>
            <a:off x="0" y="838200"/>
            <a:ext cx="9144000" cy="5791200"/>
          </a:xfrm>
          <a:prstGeom prst="rect">
            <a:avLst/>
          </a:prstGeom>
          <a:solidFill>
            <a:srgbClr val="200B5B"/>
          </a:solidFill>
          <a:ln w="9525">
            <a:noFill/>
            <a:miter lim="800000"/>
            <a:headEnd/>
            <a:tailEnd/>
          </a:ln>
        </p:spPr>
        <p:txBody>
          <a:bodyPr wrap="none" anchor="ctr"/>
          <a:lstStyle/>
          <a:p>
            <a:pPr algn="ctr"/>
            <a:endParaRPr lang="en-US" sz="1800">
              <a:latin typeface="Arial" pitchFamily="34" charset="0"/>
            </a:endParaRPr>
          </a:p>
        </p:txBody>
      </p:sp>
      <p:grpSp>
        <p:nvGrpSpPr>
          <p:cNvPr id="3" name="Group 6"/>
          <p:cNvGrpSpPr>
            <a:grpSpLocks/>
          </p:cNvGrpSpPr>
          <p:nvPr/>
        </p:nvGrpSpPr>
        <p:grpSpPr bwMode="auto">
          <a:xfrm>
            <a:off x="101600" y="1524000"/>
            <a:ext cx="541338" cy="381000"/>
            <a:chOff x="1128" y="2688"/>
            <a:chExt cx="384" cy="240"/>
          </a:xfrm>
        </p:grpSpPr>
        <p:sp>
          <p:nvSpPr>
            <p:cNvPr id="483338" name="AutoShape 7"/>
            <p:cNvSpPr>
              <a:spLocks noChangeArrowheads="1"/>
            </p:cNvSpPr>
            <p:nvPr/>
          </p:nvSpPr>
          <p:spPr bwMode="auto">
            <a:xfrm rot="5400000">
              <a:off x="1104"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a:endParaRPr lang="en-US" sz="1800">
                <a:solidFill>
                  <a:srgbClr val="CC99FF"/>
                </a:solidFill>
                <a:latin typeface="Arial" pitchFamily="34" charset="0"/>
              </a:endParaRPr>
            </a:p>
          </p:txBody>
        </p:sp>
        <p:sp>
          <p:nvSpPr>
            <p:cNvPr id="483339" name="AutoShape 8"/>
            <p:cNvSpPr>
              <a:spLocks noChangeArrowheads="1"/>
            </p:cNvSpPr>
            <p:nvPr/>
          </p:nvSpPr>
          <p:spPr bwMode="auto">
            <a:xfrm rot="5400000">
              <a:off x="1296"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a:endParaRPr lang="en-US" sz="1800">
                <a:solidFill>
                  <a:srgbClr val="CC99FF"/>
                </a:solidFill>
                <a:latin typeface="Arial" pitchFamily="34" charset="0"/>
              </a:endParaRPr>
            </a:p>
          </p:txBody>
        </p:sp>
      </p:grpSp>
      <p:sp>
        <p:nvSpPr>
          <p:cNvPr id="29705" name="Text Box 9"/>
          <p:cNvSpPr txBox="1">
            <a:spLocks noChangeArrowheads="1"/>
          </p:cNvSpPr>
          <p:nvPr/>
        </p:nvSpPr>
        <p:spPr bwMode="auto">
          <a:xfrm>
            <a:off x="693738" y="1279525"/>
            <a:ext cx="4883150" cy="4703763"/>
          </a:xfrm>
          <a:prstGeom prst="rect">
            <a:avLst/>
          </a:prstGeom>
          <a:noFill/>
          <a:ln w="9525">
            <a:noFill/>
            <a:miter lim="800000"/>
            <a:headEnd/>
            <a:tailEnd/>
          </a:ln>
        </p:spPr>
        <p:txBody>
          <a:bodyPr wrap="none">
            <a:spAutoFit/>
          </a:bodyPr>
          <a:lstStyle/>
          <a:p>
            <a:pPr>
              <a:lnSpc>
                <a:spcPct val="120000"/>
              </a:lnSpc>
            </a:pPr>
            <a:r>
              <a:rPr lang="en-US" sz="3600">
                <a:solidFill>
                  <a:schemeClr val="bg1"/>
                </a:solidFill>
                <a:latin typeface="Arial" pitchFamily="34" charset="0"/>
              </a:rPr>
              <a:t>CITY OF EPHESUS</a:t>
            </a:r>
          </a:p>
          <a:p>
            <a:pPr>
              <a:lnSpc>
                <a:spcPct val="120000"/>
              </a:lnSpc>
            </a:pPr>
            <a:r>
              <a:rPr lang="en-US" sz="3600">
                <a:solidFill>
                  <a:schemeClr val="bg1"/>
                </a:solidFill>
                <a:latin typeface="Arial" pitchFamily="34" charset="0"/>
              </a:rPr>
              <a:t>BACKGROUND</a:t>
            </a:r>
          </a:p>
          <a:p>
            <a:pPr>
              <a:lnSpc>
                <a:spcPct val="120000"/>
              </a:lnSpc>
            </a:pPr>
            <a:r>
              <a:rPr lang="en-US" sz="3600">
                <a:solidFill>
                  <a:schemeClr val="bg1"/>
                </a:solidFill>
                <a:latin typeface="Arial" pitchFamily="34" charset="0"/>
              </a:rPr>
              <a:t>OUTLINE</a:t>
            </a:r>
          </a:p>
          <a:p>
            <a:pPr>
              <a:lnSpc>
                <a:spcPct val="120000"/>
              </a:lnSpc>
            </a:pPr>
            <a:r>
              <a:rPr lang="en-US" sz="3600">
                <a:solidFill>
                  <a:schemeClr val="bg1"/>
                </a:solidFill>
                <a:latin typeface="Arial" pitchFamily="34" charset="0"/>
              </a:rPr>
              <a:t>SCRIPTURE IN SONG</a:t>
            </a:r>
          </a:p>
          <a:p>
            <a:pPr>
              <a:lnSpc>
                <a:spcPct val="120000"/>
              </a:lnSpc>
            </a:pPr>
            <a:r>
              <a:rPr lang="en-US" sz="3600">
                <a:solidFill>
                  <a:schemeClr val="bg1"/>
                </a:solidFill>
                <a:latin typeface="Arial" pitchFamily="34" charset="0"/>
              </a:rPr>
              <a:t>CHAPTERS 1–3</a:t>
            </a:r>
          </a:p>
          <a:p>
            <a:pPr>
              <a:lnSpc>
                <a:spcPct val="120000"/>
              </a:lnSpc>
            </a:pPr>
            <a:r>
              <a:rPr lang="en-US" sz="3600">
                <a:solidFill>
                  <a:schemeClr val="bg1"/>
                </a:solidFill>
                <a:latin typeface="Arial" pitchFamily="34" charset="0"/>
              </a:rPr>
              <a:t>CHAPTERS 4–6</a:t>
            </a:r>
          </a:p>
          <a:p>
            <a:pPr>
              <a:lnSpc>
                <a:spcPct val="120000"/>
              </a:lnSpc>
            </a:pPr>
            <a:r>
              <a:rPr lang="en-US" sz="3600">
                <a:solidFill>
                  <a:schemeClr val="bg1"/>
                </a:solidFill>
                <a:latin typeface="Arial" pitchFamily="34" charset="0"/>
              </a:rPr>
              <a:t>CONCLUSION</a:t>
            </a:r>
          </a:p>
        </p:txBody>
      </p:sp>
      <p:sp>
        <p:nvSpPr>
          <p:cNvPr id="29706" name="Line 10"/>
          <p:cNvSpPr>
            <a:spLocks noChangeShapeType="1"/>
          </p:cNvSpPr>
          <p:nvPr/>
        </p:nvSpPr>
        <p:spPr bwMode="auto">
          <a:xfrm>
            <a:off x="5486400" y="1219200"/>
            <a:ext cx="0" cy="4953000"/>
          </a:xfrm>
          <a:prstGeom prst="line">
            <a:avLst/>
          </a:prstGeom>
          <a:noFill/>
          <a:ln w="9525">
            <a:solidFill>
              <a:schemeClr val="accent1"/>
            </a:solidFill>
            <a:round/>
            <a:headEnd/>
            <a:tailEnd/>
          </a:ln>
        </p:spPr>
        <p:txBody>
          <a:bodyPr/>
          <a:lstStyle/>
          <a:p>
            <a:endParaRPr lang="en-US"/>
          </a:p>
        </p:txBody>
      </p:sp>
      <p:pic>
        <p:nvPicPr>
          <p:cNvPr id="29707" name="Picture 11" descr="Ephesus_Aegeancoast"/>
          <p:cNvPicPr>
            <a:picLocks noChangeAspect="1" noChangeArrowheads="1"/>
          </p:cNvPicPr>
          <p:nvPr/>
        </p:nvPicPr>
        <p:blipFill>
          <a:blip r:embed="rId3" cstate="print"/>
          <a:srcRect/>
          <a:stretch>
            <a:fillRect/>
          </a:stretch>
        </p:blipFill>
        <p:spPr bwMode="auto">
          <a:xfrm>
            <a:off x="5572125" y="2514600"/>
            <a:ext cx="3419475" cy="1898650"/>
          </a:xfrm>
          <a:prstGeom prst="rect">
            <a:avLst/>
          </a:prstGeom>
          <a:noFill/>
          <a:ln w="9525">
            <a:noFill/>
            <a:miter lim="800000"/>
            <a:headEnd/>
            <a:tailEnd/>
          </a:ln>
        </p:spPr>
      </p:pic>
      <p:sp>
        <p:nvSpPr>
          <p:cNvPr id="29708" name="Text Box 12"/>
          <p:cNvSpPr txBox="1">
            <a:spLocks noChangeArrowheads="1"/>
          </p:cNvSpPr>
          <p:nvPr/>
        </p:nvSpPr>
        <p:spPr bwMode="auto">
          <a:xfrm>
            <a:off x="5519738" y="1371600"/>
            <a:ext cx="3355975" cy="1077913"/>
          </a:xfrm>
          <a:prstGeom prst="rect">
            <a:avLst/>
          </a:prstGeom>
          <a:noFill/>
          <a:ln w="9525">
            <a:noFill/>
            <a:miter lim="800000"/>
            <a:headEnd/>
            <a:tailEnd/>
          </a:ln>
        </p:spPr>
        <p:txBody>
          <a:bodyPr wrap="none">
            <a:spAutoFit/>
          </a:bodyPr>
          <a:lstStyle/>
          <a:p>
            <a:r>
              <a:rPr lang="en-US" sz="3200">
                <a:solidFill>
                  <a:schemeClr val="bg1"/>
                </a:solidFill>
                <a:latin typeface="Arial" pitchFamily="34" charset="0"/>
              </a:rPr>
              <a:t>Location</a:t>
            </a:r>
          </a:p>
          <a:p>
            <a:r>
              <a:rPr lang="en-US" sz="3200">
                <a:solidFill>
                  <a:schemeClr val="bg1"/>
                </a:solidFill>
                <a:latin typeface="Arial" pitchFamily="34" charset="0"/>
              </a:rPr>
              <a:t>Places of Interest</a:t>
            </a:r>
          </a:p>
        </p:txBody>
      </p:sp>
      <p:sp>
        <p:nvSpPr>
          <p:cNvPr id="483337" name="Title 3"/>
          <p:cNvSpPr>
            <a:spLocks noGrp="1"/>
          </p:cNvSpPr>
          <p:nvPr>
            <p:ph type="title"/>
          </p:nvPr>
        </p:nvSpPr>
        <p:spPr>
          <a:xfrm>
            <a:off x="1476375" y="-747713"/>
            <a:ext cx="8229600" cy="1143001"/>
          </a:xfrm>
        </p:spPr>
        <p:txBody>
          <a:bodyPr/>
          <a:lstStyle/>
          <a:p>
            <a:r>
              <a:rPr lang="en-US" smtClean="0"/>
              <a:t>City of Ephesus</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0" presetClass="entr" presetSubtype="0" fill="hold" nodeType="afterEffect">
                                  <p:stCondLst>
                                    <p:cond delay="0"/>
                                  </p:stCondLst>
                                  <p:iterate type="lt">
                                    <p:tmPct val="0"/>
                                  </p:iterate>
                                  <p:childTnLst>
                                    <p:set>
                                      <p:cBhvr>
                                        <p:cTn id="13" dur="1" fill="hold">
                                          <p:stCondLst>
                                            <p:cond delay="0"/>
                                          </p:stCondLst>
                                        </p:cTn>
                                        <p:tgtEl>
                                          <p:spTgt spid="29705">
                                            <p:txEl>
                                              <p:pRg st="0" end="0"/>
                                            </p:txEl>
                                          </p:spTgt>
                                        </p:tgtEl>
                                        <p:attrNameLst>
                                          <p:attrName>style.visibility</p:attrName>
                                        </p:attrNameLst>
                                      </p:cBhvr>
                                      <p:to>
                                        <p:strVal val="visible"/>
                                      </p:to>
                                    </p:set>
                                    <p:animEffect transition="in" filter="fade">
                                      <p:cBhvr>
                                        <p:cTn id="14" dur="2000"/>
                                        <p:tgtEl>
                                          <p:spTgt spid="29705">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9705">
                                            <p:txEl>
                                              <p:pRg st="1" end="1"/>
                                            </p:txEl>
                                          </p:spTgt>
                                        </p:tgtEl>
                                        <p:attrNameLst>
                                          <p:attrName>style.visibility</p:attrName>
                                        </p:attrNameLst>
                                      </p:cBhvr>
                                      <p:to>
                                        <p:strVal val="visible"/>
                                      </p:to>
                                    </p:set>
                                    <p:animEffect transition="in" filter="fade">
                                      <p:cBhvr>
                                        <p:cTn id="17" dur="2000"/>
                                        <p:tgtEl>
                                          <p:spTgt spid="2970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9705">
                                            <p:txEl>
                                              <p:pRg st="2" end="2"/>
                                            </p:txEl>
                                          </p:spTgt>
                                        </p:tgtEl>
                                        <p:attrNameLst>
                                          <p:attrName>style.visibility</p:attrName>
                                        </p:attrNameLst>
                                      </p:cBhvr>
                                      <p:to>
                                        <p:strVal val="visible"/>
                                      </p:to>
                                    </p:set>
                                    <p:animEffect transition="in" filter="fade">
                                      <p:cBhvr>
                                        <p:cTn id="20" dur="2000"/>
                                        <p:tgtEl>
                                          <p:spTgt spid="2970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9705">
                                            <p:txEl>
                                              <p:pRg st="3" end="3"/>
                                            </p:txEl>
                                          </p:spTgt>
                                        </p:tgtEl>
                                        <p:attrNameLst>
                                          <p:attrName>style.visibility</p:attrName>
                                        </p:attrNameLst>
                                      </p:cBhvr>
                                      <p:to>
                                        <p:strVal val="visible"/>
                                      </p:to>
                                    </p:set>
                                    <p:animEffect transition="in" filter="fade">
                                      <p:cBhvr>
                                        <p:cTn id="23" dur="2000"/>
                                        <p:tgtEl>
                                          <p:spTgt spid="2970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9705">
                                            <p:txEl>
                                              <p:pRg st="4" end="4"/>
                                            </p:txEl>
                                          </p:spTgt>
                                        </p:tgtEl>
                                        <p:attrNameLst>
                                          <p:attrName>style.visibility</p:attrName>
                                        </p:attrNameLst>
                                      </p:cBhvr>
                                      <p:to>
                                        <p:strVal val="visible"/>
                                      </p:to>
                                    </p:set>
                                    <p:animEffect transition="in" filter="fade">
                                      <p:cBhvr>
                                        <p:cTn id="26" dur="2000"/>
                                        <p:tgtEl>
                                          <p:spTgt spid="29705">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9705">
                                            <p:txEl>
                                              <p:pRg st="5" end="5"/>
                                            </p:txEl>
                                          </p:spTgt>
                                        </p:tgtEl>
                                        <p:attrNameLst>
                                          <p:attrName>style.visibility</p:attrName>
                                        </p:attrNameLst>
                                      </p:cBhvr>
                                      <p:to>
                                        <p:strVal val="visible"/>
                                      </p:to>
                                    </p:set>
                                    <p:animEffect transition="in" filter="fade">
                                      <p:cBhvr>
                                        <p:cTn id="29" dur="2000"/>
                                        <p:tgtEl>
                                          <p:spTgt spid="29705">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9705">
                                            <p:txEl>
                                              <p:pRg st="6" end="6"/>
                                            </p:txEl>
                                          </p:spTgt>
                                        </p:tgtEl>
                                        <p:attrNameLst>
                                          <p:attrName>style.visibility</p:attrName>
                                        </p:attrNameLst>
                                      </p:cBhvr>
                                      <p:to>
                                        <p:strVal val="visible"/>
                                      </p:to>
                                    </p:set>
                                    <p:animEffect transition="in" filter="fade">
                                      <p:cBhvr>
                                        <p:cTn id="32" dur="2000"/>
                                        <p:tgtEl>
                                          <p:spTgt spid="29705">
                                            <p:txEl>
                                              <p:pRg st="6" end="6"/>
                                            </p:txEl>
                                          </p:spTgt>
                                        </p:tgtEl>
                                      </p:cBhvr>
                                    </p:animEffect>
                                  </p:childTnLst>
                                </p:cTn>
                              </p:par>
                            </p:childTnLst>
                          </p:cTn>
                        </p:par>
                        <p:par>
                          <p:cTn id="33" fill="hold" nodeType="afterGroup">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9706"/>
                                        </p:tgtEl>
                                        <p:attrNameLst>
                                          <p:attrName>style.visibility</p:attrName>
                                        </p:attrNameLst>
                                      </p:cBhvr>
                                      <p:to>
                                        <p:strVal val="visible"/>
                                      </p:to>
                                    </p:set>
                                    <p:animEffect transition="in" filter="fade">
                                      <p:cBhvr>
                                        <p:cTn id="36" dur="2000"/>
                                        <p:tgtEl>
                                          <p:spTgt spid="2970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0-#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27" presetClass="emph" presetSubtype="0" fill="hold" nodeType="afterEffect">
                                  <p:stCondLst>
                                    <p:cond delay="0"/>
                                  </p:stCondLst>
                                  <p:iterate type="lt">
                                    <p:tmPct val="10000"/>
                                  </p:iterate>
                                  <p:childTnLst>
                                    <p:animClr clrSpc="rgb" dir="cw">
                                      <p:cBhvr override="childStyle">
                                        <p:cTn id="45" dur="250" autoRev="1" fill="hold"/>
                                        <p:tgtEl>
                                          <p:spTgt spid="29705">
                                            <p:txEl>
                                              <p:pRg st="0" end="0"/>
                                            </p:txEl>
                                          </p:spTgt>
                                        </p:tgtEl>
                                        <p:attrNameLst>
                                          <p:attrName>style.color</p:attrName>
                                        </p:attrNameLst>
                                      </p:cBhvr>
                                      <p:to>
                                        <a:srgbClr val="CC0099"/>
                                      </p:to>
                                    </p:animClr>
                                    <p:animClr clrSpc="rgb" dir="cw">
                                      <p:cBhvr>
                                        <p:cTn id="46" dur="250" autoRev="1" fill="hold"/>
                                        <p:tgtEl>
                                          <p:spTgt spid="29705">
                                            <p:txEl>
                                              <p:pRg st="0" end="0"/>
                                            </p:txEl>
                                          </p:spTgt>
                                        </p:tgtEl>
                                        <p:attrNameLst>
                                          <p:attrName>fillcolor</p:attrName>
                                        </p:attrNameLst>
                                      </p:cBhvr>
                                      <p:to>
                                        <a:srgbClr val="CC0099"/>
                                      </p:to>
                                    </p:animClr>
                                    <p:set>
                                      <p:cBhvr>
                                        <p:cTn id="47" dur="250" autoRev="1" fill="hold"/>
                                        <p:tgtEl>
                                          <p:spTgt spid="29705">
                                            <p:txEl>
                                              <p:pRg st="0" end="0"/>
                                            </p:txEl>
                                          </p:spTgt>
                                        </p:tgtEl>
                                        <p:attrNameLst>
                                          <p:attrName>fill.type</p:attrName>
                                        </p:attrNameLst>
                                      </p:cBhvr>
                                      <p:to>
                                        <p:strVal val="solid"/>
                                      </p:to>
                                    </p:set>
                                    <p:set>
                                      <p:cBhvr>
                                        <p:cTn id="48" dur="250" autoRev="1" fill="hold"/>
                                        <p:tgtEl>
                                          <p:spTgt spid="29705">
                                            <p:txEl>
                                              <p:pRg st="0" end="0"/>
                                            </p:txEl>
                                          </p:spTgt>
                                        </p:tgtEl>
                                        <p:attrNameLst>
                                          <p:attrName>fill.on</p:attrName>
                                        </p:attrNameLst>
                                      </p:cBhvr>
                                      <p:to>
                                        <p:strVal val="true"/>
                                      </p:to>
                                    </p:set>
                                  </p:childTnLst>
                                </p:cTn>
                              </p:par>
                            </p:childTnLst>
                          </p:cTn>
                        </p:par>
                        <p:par>
                          <p:cTn id="49" fill="hold" nodeType="afterGroup">
                            <p:stCondLst>
                              <p:cond delay="1600"/>
                            </p:stCondLst>
                            <p:childTnLst>
                              <p:par>
                                <p:cTn id="50" presetID="41" presetClass="entr" presetSubtype="0" fill="hold" nodeType="afterEffect">
                                  <p:stCondLst>
                                    <p:cond delay="0"/>
                                  </p:stCondLst>
                                  <p:iterate type="lt">
                                    <p:tmPct val="10000"/>
                                  </p:iterate>
                                  <p:childTnLst>
                                    <p:set>
                                      <p:cBhvr>
                                        <p:cTn id="51" dur="1" fill="hold">
                                          <p:stCondLst>
                                            <p:cond delay="0"/>
                                          </p:stCondLst>
                                        </p:cTn>
                                        <p:tgtEl>
                                          <p:spTgt spid="29708">
                                            <p:txEl>
                                              <p:pRg st="0" end="0"/>
                                            </p:txEl>
                                          </p:spTgt>
                                        </p:tgtEl>
                                        <p:attrNameLst>
                                          <p:attrName>style.visibility</p:attrName>
                                        </p:attrNameLst>
                                      </p:cBhvr>
                                      <p:to>
                                        <p:strVal val="visible"/>
                                      </p:to>
                                    </p:set>
                                    <p:anim calcmode="lin" valueType="num">
                                      <p:cBhvr>
                                        <p:cTn id="52" dur="500" fill="hold"/>
                                        <p:tgtEl>
                                          <p:spTgt spid="2970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9708">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970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970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9708">
                                            <p:txEl>
                                              <p:pRg st="0" end="0"/>
                                            </p:txEl>
                                          </p:spTgt>
                                        </p:tgtEl>
                                      </p:cBhvr>
                                    </p:animEffect>
                                  </p:childTnLst>
                                </p:cTn>
                              </p:par>
                            </p:childTnLst>
                          </p:cTn>
                        </p:par>
                        <p:par>
                          <p:cTn id="57" fill="hold" nodeType="afterGroup">
                            <p:stCondLst>
                              <p:cond delay="2450"/>
                            </p:stCondLst>
                            <p:childTnLst>
                              <p:par>
                                <p:cTn id="58" presetID="41" presetClass="entr" presetSubtype="0" fill="hold" nodeType="afterEffect">
                                  <p:stCondLst>
                                    <p:cond delay="0"/>
                                  </p:stCondLst>
                                  <p:iterate type="lt">
                                    <p:tmPct val="10000"/>
                                  </p:iterate>
                                  <p:childTnLst>
                                    <p:set>
                                      <p:cBhvr>
                                        <p:cTn id="59" dur="1" fill="hold">
                                          <p:stCondLst>
                                            <p:cond delay="0"/>
                                          </p:stCondLst>
                                        </p:cTn>
                                        <p:tgtEl>
                                          <p:spTgt spid="29708">
                                            <p:txEl>
                                              <p:pRg st="1" end="1"/>
                                            </p:txEl>
                                          </p:spTgt>
                                        </p:tgtEl>
                                        <p:attrNameLst>
                                          <p:attrName>style.visibility</p:attrName>
                                        </p:attrNameLst>
                                      </p:cBhvr>
                                      <p:to>
                                        <p:strVal val="visible"/>
                                      </p:to>
                                    </p:set>
                                    <p:anim calcmode="lin" valueType="num">
                                      <p:cBhvr>
                                        <p:cTn id="60" dur="500" fill="hold"/>
                                        <p:tgtEl>
                                          <p:spTgt spid="2970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29708">
                                            <p:txEl>
                                              <p:pRg st="1" end="1"/>
                                            </p:txEl>
                                          </p:spTgt>
                                        </p:tgtEl>
                                        <p:attrNameLst>
                                          <p:attrName>ppt_y</p:attrName>
                                        </p:attrNameLst>
                                      </p:cBhvr>
                                      <p:tavLst>
                                        <p:tav tm="0">
                                          <p:val>
                                            <p:strVal val="#ppt_y"/>
                                          </p:val>
                                        </p:tav>
                                        <p:tav tm="100000">
                                          <p:val>
                                            <p:strVal val="#ppt_y"/>
                                          </p:val>
                                        </p:tav>
                                      </p:tavLst>
                                    </p:anim>
                                    <p:anim calcmode="lin" valueType="num">
                                      <p:cBhvr>
                                        <p:cTn id="62" dur="500" fill="hold"/>
                                        <p:tgtEl>
                                          <p:spTgt spid="2970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2970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29708">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9707"/>
                                        </p:tgtEl>
                                        <p:attrNameLst>
                                          <p:attrName>style.visibility</p:attrName>
                                        </p:attrNameLst>
                                      </p:cBhvr>
                                      <p:to>
                                        <p:strVal val="visible"/>
                                      </p:to>
                                    </p:set>
                                    <p:animEffect transition="in" filter="fade">
                                      <p:cBhvr>
                                        <p:cTn id="67" dur="20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5377" name="Rectangle 2"/>
          <p:cNvSpPr>
            <a:spLocks noGrp="1" noChangeArrowheads="1"/>
          </p:cNvSpPr>
          <p:nvPr>
            <p:ph type="title"/>
          </p:nvPr>
        </p:nvSpPr>
        <p:spPr>
          <a:xfrm>
            <a:off x="0" y="0"/>
            <a:ext cx="9144000" cy="908050"/>
          </a:xfrm>
          <a:solidFill>
            <a:schemeClr val="bg2"/>
          </a:solidFill>
        </p:spPr>
        <p:txBody>
          <a:bodyPr/>
          <a:lstStyle/>
          <a:p>
            <a:pPr algn="ctr" eaLnBrk="1" hangingPunct="1"/>
            <a:r>
              <a:rPr lang="en-US" sz="4000" smtClean="0">
                <a:effectLst/>
                <a:latin typeface="Arial" pitchFamily="34" charset="0"/>
              </a:rPr>
              <a:t>Roman Territories (50</a:t>
            </a:r>
            <a:r>
              <a:rPr lang="en-US" sz="3200" smtClean="0">
                <a:effectLst/>
                <a:latin typeface="Arial" pitchFamily="34" charset="0"/>
              </a:rPr>
              <a:t> BC-AD </a:t>
            </a:r>
            <a:r>
              <a:rPr lang="en-US" sz="4000" smtClean="0">
                <a:effectLst/>
                <a:latin typeface="Arial" pitchFamily="34" charset="0"/>
              </a:rPr>
              <a:t>100)</a:t>
            </a:r>
          </a:p>
        </p:txBody>
      </p:sp>
      <p:pic>
        <p:nvPicPr>
          <p:cNvPr id="485378" name="Picture 4" descr="34 Roman"/>
          <p:cNvPicPr>
            <a:picLocks noChangeAspect="1" noChangeArrowheads="1"/>
          </p:cNvPicPr>
          <p:nvPr/>
        </p:nvPicPr>
        <p:blipFill>
          <a:blip r:embed="rId3" cstate="print"/>
          <a:srcRect/>
          <a:stretch>
            <a:fillRect/>
          </a:stretch>
        </p:blipFill>
        <p:spPr bwMode="auto">
          <a:xfrm>
            <a:off x="0" y="893763"/>
            <a:ext cx="9220200" cy="5553075"/>
          </a:xfrm>
          <a:prstGeom prst="rect">
            <a:avLst/>
          </a:prstGeom>
          <a:noFill/>
          <a:ln w="9525">
            <a:noFill/>
            <a:miter lim="800000"/>
            <a:headEnd/>
            <a:tailEnd/>
          </a:ln>
        </p:spPr>
      </p:pic>
      <p:pic>
        <p:nvPicPr>
          <p:cNvPr id="485379" name="Picture 5" descr="j0237279"/>
          <p:cNvPicPr>
            <a:picLocks noChangeAspect="1" noChangeArrowheads="1"/>
          </p:cNvPicPr>
          <p:nvPr/>
        </p:nvPicPr>
        <p:blipFill>
          <a:blip r:embed="rId4" cstate="print"/>
          <a:srcRect/>
          <a:stretch>
            <a:fillRect/>
          </a:stretch>
        </p:blipFill>
        <p:spPr bwMode="auto">
          <a:xfrm>
            <a:off x="0" y="914400"/>
            <a:ext cx="1600200" cy="1093788"/>
          </a:xfrm>
          <a:prstGeom prst="rect">
            <a:avLst/>
          </a:prstGeom>
          <a:noFill/>
          <a:ln w="9525">
            <a:noFill/>
            <a:miter lim="800000"/>
            <a:headEnd/>
            <a:tailEnd/>
          </a:ln>
        </p:spPr>
      </p:pic>
      <p:sp>
        <p:nvSpPr>
          <p:cNvPr id="6" name="Text Box 6"/>
          <p:cNvSpPr txBox="1">
            <a:spLocks noChangeArrowheads="1"/>
          </p:cNvSpPr>
          <p:nvPr/>
        </p:nvSpPr>
        <p:spPr bwMode="auto">
          <a:xfrm>
            <a:off x="5867400" y="6453188"/>
            <a:ext cx="3192463" cy="338137"/>
          </a:xfrm>
          <a:prstGeom prst="rect">
            <a:avLst/>
          </a:prstGeom>
          <a:noFill/>
          <a:ln w="12700" cap="sq">
            <a:noFill/>
            <a:miter lim="800000"/>
            <a:headEnd type="none" w="sm" len="sm"/>
            <a:tailEnd type="none" w="sm" len="sm"/>
          </a:ln>
          <a:effectLst>
            <a:outerShdw dist="35921" dir="2700000" algn="ctr" rotWithShape="0">
              <a:schemeClr val="bg2">
                <a:alpha val="74997"/>
              </a:schemeClr>
            </a:outerShdw>
          </a:effectLst>
        </p:spPr>
        <p:txBody>
          <a:bodyPr>
            <a:spAutoFit/>
          </a:bodyPr>
          <a:lstStyle/>
          <a:p>
            <a:pPr algn="r" eaLnBrk="0" hangingPunct="0">
              <a:spcBef>
                <a:spcPct val="50000"/>
              </a:spcBef>
              <a:defRPr/>
            </a:pPr>
            <a:r>
              <a:rPr lang="en-US" sz="1600" b="1" dirty="0" err="1">
                <a:solidFill>
                  <a:srgbClr val="FFFFFF"/>
                </a:solidFill>
                <a:latin typeface="Arial"/>
                <a:ea typeface="ＭＳ Ｐゴシック" charset="0"/>
                <a:cs typeface="Arial"/>
              </a:rPr>
              <a:t>Beitzel</a:t>
            </a:r>
            <a:r>
              <a:rPr lang="en-US" sz="1600" b="1" dirty="0">
                <a:solidFill>
                  <a:srgbClr val="FFFFFF"/>
                </a:solidFill>
                <a:latin typeface="Arial"/>
                <a:ea typeface="ＭＳ Ｐゴシック" charset="0"/>
                <a:cs typeface="Arial"/>
              </a:rPr>
              <a:t>, 1</a:t>
            </a:r>
            <a:r>
              <a:rPr lang="en-US" sz="1600" b="1" baseline="30000" dirty="0">
                <a:solidFill>
                  <a:srgbClr val="FFFFFF"/>
                </a:solidFill>
                <a:latin typeface="Arial"/>
                <a:ea typeface="ＭＳ Ｐゴシック" charset="0"/>
                <a:cs typeface="Arial"/>
              </a:rPr>
              <a:t>st</a:t>
            </a:r>
            <a:r>
              <a:rPr lang="en-US" sz="1600" b="1" dirty="0">
                <a:solidFill>
                  <a:srgbClr val="FFFFFF"/>
                </a:solidFill>
                <a:latin typeface="Arial"/>
                <a:ea typeface="ＭＳ Ｐゴシック" charset="0"/>
                <a:cs typeface="Arial"/>
              </a:rPr>
              <a:t> edition, 166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4" descr="Roman Empire"/>
          <p:cNvPicPr>
            <a:picLocks noChangeAspect="1" noChangeArrowheads="1"/>
          </p:cNvPicPr>
          <p:nvPr/>
        </p:nvPicPr>
        <p:blipFill>
          <a:blip r:embed="rId3" cstate="print"/>
          <a:srcRect/>
          <a:stretch>
            <a:fillRect/>
          </a:stretch>
        </p:blipFill>
        <p:spPr bwMode="auto">
          <a:xfrm>
            <a:off x="0" y="-152400"/>
            <a:ext cx="9144000" cy="7069138"/>
          </a:xfrm>
          <a:prstGeom prst="rect">
            <a:avLst/>
          </a:prstGeom>
          <a:noFill/>
          <a:ln w="9525">
            <a:noFill/>
            <a:miter lim="800000"/>
            <a:headEnd/>
            <a:tailEnd/>
          </a:ln>
        </p:spPr>
      </p:pic>
      <p:sp>
        <p:nvSpPr>
          <p:cNvPr id="9221" name="AutoShape 5"/>
          <p:cNvSpPr>
            <a:spLocks noChangeArrowheads="1"/>
          </p:cNvSpPr>
          <p:nvPr/>
        </p:nvSpPr>
        <p:spPr bwMode="auto">
          <a:xfrm rot="516083">
            <a:off x="3810000" y="4191000"/>
            <a:ext cx="2895600" cy="762000"/>
          </a:xfrm>
          <a:prstGeom prst="curvedUpArrow">
            <a:avLst>
              <a:gd name="adj1" fmla="val 76000"/>
              <a:gd name="adj2" fmla="val 1520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latin typeface="Arial" pitchFamily="34" charset="0"/>
              <a:cs typeface="Arial" pitchFamily="34" charset="0"/>
            </a:endParaRPr>
          </a:p>
        </p:txBody>
      </p:sp>
      <p:sp>
        <p:nvSpPr>
          <p:cNvPr id="9222" name="Text Box 6"/>
          <p:cNvSpPr txBox="1">
            <a:spLocks noChangeArrowheads="1"/>
          </p:cNvSpPr>
          <p:nvPr/>
        </p:nvSpPr>
        <p:spPr bwMode="auto">
          <a:xfrm>
            <a:off x="3168650" y="3505200"/>
            <a:ext cx="1555750" cy="461665"/>
          </a:xfrm>
          <a:prstGeom prst="rect">
            <a:avLst/>
          </a:prstGeom>
          <a:solidFill>
            <a:srgbClr val="FFC000"/>
          </a:solidFill>
          <a:ln w="12700" cap="sq">
            <a:noFill/>
            <a:miter lim="800000"/>
            <a:headEnd type="none" w="sm" len="sm"/>
            <a:tailEnd type="none" w="sm" len="sm"/>
          </a:ln>
        </p:spPr>
        <p:txBody>
          <a:bodyPr wrap="square">
            <a:spAutoFit/>
          </a:bodyPr>
          <a:lstStyle/>
          <a:p>
            <a:r>
              <a:rPr lang="en-US" sz="2400" b="1" dirty="0" err="1">
                <a:latin typeface="Arial" pitchFamily="34" charset="0"/>
                <a:cs typeface="Arial" pitchFamily="34" charset="0"/>
              </a:rPr>
              <a:t>Rôma</a:t>
            </a:r>
            <a:endParaRPr lang="en-US" sz="2400" b="1" dirty="0">
              <a:latin typeface="Arial" pitchFamily="34" charset="0"/>
              <a:cs typeface="Arial" pitchFamily="34" charset="0"/>
            </a:endParaRPr>
          </a:p>
        </p:txBody>
      </p:sp>
      <p:sp>
        <p:nvSpPr>
          <p:cNvPr id="9223" name="Text Box 7"/>
          <p:cNvSpPr txBox="1">
            <a:spLocks noChangeArrowheads="1"/>
          </p:cNvSpPr>
          <p:nvPr/>
        </p:nvSpPr>
        <p:spPr bwMode="auto">
          <a:xfrm>
            <a:off x="6400800" y="4038600"/>
            <a:ext cx="1828800" cy="461665"/>
          </a:xfrm>
          <a:prstGeom prst="rect">
            <a:avLst/>
          </a:prstGeom>
          <a:solidFill>
            <a:srgbClr val="FFC000"/>
          </a:solidFill>
          <a:ln w="12700" cap="sq">
            <a:noFill/>
            <a:miter lim="800000"/>
            <a:headEnd type="none" w="sm" len="sm"/>
            <a:tailEnd type="none" w="sm" len="sm"/>
          </a:ln>
        </p:spPr>
        <p:txBody>
          <a:bodyPr wrap="square">
            <a:spAutoFit/>
          </a:bodyPr>
          <a:lstStyle/>
          <a:p>
            <a:r>
              <a:rPr lang="en-US" sz="2400" b="1" dirty="0" err="1">
                <a:latin typeface="Arial" pitchFamily="34" charset="0"/>
                <a:cs typeface="Arial" pitchFamily="34" charset="0"/>
              </a:rPr>
              <a:t>Êphêsô</a:t>
            </a:r>
            <a:r>
              <a:rPr lang="en-US" sz="2400" b="1" dirty="0">
                <a:latin typeface="Arial" pitchFamily="34" charset="0"/>
                <a:cs typeface="Arial" pitchFamily="34" charset="0"/>
              </a:rPr>
              <a:t> </a:t>
            </a:r>
          </a:p>
        </p:txBody>
      </p:sp>
      <p:sp>
        <p:nvSpPr>
          <p:cNvPr id="254982" name="Text Box 2"/>
          <p:cNvSpPr txBox="1">
            <a:spLocks noChangeArrowheads="1"/>
          </p:cNvSpPr>
          <p:nvPr/>
        </p:nvSpPr>
        <p:spPr bwMode="auto">
          <a:xfrm>
            <a:off x="457200" y="1784350"/>
            <a:ext cx="7010400" cy="1200329"/>
          </a:xfrm>
          <a:prstGeom prst="rect">
            <a:avLst/>
          </a:prstGeom>
          <a:solidFill>
            <a:srgbClr val="FFC000"/>
          </a:solidFill>
          <a:ln w="12700" cap="sq">
            <a:noFill/>
            <a:miter lim="800000"/>
            <a:headEnd type="none" w="sm" len="sm"/>
            <a:tailEnd type="none" w="sm" len="sm"/>
          </a:ln>
        </p:spPr>
        <p:txBody>
          <a:bodyPr>
            <a:spAutoFit/>
          </a:bodyPr>
          <a:lstStyle/>
          <a:p>
            <a:pPr algn="ctr">
              <a:spcBef>
                <a:spcPct val="50000"/>
              </a:spcBef>
            </a:pPr>
            <a:r>
              <a:rPr lang="en-US" sz="2400" b="1" dirty="0" err="1" smtClean="0">
                <a:latin typeface="Arial" pitchFamily="34" charset="0"/>
                <a:cs typeface="Arial" pitchFamily="34" charset="0"/>
              </a:rPr>
              <a:t>Phao-lô</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viết</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thư</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Êphêsô</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khi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bị</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tù</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lần</a:t>
            </a:r>
            <a:r>
              <a:rPr lang="en-US" sz="2400" b="1" dirty="0" smtClean="0">
                <a:latin typeface="Arial" pitchFamily="34" charset="0"/>
                <a:cs typeface="Arial" pitchFamily="34" charset="0"/>
              </a:rPr>
              <a:t> 1 </a:t>
            </a:r>
            <a:r>
              <a:rPr lang="en-US" sz="2400" b="1" dirty="0" err="1" smtClean="0">
                <a:latin typeface="Arial" pitchFamily="34" charset="0"/>
                <a:cs typeface="Arial" pitchFamily="34" charset="0"/>
              </a:rPr>
              <a:t>tại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Rôma</a:t>
            </a:r>
            <a:r>
              <a:rPr lang="en-US" sz="2400" b="1" dirty="0" smtClean="0">
                <a:latin typeface="Arial" pitchFamily="34" charset="0"/>
                <a:cs typeface="Arial" pitchFamily="34" charset="0"/>
              </a:rPr>
              <a:t>, SC </a:t>
            </a:r>
            <a:r>
              <a:rPr lang="en-US" sz="2400" b="1" dirty="0">
                <a:latin typeface="Arial" pitchFamily="34" charset="0"/>
                <a:cs typeface="Arial" pitchFamily="34" charset="0"/>
              </a:rPr>
              <a:t>60. </a:t>
            </a:r>
            <a:r>
              <a:rPr lang="en-US" sz="2400" b="1" dirty="0" err="1" smtClean="0">
                <a:latin typeface="Arial" pitchFamily="34" charset="0"/>
                <a:cs typeface="Arial" pitchFamily="34" charset="0"/>
              </a:rPr>
              <a:t>Ông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cũng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viết</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những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thư</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tín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lao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tù</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khác</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như</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Côlôse</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Philêmôn</a:t>
            </a:r>
            <a:r>
              <a:rPr lang="en-US" sz="2400" b="1" dirty="0">
                <a:latin typeface="Arial" pitchFamily="34" charset="0"/>
                <a:cs typeface="Arial" pitchFamily="34" charset="0"/>
              </a:rPr>
              <a:t>, </a:t>
            </a:r>
            <a:r>
              <a:rPr lang="en-US" sz="2400" b="1" dirty="0" smtClean="0">
                <a:latin typeface="Arial" pitchFamily="34" charset="0"/>
                <a:cs typeface="Arial" pitchFamily="34" charset="0"/>
              </a:rPr>
              <a:t>Philip.</a:t>
            </a:r>
            <a:endParaRPr lang="en-US" sz="2400" b="1" dirty="0">
              <a:latin typeface="Arial" pitchFamily="34" charset="0"/>
              <a:cs typeface="Arial" pitchFamily="34" charset="0"/>
            </a:endParaRPr>
          </a:p>
        </p:txBody>
      </p:sp>
      <p:sp>
        <p:nvSpPr>
          <p:cNvPr id="254983" name="Text Box 8"/>
          <p:cNvSpPr txBox="1">
            <a:spLocks noChangeArrowheads="1"/>
          </p:cNvSpPr>
          <p:nvPr/>
        </p:nvSpPr>
        <p:spPr bwMode="auto">
          <a:xfrm>
            <a:off x="8442325" y="41275"/>
            <a:ext cx="698500" cy="461963"/>
          </a:xfrm>
          <a:prstGeom prst="rect">
            <a:avLst/>
          </a:prstGeom>
          <a:solidFill>
            <a:srgbClr val="FFC000"/>
          </a:solidFill>
          <a:ln w="12700" cap="sq">
            <a:noFill/>
            <a:miter lim="800000"/>
            <a:headEnd type="none" w="sm" len="sm"/>
            <a:tailEnd type="none" w="sm" len="sm"/>
          </a:ln>
        </p:spPr>
        <p:txBody>
          <a:bodyPr wrap="none">
            <a:spAutoFit/>
          </a:bodyPr>
          <a:lstStyle/>
          <a:p>
            <a:r>
              <a:rPr lang="en-US" b="1">
                <a:solidFill>
                  <a:srgbClr val="070214"/>
                </a:solidFill>
                <a:latin typeface="Arial" pitchFamily="34" charset="0"/>
                <a:cs typeface="Arial" pitchFamily="34" charset="0"/>
              </a:rPr>
              <a:t>176</a:t>
            </a:r>
            <a:endParaRPr lang="en-US">
              <a:solidFill>
                <a:srgbClr val="070214"/>
              </a:solidFill>
              <a:latin typeface="Arial" pitchFamily="34" charset="0"/>
              <a:cs typeface="Arial" pitchFamily="34" charset="0"/>
            </a:endParaRPr>
          </a:p>
        </p:txBody>
      </p:sp>
      <p:sp>
        <p:nvSpPr>
          <p:cNvPr id="254984" name="Rectangle 9"/>
          <p:cNvSpPr>
            <a:spLocks noGrp="1" noChangeArrowheads="1"/>
          </p:cNvSpPr>
          <p:nvPr>
            <p:ph type="title" idx="4294967295"/>
          </p:nvPr>
        </p:nvSpPr>
        <p:spPr>
          <a:xfrm>
            <a:off x="0" y="228600"/>
            <a:ext cx="9144000" cy="1206500"/>
          </a:xfrm>
        </p:spPr>
        <p:txBody>
          <a:bodyPr>
            <a:normAutofit/>
          </a:bodyPr>
          <a:lstStyle/>
          <a:p>
            <a:pPr eaLnBrk="1" hangingPunct="1"/>
            <a:r>
              <a:rPr lang="en-US" sz="6600" b="1" dirty="0" err="1" smtClean="0">
                <a:latin typeface="Arial" pitchFamily="34" charset="0"/>
                <a:cs typeface="Arial" pitchFamily="34" charset="0"/>
              </a:rPr>
              <a:t>Nơi</a:t>
            </a:r>
            <a:r>
              <a:rPr lang="en-US" sz="6600" b="1" dirty="0" smtClean="0">
                <a:latin typeface="Arial" pitchFamily="34" charset="0"/>
                <a:cs typeface="Arial" pitchFamily="34" charset="0"/>
              </a:rPr>
              <a:t> </a:t>
            </a:r>
            <a:r>
              <a:rPr lang="en-US" sz="6600" b="1" dirty="0" err="1" smtClean="0">
                <a:latin typeface="Arial" pitchFamily="34" charset="0"/>
                <a:cs typeface="Arial" pitchFamily="34" charset="0"/>
              </a:rPr>
              <a:t>chốn</a:t>
            </a:r>
            <a:r>
              <a:rPr lang="en-US" sz="6600" b="1" dirty="0" smtClean="0">
                <a:latin typeface="Arial" pitchFamily="34" charset="0"/>
                <a:cs typeface="Arial" pitchFamily="34" charset="0"/>
              </a:rPr>
              <a:t>  </a:t>
            </a:r>
            <a:r>
              <a:rPr lang="en-US" sz="6600" b="1" i="1" dirty="0" smtClean="0">
                <a:latin typeface="Arial" pitchFamily="34" charset="0"/>
                <a:cs typeface="Arial" pitchFamily="34" charset="0"/>
              </a:rPr>
              <a:t>&amp;</a:t>
            </a:r>
            <a:r>
              <a:rPr lang="en-US" sz="6600" b="1" dirty="0" smtClean="0">
                <a:latin typeface="Arial" pitchFamily="34" charset="0"/>
                <a:cs typeface="Arial" pitchFamily="34" charset="0"/>
              </a:rPr>
              <a:t> </a:t>
            </a:r>
            <a:r>
              <a:rPr lang="en-US" sz="6600" b="1" dirty="0" err="1" smtClean="0">
                <a:latin typeface="Arial" pitchFamily="34" charset="0"/>
                <a:cs typeface="Arial" pitchFamily="34" charset="0"/>
              </a:rPr>
              <a:t>Thời</a:t>
            </a:r>
            <a:r>
              <a:rPr lang="en-US" sz="6600" b="1" dirty="0" smtClean="0">
                <a:latin typeface="Arial" pitchFamily="34" charset="0"/>
                <a:cs typeface="Arial" pitchFamily="34" charset="0"/>
              </a:rPr>
              <a:t> </a:t>
            </a:r>
            <a:r>
              <a:rPr lang="en-US" sz="6600" b="1" dirty="0" err="1" smtClean="0">
                <a:latin typeface="Arial" pitchFamily="34" charset="0"/>
                <a:cs typeface="Arial" pitchFamily="34" charset="0"/>
              </a:rPr>
              <a:t>gian</a:t>
            </a:r>
            <a:endParaRPr lang="en-US" sz="6600" dirty="0" smtClean="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wipe(left)">
                                      <p:cBhvr>
                                        <p:cTn id="7" dur="500"/>
                                        <p:tgtEl>
                                          <p:spTgt spid="92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wipe(left)">
                                      <p:cBhvr>
                                        <p:cTn id="11" dur="500"/>
                                        <p:tgtEl>
                                          <p:spTgt spid="92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wipe(left)">
                                      <p:cBhvr>
                                        <p:cTn id="15"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P spid="92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2"/>
          <p:cNvPicPr>
            <a:picLocks noChangeAspect="1" noChangeArrowheads="1"/>
          </p:cNvPicPr>
          <p:nvPr/>
        </p:nvPicPr>
        <p:blipFill>
          <a:blip r:embed="rId3" cstate="print">
            <a:lum bright="-20000" contrast="20000"/>
          </a:blip>
          <a:srcRect/>
          <a:stretch>
            <a:fillRect/>
          </a:stretch>
        </p:blipFill>
        <p:spPr bwMode="auto">
          <a:xfrm>
            <a:off x="723900" y="522288"/>
            <a:ext cx="7734300" cy="6335712"/>
          </a:xfrm>
          <a:prstGeom prst="rect">
            <a:avLst/>
          </a:prstGeom>
          <a:noFill/>
          <a:ln w="9525">
            <a:noFill/>
            <a:miter lim="800000"/>
            <a:headEnd/>
            <a:tailEnd/>
          </a:ln>
        </p:spPr>
      </p:pic>
      <p:sp>
        <p:nvSpPr>
          <p:cNvPr id="489474" name="Rectangle 3"/>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600" b="1" smtClean="0">
                <a:solidFill>
                  <a:srgbClr val="FFFF00"/>
                </a:solidFill>
                <a:latin typeface="Arial" pitchFamily="34" charset="0"/>
                <a:cs typeface="Arial" pitchFamily="34" charset="0"/>
              </a:rPr>
              <a:t>Paul</a:t>
            </a:r>
            <a:r>
              <a:rPr lang="fr-FR" sz="3600" b="1" smtClean="0">
                <a:solidFill>
                  <a:srgbClr val="FFFF00"/>
                </a:solidFill>
                <a:latin typeface="Arial" pitchFamily="34" charset="0"/>
                <a:cs typeface="Arial" pitchFamily="34" charset="0"/>
              </a:rPr>
              <a:t>'</a:t>
            </a:r>
            <a:r>
              <a:rPr lang="en-US" sz="3600" b="1" smtClean="0">
                <a:solidFill>
                  <a:srgbClr val="FFFF00"/>
                </a:solidFill>
                <a:latin typeface="Arial" pitchFamily="34" charset="0"/>
                <a:cs typeface="Arial" pitchFamily="34" charset="0"/>
              </a:rPr>
              <a:t>s 1</a:t>
            </a:r>
            <a:r>
              <a:rPr lang="en-US" sz="3600" b="1" baseline="30000" smtClean="0">
                <a:solidFill>
                  <a:srgbClr val="FFFF00"/>
                </a:solidFill>
                <a:latin typeface="Arial" pitchFamily="34" charset="0"/>
                <a:cs typeface="Arial" pitchFamily="34" charset="0"/>
              </a:rPr>
              <a:t>st</a:t>
            </a:r>
            <a:r>
              <a:rPr lang="en-US" sz="3600" b="1" smtClean="0">
                <a:solidFill>
                  <a:srgbClr val="FFFF00"/>
                </a:solidFill>
                <a:latin typeface="Arial" pitchFamily="34" charset="0"/>
                <a:cs typeface="Arial" pitchFamily="34" charset="0"/>
              </a:rPr>
              <a:t> &amp; 2</a:t>
            </a:r>
            <a:r>
              <a:rPr lang="en-US" sz="3600" b="1" baseline="30000" smtClean="0">
                <a:solidFill>
                  <a:srgbClr val="FFFF00"/>
                </a:solidFill>
                <a:latin typeface="Arial" pitchFamily="34" charset="0"/>
                <a:cs typeface="Arial" pitchFamily="34" charset="0"/>
              </a:rPr>
              <a:t>nd</a:t>
            </a:r>
            <a:r>
              <a:rPr lang="en-US" sz="3600" b="1" smtClean="0">
                <a:solidFill>
                  <a:srgbClr val="FFFF00"/>
                </a:solidFill>
                <a:latin typeface="Arial" pitchFamily="34" charset="0"/>
                <a:cs typeface="Arial" pitchFamily="34" charset="0"/>
              </a:rPr>
              <a:t> Missionary Journeys</a:t>
            </a:r>
          </a:p>
        </p:txBody>
      </p:sp>
      <p:sp>
        <p:nvSpPr>
          <p:cNvPr id="489475" name="Text Box 4"/>
          <p:cNvSpPr txBox="1">
            <a:spLocks noChangeArrowheads="1"/>
          </p:cNvSpPr>
          <p:nvPr/>
        </p:nvSpPr>
        <p:spPr bwMode="auto">
          <a:xfrm>
            <a:off x="7924800" y="76200"/>
            <a:ext cx="1143000" cy="461963"/>
          </a:xfrm>
          <a:prstGeom prst="rect">
            <a:avLst/>
          </a:prstGeom>
          <a:noFill/>
          <a:ln w="12700" cap="sq">
            <a:noFill/>
            <a:miter lim="800000"/>
            <a:headEnd type="none" w="sm" len="sm"/>
            <a:tailEnd type="none" w="sm" len="sm"/>
          </a:ln>
        </p:spPr>
        <p:txBody>
          <a:bodyPr wrap="none">
            <a:spAutoFit/>
          </a:bodyPr>
          <a:lstStyle/>
          <a:p>
            <a:r>
              <a:rPr lang="en-US" b="1">
                <a:solidFill>
                  <a:srgbClr val="FFFF00"/>
                </a:solidFill>
                <a:latin typeface="Arial" pitchFamily="34" charset="0"/>
                <a:cs typeface="Arial" pitchFamily="34" charset="0"/>
              </a:rPr>
              <a:t>138-39</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38 3rd MJ"/>
          <p:cNvPicPr>
            <a:picLocks noChangeAspect="1" noChangeArrowheads="1"/>
          </p:cNvPicPr>
          <p:nvPr/>
        </p:nvPicPr>
        <p:blipFill>
          <a:blip r:embed="rId3" cstate="print"/>
          <a:srcRect/>
          <a:stretch>
            <a:fillRect/>
          </a:stretch>
        </p:blipFill>
        <p:spPr bwMode="auto">
          <a:xfrm>
            <a:off x="0" y="0"/>
            <a:ext cx="8382000" cy="6910388"/>
          </a:xfrm>
          <a:prstGeom prst="rect">
            <a:avLst/>
          </a:prstGeom>
          <a:noFill/>
          <a:ln w="9525">
            <a:noFill/>
            <a:miter lim="800000"/>
            <a:headEnd/>
            <a:tailEnd/>
          </a:ln>
        </p:spPr>
      </p:pic>
      <p:sp>
        <p:nvSpPr>
          <p:cNvPr id="491522" name="Rectangle 3"/>
          <p:cNvSpPr>
            <a:spLocks noGrp="1" noChangeArrowheads="1"/>
          </p:cNvSpPr>
          <p:nvPr>
            <p:ph type="title"/>
          </p:nvPr>
        </p:nvSpPr>
        <p:spPr>
          <a:xfrm>
            <a:off x="323850" y="0"/>
            <a:ext cx="6324600" cy="457200"/>
          </a:xfrm>
          <a:solidFill>
            <a:schemeClr val="tx1"/>
          </a:solidFill>
        </p:spPr>
        <p:txBody>
          <a:bodyPr>
            <a:normAutofit fontScale="90000"/>
          </a:bodyPr>
          <a:lstStyle/>
          <a:p>
            <a:pPr eaLnBrk="1" hangingPunct="1"/>
            <a:r>
              <a:rPr lang="en-US" sz="3200" smtClean="0">
                <a:solidFill>
                  <a:schemeClr val="bg1"/>
                </a:solidFill>
                <a:latin typeface="Arial" pitchFamily="34" charset="0"/>
                <a:cs typeface="Arial" pitchFamily="34" charset="0"/>
              </a:rPr>
              <a:t>Paul</a:t>
            </a:r>
            <a:r>
              <a:rPr lang="fr-FR" sz="3200" smtClean="0">
                <a:solidFill>
                  <a:schemeClr val="bg1"/>
                </a:solidFill>
                <a:latin typeface="Arial" pitchFamily="34" charset="0"/>
                <a:cs typeface="Arial" pitchFamily="34" charset="0"/>
              </a:rPr>
              <a:t>'</a:t>
            </a:r>
            <a:r>
              <a:rPr lang="en-US" sz="3200" smtClean="0">
                <a:solidFill>
                  <a:schemeClr val="bg1"/>
                </a:solidFill>
                <a:latin typeface="Arial" pitchFamily="34" charset="0"/>
                <a:cs typeface="Arial" pitchFamily="34" charset="0"/>
              </a:rPr>
              <a:t>s 3</a:t>
            </a:r>
            <a:r>
              <a:rPr lang="en-US" sz="3200" baseline="30000" smtClean="0">
                <a:solidFill>
                  <a:schemeClr val="bg1"/>
                </a:solidFill>
                <a:latin typeface="Arial" pitchFamily="34" charset="0"/>
                <a:cs typeface="Arial" pitchFamily="34" charset="0"/>
              </a:rPr>
              <a:t>rd</a:t>
            </a:r>
            <a:r>
              <a:rPr lang="en-US" sz="3200" smtClean="0">
                <a:solidFill>
                  <a:schemeClr val="bg1"/>
                </a:solidFill>
                <a:latin typeface="Arial" pitchFamily="34" charset="0"/>
                <a:cs typeface="Arial" pitchFamily="34" charset="0"/>
              </a:rPr>
              <a:t> Missionary Journey</a:t>
            </a:r>
          </a:p>
        </p:txBody>
      </p:sp>
      <p:sp>
        <p:nvSpPr>
          <p:cNvPr id="491523" name="Text Box 4"/>
          <p:cNvSpPr txBox="1">
            <a:spLocks noChangeArrowheads="1"/>
          </p:cNvSpPr>
          <p:nvPr/>
        </p:nvSpPr>
        <p:spPr bwMode="auto">
          <a:xfrm>
            <a:off x="8458200" y="44450"/>
            <a:ext cx="698500" cy="461963"/>
          </a:xfrm>
          <a:prstGeom prst="rect">
            <a:avLst/>
          </a:prstGeom>
          <a:noFill/>
          <a:ln w="12700" cap="sq">
            <a:noFill/>
            <a:miter lim="800000"/>
            <a:headEnd type="none" w="sm" len="sm"/>
            <a:tailEnd type="none" w="sm" len="sm"/>
          </a:ln>
        </p:spPr>
        <p:txBody>
          <a:bodyPr wrap="none">
            <a:spAutoFit/>
          </a:bodyPr>
          <a:lstStyle/>
          <a:p>
            <a:r>
              <a:rPr lang="en-US" b="1">
                <a:latin typeface="Arial" pitchFamily="34" charset="0"/>
                <a:cs typeface="Arial" pitchFamily="34" charset="0"/>
              </a:rPr>
              <a:t>140</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3569" name="Picture 4" descr="DianaLgEph"/>
          <p:cNvPicPr>
            <a:picLocks noChangeAspect="1" noChangeArrowheads="1"/>
          </p:cNvPicPr>
          <p:nvPr/>
        </p:nvPicPr>
        <p:blipFill>
          <a:blip r:embed="rId3" cstate="print">
            <a:clrChange>
              <a:clrFrom>
                <a:srgbClr val="030303"/>
              </a:clrFrom>
              <a:clrTo>
                <a:srgbClr val="030303">
                  <a:alpha val="0"/>
                </a:srgbClr>
              </a:clrTo>
            </a:clrChange>
            <a:lum bright="6000" contrast="60000"/>
          </a:blip>
          <a:srcRect/>
          <a:stretch>
            <a:fillRect/>
          </a:stretch>
        </p:blipFill>
        <p:spPr bwMode="auto">
          <a:xfrm>
            <a:off x="6764338" y="1543050"/>
            <a:ext cx="2303462" cy="5086350"/>
          </a:xfrm>
          <a:prstGeom prst="rect">
            <a:avLst/>
          </a:prstGeom>
          <a:noFill/>
          <a:ln w="9525">
            <a:noFill/>
            <a:miter lim="800000"/>
            <a:headEnd/>
            <a:tailEnd/>
          </a:ln>
        </p:spPr>
      </p:pic>
      <p:sp>
        <p:nvSpPr>
          <p:cNvPr id="493570" name="Text Box 3"/>
          <p:cNvSpPr txBox="1">
            <a:spLocks noChangeArrowheads="1"/>
          </p:cNvSpPr>
          <p:nvPr/>
        </p:nvSpPr>
        <p:spPr bwMode="auto">
          <a:xfrm>
            <a:off x="1258888" y="1797050"/>
            <a:ext cx="5751512" cy="4770438"/>
          </a:xfrm>
          <a:prstGeom prst="rect">
            <a:avLst/>
          </a:prstGeom>
          <a:noFill/>
          <a:ln w="9525">
            <a:noFill/>
            <a:miter lim="800000"/>
            <a:headEnd/>
            <a:tailEnd/>
          </a:ln>
        </p:spPr>
        <p:txBody>
          <a:bodyPr>
            <a:spAutoFit/>
          </a:bodyPr>
          <a:lstStyle/>
          <a:p>
            <a:pPr marL="355600" indent="-355600" fontAlgn="base">
              <a:spcBef>
                <a:spcPct val="50000"/>
              </a:spcBef>
              <a:spcAft>
                <a:spcPct val="0"/>
              </a:spcAft>
              <a:buFontTx/>
              <a:buChar char="•"/>
            </a:pPr>
            <a:r>
              <a:rPr lang="en-US" sz="3200" smtClean="0">
                <a:solidFill>
                  <a:srgbClr val="EAEAEA"/>
                </a:solidFill>
                <a:latin typeface="Arial" pitchFamily="34" charset="0"/>
                <a:ea typeface="MS PGothic" pitchFamily="34" charset="-128"/>
                <a:cs typeface="Arial" pitchFamily="34" charset="0"/>
              </a:rPr>
              <a:t>Recognized as the "first" city of Asia.</a:t>
            </a:r>
          </a:p>
          <a:p>
            <a:pPr marL="355600" indent="-355600" fontAlgn="base">
              <a:spcBef>
                <a:spcPct val="50000"/>
              </a:spcBef>
              <a:spcAft>
                <a:spcPct val="0"/>
              </a:spcAft>
              <a:buFontTx/>
              <a:buChar char="•"/>
            </a:pPr>
            <a:r>
              <a:rPr lang="en-US" sz="3200" smtClean="0">
                <a:solidFill>
                  <a:srgbClr val="EAEAEA"/>
                </a:solidFill>
                <a:latin typeface="Arial" pitchFamily="34" charset="0"/>
                <a:ea typeface="MS PGothic" pitchFamily="34" charset="-128"/>
                <a:cs typeface="Arial" pitchFamily="34" charset="0"/>
              </a:rPr>
              <a:t>Commerce, one of the leaders of international trade</a:t>
            </a:r>
          </a:p>
          <a:p>
            <a:pPr marL="355600" indent="-355600" fontAlgn="base">
              <a:spcBef>
                <a:spcPct val="50000"/>
              </a:spcBef>
              <a:spcAft>
                <a:spcPct val="0"/>
              </a:spcAft>
              <a:buFontTx/>
              <a:buChar char="•"/>
            </a:pPr>
            <a:r>
              <a:rPr lang="en-US" sz="3200" smtClean="0">
                <a:solidFill>
                  <a:srgbClr val="EAEAEA"/>
                </a:solidFill>
                <a:latin typeface="Arial" pitchFamily="34" charset="0"/>
                <a:ea typeface="MS PGothic" pitchFamily="34" charset="-128"/>
                <a:cs typeface="Arial" pitchFamily="34" charset="0"/>
              </a:rPr>
              <a:t>Arts and Sciences, a haven for philosophers, poets, artists and orators.</a:t>
            </a:r>
          </a:p>
          <a:p>
            <a:pPr marL="355600" indent="-355600" fontAlgn="base">
              <a:spcBef>
                <a:spcPct val="50000"/>
              </a:spcBef>
              <a:spcAft>
                <a:spcPct val="0"/>
              </a:spcAft>
              <a:buFontTx/>
              <a:buChar char="•"/>
            </a:pPr>
            <a:r>
              <a:rPr lang="en-US" sz="3200" smtClean="0">
                <a:solidFill>
                  <a:srgbClr val="EAEAEA"/>
                </a:solidFill>
                <a:latin typeface="Arial" pitchFamily="34" charset="0"/>
                <a:ea typeface="MS PGothic" pitchFamily="34" charset="-128"/>
                <a:cs typeface="Arial" pitchFamily="34" charset="0"/>
              </a:rPr>
              <a:t>Religion = worship of Diana</a:t>
            </a:r>
            <a:endParaRPr lang="en-GB" sz="3200" smtClean="0">
              <a:solidFill>
                <a:srgbClr val="EAEAEA"/>
              </a:solidFill>
              <a:latin typeface="Arial" pitchFamily="34" charset="0"/>
              <a:ea typeface="MS PGothic" pitchFamily="34" charset="-128"/>
              <a:cs typeface="Arial" pitchFamily="34" charset="0"/>
            </a:endParaRPr>
          </a:p>
        </p:txBody>
      </p:sp>
      <p:sp>
        <p:nvSpPr>
          <p:cNvPr id="493571" name="Text Box 6"/>
          <p:cNvSpPr txBox="1">
            <a:spLocks noChangeArrowheads="1"/>
          </p:cNvSpPr>
          <p:nvPr/>
        </p:nvSpPr>
        <p:spPr bwMode="auto">
          <a:xfrm>
            <a:off x="8229600" y="76200"/>
            <a:ext cx="811213" cy="457200"/>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smtClean="0">
                <a:solidFill>
                  <a:srgbClr val="EAEAEA"/>
                </a:solidFill>
                <a:ea typeface="MS PGothic" pitchFamily="34" charset="-128"/>
              </a:rPr>
              <a:t>180d</a:t>
            </a:r>
            <a:endParaRPr lang="en-US" sz="2400" smtClean="0">
              <a:solidFill>
                <a:srgbClr val="EAEAEA"/>
              </a:solidFill>
              <a:ea typeface="MS PGothic" pitchFamily="34" charset="-128"/>
            </a:endParaRPr>
          </a:p>
        </p:txBody>
      </p:sp>
      <p:sp>
        <p:nvSpPr>
          <p:cNvPr id="2" name="Title 1"/>
          <p:cNvSpPr>
            <a:spLocks noGrp="1"/>
          </p:cNvSpPr>
          <p:nvPr>
            <p:ph type="title" idx="4294967295"/>
          </p:nvPr>
        </p:nvSpPr>
        <p:spPr>
          <a:xfrm>
            <a:off x="1187450" y="476250"/>
            <a:ext cx="7772400" cy="1200150"/>
          </a:xfrm>
        </p:spPr>
        <p:txBody>
          <a:bodyPr>
            <a:spAutoFit/>
          </a:bodyPr>
          <a:lstStyle/>
          <a:p>
            <a:pPr eaLnBrk="1" hangingPunct="1">
              <a:spcBef>
                <a:spcPct val="50000"/>
              </a:spcBef>
              <a:defRPr/>
            </a:pPr>
            <a:r>
              <a:rPr lang="en-US" sz="7200" kern="1200" dirty="0">
                <a:latin typeface="Mac ttnorm" charset="0"/>
                <a:ea typeface="ＭＳ Ｐゴシック" charset="0"/>
                <a:cs typeface="ＭＳ Ｐゴシック" charset="0"/>
              </a:rPr>
              <a:t>Ephesus </a:t>
            </a:r>
            <a:r>
              <a:rPr lang="en-US" sz="7200" kern="1200" dirty="0" smtClean="0">
                <a:latin typeface="Mac ttnorm" charset="0"/>
                <a:ea typeface="ＭＳ Ｐゴシック" charset="0"/>
                <a:cs typeface="ＭＳ Ｐゴシック" charset="0"/>
              </a:rPr>
              <a:t>Notables</a:t>
            </a:r>
            <a:endParaRPr lang="en-US" sz="7200" kern="1200" dirty="0">
              <a:latin typeface="Mac ttnorm"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80258" name="Text Box 4"/>
          <p:cNvSpPr txBox="1">
            <a:spLocks noChangeArrowheads="1"/>
          </p:cNvSpPr>
          <p:nvPr/>
        </p:nvSpPr>
        <p:spPr bwMode="auto">
          <a:xfrm>
            <a:off x="8442325" y="41275"/>
            <a:ext cx="698500" cy="461963"/>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en-US" sz="2400" b="1" smtClean="0">
                <a:solidFill>
                  <a:srgbClr val="EAEAEA"/>
                </a:solidFill>
                <a:latin typeface="Arial" pitchFamily="34" charset="0"/>
                <a:ea typeface="MS PGothic" pitchFamily="34" charset="-128"/>
                <a:cs typeface="Arial" pitchFamily="34" charset="0"/>
              </a:rPr>
              <a:t>176</a:t>
            </a:r>
            <a:endParaRPr lang="en-US" sz="2400" smtClean="0">
              <a:solidFill>
                <a:srgbClr val="EAEAEA"/>
              </a:solidFill>
              <a:latin typeface="Arial" pitchFamily="34" charset="0"/>
              <a:ea typeface="MS PGothic" pitchFamily="34" charset="-128"/>
              <a:cs typeface="Arial" pitchFamily="34" charset="0"/>
            </a:endParaRPr>
          </a:p>
        </p:txBody>
      </p:sp>
      <p:sp>
        <p:nvSpPr>
          <p:cNvPr id="5" name="Title 1"/>
          <p:cNvSpPr txBox="1">
            <a:spLocks/>
          </p:cNvSpPr>
          <p:nvPr/>
        </p:nvSpPr>
        <p:spPr bwMode="auto">
          <a:xfrm>
            <a:off x="2438400" y="609600"/>
            <a:ext cx="4953000" cy="1143000"/>
          </a:xfrm>
          <a:prstGeom prst="rect">
            <a:avLst/>
          </a:prstGeom>
          <a:noFill/>
          <a:ln w="12700" cap="sq">
            <a:noFill/>
            <a:miter lim="800000"/>
            <a:headEnd type="none" w="sm" len="sm"/>
            <a:tailEnd type="none" w="sm" len="sm"/>
          </a:ln>
        </p:spPr>
        <p:txBody>
          <a:bodyPr vert="horz" wrap="square" lIns="91440" tIns="45720" rIns="91440" bIns="45720" numCol="1" anchor="ctr" anchorCtr="0" compatLnSpc="1">
            <a:prstTxWarp prst="textNoShape">
              <a:avLst/>
            </a:prstTxWarp>
            <a:normAutofit fontScale="900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800" b="0" i="0" u="none" strike="noStrike" kern="0" cap="none" spc="0" normalizeH="0" baseline="0" noProof="0" dirty="0" err="1" smtClean="0">
                <a:ln>
                  <a:noFill/>
                </a:ln>
                <a:solidFill>
                  <a:srgbClr val="FFCC66"/>
                </a:solidFill>
                <a:effectLst/>
                <a:uLnTx/>
                <a:uFillTx/>
                <a:latin typeface="Arial"/>
                <a:ea typeface="ＭＳ Ｐゴシック"/>
                <a:cs typeface="Arial"/>
              </a:rPr>
              <a:t>Độc</a:t>
            </a:r>
            <a:r>
              <a:rPr kumimoji="0" lang="en-US" sz="8800" b="0" i="0" u="none" strike="noStrike" kern="0" cap="none" spc="0" normalizeH="0" baseline="0" noProof="0" dirty="0" smtClean="0">
                <a:ln>
                  <a:noFill/>
                </a:ln>
                <a:solidFill>
                  <a:srgbClr val="FFCC66"/>
                </a:solidFill>
                <a:effectLst/>
                <a:uLnTx/>
                <a:uFillTx/>
                <a:latin typeface="Arial"/>
                <a:ea typeface="ＭＳ Ｐゴシック"/>
                <a:cs typeface="Arial"/>
              </a:rPr>
              <a:t> </a:t>
            </a:r>
            <a:r>
              <a:rPr kumimoji="0" lang="en-US" sz="8800" b="0" i="0" u="none" strike="noStrike" kern="0" cap="none" spc="0" normalizeH="0" baseline="0" noProof="0" dirty="0" err="1" smtClean="0">
                <a:ln>
                  <a:noFill/>
                </a:ln>
                <a:solidFill>
                  <a:srgbClr val="FFCC66"/>
                </a:solidFill>
                <a:effectLst/>
                <a:uLnTx/>
                <a:uFillTx/>
                <a:latin typeface="Arial"/>
                <a:ea typeface="ＭＳ Ｐゴシック"/>
                <a:cs typeface="Arial"/>
              </a:rPr>
              <a:t>giả</a:t>
            </a:r>
            <a:r>
              <a:rPr kumimoji="0" lang="en-US" sz="4400" b="0" i="0" u="none" strike="noStrike" kern="0" cap="none" spc="0" normalizeH="0" baseline="0" noProof="0" dirty="0" smtClean="0">
                <a:ln>
                  <a:noFill/>
                </a:ln>
                <a:solidFill>
                  <a:schemeClr val="tx2"/>
                </a:solidFill>
                <a:effectLst/>
                <a:uLnTx/>
                <a:uFillTx/>
                <a:latin typeface="+mj-lt"/>
                <a:ea typeface="ＭＳ Ｐゴシック" charset="0"/>
                <a:cs typeface="+mj-cs"/>
              </a:rPr>
              <a:t> </a:t>
            </a:r>
            <a:endParaRPr kumimoji="0" lang="en-US" sz="4400" b="0" i="0" u="none" strike="noStrike" kern="0" cap="none" spc="0" normalizeH="0" baseline="0" noProof="0" dirty="0">
              <a:ln>
                <a:noFill/>
              </a:ln>
              <a:solidFill>
                <a:schemeClr val="tx2"/>
              </a:solidFill>
              <a:effectLst/>
              <a:uLnTx/>
              <a:uFillTx/>
              <a:latin typeface="+mj-lt"/>
              <a:ea typeface="ＭＳ Ｐゴシック" charset="0"/>
              <a:cs typeface="+mj-cs"/>
            </a:endParaRPr>
          </a:p>
        </p:txBody>
      </p:sp>
      <p:sp>
        <p:nvSpPr>
          <p:cNvPr id="6" name="Rectangle 5"/>
          <p:cNvSpPr/>
          <p:nvPr/>
        </p:nvSpPr>
        <p:spPr>
          <a:xfrm>
            <a:off x="1371600" y="1997839"/>
            <a:ext cx="7086600" cy="4401205"/>
          </a:xfrm>
          <a:prstGeom prst="rect">
            <a:avLst/>
          </a:prstGeom>
        </p:spPr>
        <p:txBody>
          <a:bodyPr wrap="square">
            <a:spAutoFit/>
          </a:bodyPr>
          <a:lstStyle/>
          <a:p>
            <a:pPr marL="452438" lvl="0" indent="-452438">
              <a:spcBef>
                <a:spcPct val="50000"/>
              </a:spcBef>
              <a:buFontTx/>
              <a:buChar char="•"/>
              <a:defRPr/>
            </a:pPr>
            <a:r>
              <a:rPr lang="en-US" sz="2800" b="1" dirty="0" err="1" smtClean="0">
                <a:latin typeface="Arial" pitchFamily="34" charset="0"/>
                <a:cs typeface="Arial" pitchFamily="34" charset="0"/>
              </a:rPr>
              <a:t>Hội</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Thánh</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Êphêsô</a:t>
            </a:r>
            <a:r>
              <a:rPr lang="en-US" sz="2800" b="1" dirty="0" smtClean="0">
                <a:latin typeface="Arial" pitchFamily="34" charset="0"/>
                <a:cs typeface="Arial" pitchFamily="34" charset="0"/>
              </a:rPr>
              <a:t> 1:1.</a:t>
            </a:r>
          </a:p>
          <a:p>
            <a:pPr marL="452438" lvl="0" indent="-452438">
              <a:spcBef>
                <a:spcPct val="50000"/>
              </a:spcBef>
              <a:buFontTx/>
              <a:buChar char="•"/>
              <a:defRPr/>
            </a:pPr>
            <a:r>
              <a:rPr lang="en-US" sz="2800" b="1" dirty="0" err="1" smtClean="0">
                <a:latin typeface="Arial" pitchFamily="34" charset="0"/>
                <a:cs typeface="Arial" pitchFamily="34" charset="0"/>
              </a:rPr>
              <a:t>Có</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người</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nói</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rằng</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đây</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là</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thư</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luân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lưu</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của</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những</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Hội</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Thánh</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bình</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thường</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Có</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những</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bản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văn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quan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trọng</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bỏ</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cụm</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từ</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tại</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Êphêsô</a:t>
            </a:r>
            <a:r>
              <a:rPr lang="en-US" sz="2800" b="1" dirty="0" smtClean="0">
                <a:latin typeface="Arial" pitchFamily="34" charset="0"/>
                <a:cs typeface="Arial" pitchFamily="34" charset="0"/>
              </a:rPr>
              <a:t>.</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Trọn</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cả</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bức</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thư</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thiếu</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đi</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lời</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chào</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cá</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nhân</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của</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Phao-lô</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vì</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vậy</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có</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vẻ</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như</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đây</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là</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thư</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luân</a:t>
            </a:r>
            <a:r>
              <a:rPr lang="en-US" altLang="en-US" sz="2800" b="1" dirty="0" smtClean="0">
                <a:latin typeface="Arial" pitchFamily="34" charset="0"/>
                <a:cs typeface="Arial" pitchFamily="34" charset="0"/>
              </a:rPr>
              <a:t> </a:t>
            </a:r>
            <a:r>
              <a:rPr lang="en-US" altLang="en-US" sz="2800" b="1" dirty="0" err="1" smtClean="0">
                <a:latin typeface="Arial" pitchFamily="34" charset="0"/>
                <a:cs typeface="Arial" pitchFamily="34" charset="0"/>
              </a:rPr>
              <a:t>chuyển</a:t>
            </a:r>
            <a:r>
              <a:rPr lang="en-US" altLang="en-US" sz="2800" b="1" dirty="0" smtClean="0">
                <a:latin typeface="Arial" pitchFamily="34" charset="0"/>
                <a:cs typeface="Arial" pitchFamily="34" charset="0"/>
              </a:rPr>
              <a:t>.</a:t>
            </a:r>
            <a:r>
              <a:rPr lang="en-US" sz="2800" b="1" dirty="0" smtClean="0">
                <a:latin typeface="Arial" pitchFamily="34" charset="0"/>
                <a:cs typeface="Arial" pitchFamily="34" charset="0"/>
              </a:rPr>
              <a:t> </a:t>
            </a:r>
          </a:p>
          <a:p>
            <a:pPr marL="452438" lvl="0" indent="-452438">
              <a:spcBef>
                <a:spcPct val="50000"/>
              </a:spcBef>
              <a:buFontTx/>
              <a:buChar char="•"/>
              <a:defRPr/>
            </a:pPr>
            <a:r>
              <a:rPr lang="en-US" sz="2800" b="1" dirty="0" err="1" smtClean="0">
                <a:latin typeface="Arial" pitchFamily="34" charset="0"/>
                <a:cs typeface="Arial" pitchFamily="34" charset="0"/>
              </a:rPr>
              <a:t>Có</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lẽ</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là</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cả</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hai</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quan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điểm</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kết</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hợp</a:t>
            </a:r>
            <a:r>
              <a:rPr lang="en-US" sz="2800" b="1" dirty="0" smtClean="0">
                <a:latin typeface="Arial" pitchFamily="34" charset="0"/>
                <a:cs typeface="Arial" pitchFamily="34" charset="0"/>
              </a:rPr>
              <a:t>.</a:t>
            </a:r>
            <a:endParaRPr lang="en-GB" sz="2800" b="1" dirty="0">
              <a:latin typeface="Arial" pitchFamily="34" charset="0"/>
              <a:cs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EPHESUS"/>
          <p:cNvPicPr>
            <a:picLocks noChangeAspect="1" noChangeArrowheads="1"/>
          </p:cNvPicPr>
          <p:nvPr/>
        </p:nvPicPr>
        <p:blipFill>
          <a:blip r:embed="rId3" cstate="print">
            <a:lum bright="-6000" contrast="18000"/>
          </a:blip>
          <a:srcRect/>
          <a:stretch>
            <a:fillRect/>
          </a:stretch>
        </p:blipFill>
        <p:spPr bwMode="auto">
          <a:xfrm>
            <a:off x="0" y="0"/>
            <a:ext cx="9144000" cy="7200900"/>
          </a:xfrm>
          <a:prstGeom prst="rect">
            <a:avLst/>
          </a:prstGeom>
          <a:noFill/>
          <a:ln w="9525">
            <a:noFill/>
            <a:miter lim="800000"/>
            <a:headEnd/>
            <a:tailEnd/>
          </a:ln>
        </p:spPr>
      </p:pic>
      <p:sp>
        <p:nvSpPr>
          <p:cNvPr id="260099"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p:spPr>
        <p:txBody>
          <a:bodyPr/>
          <a:lstStyle/>
          <a:p>
            <a:endParaRPr lang="en-US"/>
          </a:p>
        </p:txBody>
      </p:sp>
      <p:sp>
        <p:nvSpPr>
          <p:cNvPr id="260100" name="Title 1"/>
          <p:cNvSpPr>
            <a:spLocks noGrp="1"/>
          </p:cNvSpPr>
          <p:nvPr>
            <p:ph type="title" idx="4294967295"/>
          </p:nvPr>
        </p:nvSpPr>
        <p:spPr>
          <a:xfrm>
            <a:off x="0" y="5753100"/>
            <a:ext cx="4267200" cy="1206500"/>
          </a:xfrm>
          <a:solidFill>
            <a:srgbClr val="000000"/>
          </a:solidFill>
        </p:spPr>
        <p:txBody>
          <a:bodyPr>
            <a:normAutofit/>
          </a:bodyPr>
          <a:lstStyle/>
          <a:p>
            <a:r>
              <a:rPr lang="en-US" sz="3600" b="1" dirty="0" err="1" smtClean="0">
                <a:solidFill>
                  <a:srgbClr val="FFFFFF"/>
                </a:solidFill>
                <a:latin typeface="Arial" pitchFamily="34" charset="0"/>
                <a:cs typeface="Arial" pitchFamily="34" charset="0"/>
              </a:rPr>
              <a:t>Êphêsô</a:t>
            </a:r>
            <a:r>
              <a:rPr lang="en-US" sz="3600" b="1" dirty="0" smtClean="0">
                <a:solidFill>
                  <a:srgbClr val="FFFFFF"/>
                </a:solidFill>
                <a:latin typeface="Arial" pitchFamily="34" charset="0"/>
                <a:cs typeface="Arial" pitchFamily="34" charset="0"/>
              </a:rPr>
              <a:t> </a:t>
            </a:r>
            <a:r>
              <a:rPr lang="en-US" sz="3600" b="1" dirty="0" err="1" smtClean="0">
                <a:solidFill>
                  <a:srgbClr val="FFFFFF"/>
                </a:solidFill>
                <a:latin typeface="Arial" pitchFamily="34" charset="0"/>
                <a:cs typeface="Arial" pitchFamily="34" charset="0"/>
              </a:rPr>
              <a:t>là</a:t>
            </a:r>
            <a:r>
              <a:rPr lang="en-US" sz="3600" b="1" dirty="0" smtClean="0">
                <a:solidFill>
                  <a:srgbClr val="FFFFFF"/>
                </a:solidFill>
                <a:latin typeface="Arial" pitchFamily="34" charset="0"/>
                <a:cs typeface="Arial" pitchFamily="34" charset="0"/>
              </a:rPr>
              <a:t> </a:t>
            </a:r>
            <a:r>
              <a:rPr lang="en-US" sz="3600" b="1" dirty="0" err="1" smtClean="0">
                <a:solidFill>
                  <a:srgbClr val="FFFFFF"/>
                </a:solidFill>
                <a:latin typeface="Arial" pitchFamily="34" charset="0"/>
                <a:cs typeface="Arial" pitchFamily="34" charset="0"/>
              </a:rPr>
              <a:t>thủ</a:t>
            </a:r>
            <a:r>
              <a:rPr lang="en-US" sz="3600" b="1" dirty="0" smtClean="0">
                <a:solidFill>
                  <a:srgbClr val="FFFFFF"/>
                </a:solidFill>
                <a:latin typeface="Arial" pitchFamily="34" charset="0"/>
                <a:cs typeface="Arial" pitchFamily="34" charset="0"/>
              </a:rPr>
              <a:t> </a:t>
            </a:r>
            <a:r>
              <a:rPr lang="en-US" sz="3600" b="1" dirty="0" err="1" smtClean="0">
                <a:solidFill>
                  <a:srgbClr val="FFFFFF"/>
                </a:solidFill>
                <a:latin typeface="Arial" pitchFamily="34" charset="0"/>
                <a:cs typeface="Arial" pitchFamily="34" charset="0"/>
              </a:rPr>
              <a:t>phủ</a:t>
            </a:r>
            <a:r>
              <a:rPr lang="en-US" sz="3600" b="1" dirty="0" smtClean="0">
                <a:solidFill>
                  <a:srgbClr val="FFFFFF"/>
                </a:solidFill>
                <a:latin typeface="Arial" pitchFamily="34" charset="0"/>
                <a:cs typeface="Arial" pitchFamily="34" charset="0"/>
              </a:rPr>
              <a:t> </a:t>
            </a:r>
            <a:r>
              <a:rPr lang="en-US" sz="3600" b="1" dirty="0" err="1" smtClean="0">
                <a:solidFill>
                  <a:srgbClr val="FFFFFF"/>
                </a:solidFill>
                <a:latin typeface="Arial" pitchFamily="34" charset="0"/>
                <a:cs typeface="Arial" pitchFamily="34" charset="0"/>
              </a:rPr>
              <a:t>của</a:t>
            </a:r>
            <a:r>
              <a:rPr lang="en-US" sz="3600" b="1" dirty="0" smtClean="0">
                <a:solidFill>
                  <a:srgbClr val="FFFFFF"/>
                </a:solidFill>
                <a:latin typeface="Arial" pitchFamily="34" charset="0"/>
                <a:cs typeface="Arial" pitchFamily="34" charset="0"/>
              </a:rPr>
              <a:t> Asia</a:t>
            </a:r>
          </a:p>
        </p:txBody>
      </p:sp>
      <p:sp>
        <p:nvSpPr>
          <p:cNvPr id="260101" name="Text Box 37"/>
          <p:cNvSpPr txBox="1">
            <a:spLocks noChangeArrowheads="1"/>
          </p:cNvSpPr>
          <p:nvPr/>
        </p:nvSpPr>
        <p:spPr bwMode="auto">
          <a:xfrm>
            <a:off x="8413750" y="34925"/>
            <a:ext cx="695325" cy="463550"/>
          </a:xfrm>
          <a:prstGeom prst="rect">
            <a:avLst/>
          </a:prstGeom>
          <a:solidFill>
            <a:srgbClr val="FFFFFF"/>
          </a:solidFill>
          <a:ln w="9525">
            <a:noFill/>
            <a:miter lim="800000"/>
            <a:headEnd/>
            <a:tailEnd/>
          </a:ln>
        </p:spPr>
        <p:txBody>
          <a:bodyPr wrap="none" lIns="90000" tIns="46800" rIns="90000" bIns="46800">
            <a:spAutoFit/>
          </a:bodyPr>
          <a:lstStyle/>
          <a:p>
            <a:pPr algn="ctr" eaLnBrk="0" hangingPunct="0"/>
            <a:r>
              <a:rPr lang="en-US" b="1">
                <a:solidFill>
                  <a:srgbClr val="000000"/>
                </a:solidFill>
                <a:latin typeface="Arial" pitchFamily="34" charset="0"/>
                <a:cs typeface="Arial" pitchFamily="34" charset="0"/>
              </a:rPr>
              <a:t>349</a:t>
            </a:r>
          </a:p>
        </p:txBody>
      </p:sp>
      <p:sp>
        <p:nvSpPr>
          <p:cNvPr id="6" name="Rectangle 5"/>
          <p:cNvSpPr/>
          <p:nvPr/>
        </p:nvSpPr>
        <p:spPr>
          <a:xfrm>
            <a:off x="1981200" y="609600"/>
            <a:ext cx="7162800" cy="304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indent="-355600">
              <a:spcBef>
                <a:spcPct val="50000"/>
              </a:spcBef>
              <a:buFontTx/>
              <a:buChar char="•"/>
            </a:pPr>
            <a:r>
              <a:rPr lang="en-US" altLang="en-US" sz="2400" b="1" dirty="0" err="1" smtClean="0">
                <a:solidFill>
                  <a:schemeClr val="bg1"/>
                </a:solidFill>
                <a:latin typeface="Arial" pitchFamily="34" charset="0"/>
                <a:cs typeface="Arial" pitchFamily="34" charset="0"/>
              </a:rPr>
              <a:t>Được</a:t>
            </a:r>
            <a:r>
              <a:rPr lang="en-US" altLang="en-US" sz="2400" b="1" dirty="0" smtClean="0">
                <a:solidFill>
                  <a:schemeClr val="bg1"/>
                </a:solidFill>
                <a:latin typeface="Arial" pitchFamily="34" charset="0"/>
                <a:cs typeface="Arial" pitchFamily="34" charset="0"/>
              </a:rPr>
              <a:t> </a:t>
            </a:r>
            <a:r>
              <a:rPr lang="en-US" altLang="en-US" sz="2400" b="1" dirty="0" err="1" smtClean="0">
                <a:solidFill>
                  <a:schemeClr val="bg1"/>
                </a:solidFill>
                <a:latin typeface="Arial" pitchFamily="34" charset="0"/>
                <a:cs typeface="Arial" pitchFamily="34" charset="0"/>
              </a:rPr>
              <a:t>xem</a:t>
            </a:r>
            <a:r>
              <a:rPr lang="en-US" altLang="en-US" sz="2400" b="1" dirty="0" smtClean="0">
                <a:solidFill>
                  <a:schemeClr val="bg1"/>
                </a:solidFill>
                <a:latin typeface="Arial" pitchFamily="34" charset="0"/>
                <a:cs typeface="Arial" pitchFamily="34" charset="0"/>
              </a:rPr>
              <a:t> </a:t>
            </a:r>
            <a:r>
              <a:rPr lang="en-US" altLang="en-US" sz="2400" b="1" dirty="0" err="1" smtClean="0">
                <a:solidFill>
                  <a:schemeClr val="bg1"/>
                </a:solidFill>
                <a:latin typeface="Arial" pitchFamily="34" charset="0"/>
                <a:cs typeface="Arial" pitchFamily="34" charset="0"/>
              </a:rPr>
              <a:t>là</a:t>
            </a:r>
            <a:r>
              <a:rPr lang="en-US" altLang="en-US" sz="2400" b="1" dirty="0" smtClean="0">
                <a:solidFill>
                  <a:schemeClr val="bg1"/>
                </a:solidFill>
                <a:latin typeface="Arial" pitchFamily="34" charset="0"/>
                <a:cs typeface="Arial" pitchFamily="34" charset="0"/>
              </a:rPr>
              <a:t> </a:t>
            </a:r>
            <a:r>
              <a:rPr lang="en-US" altLang="en-US" sz="2400" b="1" dirty="0" err="1" smtClean="0">
                <a:solidFill>
                  <a:schemeClr val="bg1"/>
                </a:solidFill>
                <a:latin typeface="Arial" pitchFamily="34" charset="0"/>
                <a:cs typeface="Arial" pitchFamily="34" charset="0"/>
              </a:rPr>
              <a:t>thành</a:t>
            </a:r>
            <a:r>
              <a:rPr lang="en-US" altLang="en-US" sz="2400" b="1" dirty="0" smtClean="0">
                <a:solidFill>
                  <a:schemeClr val="bg1"/>
                </a:solidFill>
                <a:latin typeface="Arial" pitchFamily="34" charset="0"/>
                <a:cs typeface="Arial" pitchFamily="34" charset="0"/>
              </a:rPr>
              <a:t> </a:t>
            </a:r>
            <a:r>
              <a:rPr lang="en-US" altLang="en-US" sz="2400" b="1" dirty="0" err="1" smtClean="0">
                <a:solidFill>
                  <a:schemeClr val="bg1"/>
                </a:solidFill>
                <a:latin typeface="Arial" pitchFamily="34" charset="0"/>
                <a:cs typeface="Arial" pitchFamily="34" charset="0"/>
              </a:rPr>
              <a:t>phố</a:t>
            </a:r>
            <a:r>
              <a:rPr lang="en-US" altLang="en-US" sz="2400" b="1" dirty="0" smtClean="0">
                <a:solidFill>
                  <a:schemeClr val="bg1"/>
                </a:solidFill>
                <a:latin typeface="Arial" pitchFamily="34" charset="0"/>
                <a:cs typeface="Arial" pitchFamily="34" charset="0"/>
              </a:rPr>
              <a:t> “</a:t>
            </a:r>
            <a:r>
              <a:rPr lang="en-US" altLang="en-US" sz="2400" b="1" dirty="0" err="1" smtClean="0">
                <a:solidFill>
                  <a:schemeClr val="bg1"/>
                </a:solidFill>
                <a:latin typeface="Arial" pitchFamily="34" charset="0"/>
                <a:cs typeface="Arial" pitchFamily="34" charset="0"/>
              </a:rPr>
              <a:t>đầu</a:t>
            </a:r>
            <a:r>
              <a:rPr lang="en-US" altLang="en-US" sz="2400" b="1" dirty="0" smtClean="0">
                <a:solidFill>
                  <a:schemeClr val="bg1"/>
                </a:solidFill>
                <a:latin typeface="Arial" pitchFamily="34" charset="0"/>
                <a:cs typeface="Arial" pitchFamily="34" charset="0"/>
              </a:rPr>
              <a:t> </a:t>
            </a:r>
            <a:r>
              <a:rPr lang="en-US" altLang="en-US" sz="2400" b="1" dirty="0" err="1" smtClean="0">
                <a:solidFill>
                  <a:schemeClr val="bg1"/>
                </a:solidFill>
                <a:latin typeface="Arial" pitchFamily="34" charset="0"/>
                <a:cs typeface="Arial" pitchFamily="34" charset="0"/>
              </a:rPr>
              <a:t>tiên</a:t>
            </a:r>
            <a:r>
              <a:rPr lang="en-US" altLang="en-US" sz="2400" b="1" dirty="0" smtClean="0">
                <a:solidFill>
                  <a:schemeClr val="bg1"/>
                </a:solidFill>
                <a:latin typeface="Arial" pitchFamily="34" charset="0"/>
                <a:cs typeface="Arial" pitchFamily="34" charset="0"/>
              </a:rPr>
              <a:t>” </a:t>
            </a:r>
            <a:r>
              <a:rPr lang="en-US" altLang="en-US" sz="2400" b="1" dirty="0" err="1" smtClean="0">
                <a:solidFill>
                  <a:schemeClr val="bg1"/>
                </a:solidFill>
                <a:latin typeface="Arial" pitchFamily="34" charset="0"/>
                <a:cs typeface="Arial" pitchFamily="34" charset="0"/>
              </a:rPr>
              <a:t>của</a:t>
            </a:r>
            <a:r>
              <a:rPr lang="en-US" altLang="en-US" sz="2400" b="1" dirty="0" smtClean="0">
                <a:solidFill>
                  <a:schemeClr val="bg1"/>
                </a:solidFill>
                <a:latin typeface="Arial" pitchFamily="34" charset="0"/>
                <a:cs typeface="Arial" pitchFamily="34" charset="0"/>
              </a:rPr>
              <a:t> </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Asi</a:t>
            </a:r>
            <a:r>
              <a:rPr lang="en-US" sz="2400" b="1" dirty="0" smtClean="0">
                <a:solidFill>
                  <a:schemeClr val="bg1"/>
                </a:solidFill>
                <a:latin typeface="Arial" pitchFamily="34" charset="0"/>
                <a:cs typeface="Arial" pitchFamily="34" charset="0"/>
              </a:rPr>
              <a:t>.</a:t>
            </a:r>
          </a:p>
          <a:p>
            <a:pPr marL="355600" indent="-355600">
              <a:spcBef>
                <a:spcPct val="50000"/>
              </a:spcBef>
              <a:buFontTx/>
              <a:buChar char="•"/>
            </a:pPr>
            <a:r>
              <a:rPr lang="en-US" sz="2400" b="1" dirty="0" err="1" smtClean="0">
                <a:solidFill>
                  <a:schemeClr val="bg1"/>
                </a:solidFill>
                <a:latin typeface="Arial" pitchFamily="34" charset="0"/>
                <a:cs typeface="Arial" pitchFamily="34" charset="0"/>
              </a:rPr>
              <a:t>Thương</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mại</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là</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một</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trong</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những</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nơi</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đứng</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đầu</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về</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thương</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mại</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quốc</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tế</a:t>
            </a:r>
            <a:r>
              <a:rPr lang="en-US" sz="2400" b="1" dirty="0" smtClean="0">
                <a:solidFill>
                  <a:schemeClr val="bg1"/>
                </a:solidFill>
                <a:latin typeface="Arial" pitchFamily="34" charset="0"/>
                <a:cs typeface="Arial" pitchFamily="34" charset="0"/>
              </a:rPr>
              <a:t> </a:t>
            </a:r>
          </a:p>
          <a:p>
            <a:pPr marL="355600" indent="-355600">
              <a:spcBef>
                <a:spcPct val="50000"/>
              </a:spcBef>
              <a:buFontTx/>
              <a:buChar char="•"/>
            </a:pPr>
            <a:r>
              <a:rPr lang="en-US" sz="2400" b="1" dirty="0" err="1" smtClean="0">
                <a:solidFill>
                  <a:schemeClr val="bg1"/>
                </a:solidFill>
                <a:latin typeface="Arial" pitchFamily="34" charset="0"/>
                <a:cs typeface="Arial" pitchFamily="34" charset="0"/>
              </a:rPr>
              <a:t>Nghệ</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thuật</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và</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khoa</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học</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là</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thiên</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đường</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của</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triết</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gia</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thi</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sĩ</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nghệ</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sĩ</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và</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nhà</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hùng</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biện</a:t>
            </a:r>
            <a:r>
              <a:rPr lang="en-US" sz="2400" b="1" dirty="0" smtClean="0">
                <a:solidFill>
                  <a:schemeClr val="bg1"/>
                </a:solidFill>
                <a:latin typeface="Arial" pitchFamily="34" charset="0"/>
                <a:cs typeface="Arial" pitchFamily="34" charset="0"/>
              </a:rPr>
              <a:t>.</a:t>
            </a:r>
          </a:p>
          <a:p>
            <a:pPr marL="355600" indent="-355600">
              <a:spcBef>
                <a:spcPct val="50000"/>
              </a:spcBef>
              <a:buFontTx/>
              <a:buChar char="•"/>
            </a:pPr>
            <a:r>
              <a:rPr lang="en-US" sz="2400" b="1" dirty="0" err="1" smtClean="0">
                <a:solidFill>
                  <a:schemeClr val="bg1"/>
                </a:solidFill>
                <a:latin typeface="Arial" pitchFamily="34" charset="0"/>
                <a:cs typeface="Arial" pitchFamily="34" charset="0"/>
              </a:rPr>
              <a:t>Tôn</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giáo</a:t>
            </a:r>
            <a:r>
              <a:rPr lang="en-US" sz="2400" b="1" dirty="0" smtClean="0">
                <a:solidFill>
                  <a:schemeClr val="bg1"/>
                </a:solidFill>
                <a:latin typeface="Arial" pitchFamily="34" charset="0"/>
                <a:cs typeface="Arial" pitchFamily="34" charset="0"/>
              </a:rPr>
              <a:t> = </a:t>
            </a:r>
            <a:r>
              <a:rPr lang="en-US" sz="2400" b="1" dirty="0" err="1" smtClean="0">
                <a:solidFill>
                  <a:schemeClr val="bg1"/>
                </a:solidFill>
                <a:latin typeface="Arial" pitchFamily="34" charset="0"/>
                <a:cs typeface="Arial" pitchFamily="34" charset="0"/>
              </a:rPr>
              <a:t>thờ</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nữ</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thần</a:t>
            </a:r>
            <a:r>
              <a:rPr lang="en-US" sz="2400" b="1" dirty="0" smtClean="0">
                <a:solidFill>
                  <a:schemeClr val="bg1"/>
                </a:solidFill>
                <a:latin typeface="Arial" pitchFamily="34" charset="0"/>
                <a:cs typeface="Arial" pitchFamily="34" charset="0"/>
              </a:rPr>
              <a:t> </a:t>
            </a:r>
            <a:r>
              <a:rPr lang="en-US" sz="2400" b="1" dirty="0" err="1" smtClean="0">
                <a:solidFill>
                  <a:schemeClr val="bg1"/>
                </a:solidFill>
                <a:latin typeface="Arial" pitchFamily="34" charset="0"/>
                <a:cs typeface="Arial" pitchFamily="34" charset="0"/>
              </a:rPr>
              <a:t>Đianh</a:t>
            </a:r>
            <a:endParaRPr lang="en-GB" sz="2400" b="1" dirty="0">
              <a:solidFill>
                <a:schemeClr val="bg1"/>
              </a:solidFill>
              <a:latin typeface="Arial" pitchFamily="34" charset="0"/>
              <a:cs typeface="Arial" pitchFamily="34"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9713" name="Picture 2"/>
          <p:cNvPicPr>
            <a:picLocks noGrp="1" noChangeAspect="1" noChangeArrowheads="1"/>
          </p:cNvPicPr>
          <p:nvPr>
            <p:ph type="body" idx="1"/>
          </p:nvPr>
        </p:nvPicPr>
        <p:blipFill>
          <a:blip r:embed="rId3" cstate="print"/>
          <a:srcRect/>
          <a:stretch>
            <a:fillRect/>
          </a:stretch>
        </p:blipFill>
        <p:spPr>
          <a:xfrm>
            <a:off x="0" y="0"/>
            <a:ext cx="9144000" cy="6842125"/>
          </a:xfrm>
        </p:spPr>
      </p:pic>
      <p:sp>
        <p:nvSpPr>
          <p:cNvPr id="499714" name="Title 1"/>
          <p:cNvSpPr>
            <a:spLocks noGrp="1"/>
          </p:cNvSpPr>
          <p:nvPr>
            <p:ph type="title"/>
          </p:nvPr>
        </p:nvSpPr>
        <p:spPr>
          <a:solidFill>
            <a:srgbClr val="000000"/>
          </a:solidFill>
        </p:spPr>
        <p:txBody>
          <a:bodyPr/>
          <a:lstStyle/>
          <a:p>
            <a:r>
              <a:rPr lang="en-US" smtClean="0">
                <a:solidFill>
                  <a:srgbClr val="FFFFFF"/>
                </a:solidFill>
              </a:rPr>
              <a:t>Ephesus City Layout</a:t>
            </a:r>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8" descr="Prison Bars Old.jpg"/>
          <p:cNvPicPr>
            <a:picLocks noChangeAspect="1"/>
          </p:cNvPicPr>
          <p:nvPr/>
        </p:nvPicPr>
        <p:blipFill>
          <a:blip r:embed="rId3" cstate="print"/>
          <a:srcRect/>
          <a:stretch>
            <a:fillRect/>
          </a:stretch>
        </p:blipFill>
        <p:spPr bwMode="auto">
          <a:xfrm>
            <a:off x="0" y="0"/>
            <a:ext cx="9275763" cy="6958013"/>
          </a:xfrm>
          <a:prstGeom prst="rect">
            <a:avLst/>
          </a:prstGeom>
          <a:noFill/>
          <a:ln w="9525">
            <a:noFill/>
            <a:miter lim="800000"/>
            <a:headEnd/>
            <a:tailEnd/>
          </a:ln>
        </p:spPr>
      </p:pic>
      <p:sp>
        <p:nvSpPr>
          <p:cNvPr id="9226" name="Text Box 10"/>
          <p:cNvSpPr txBox="1">
            <a:spLocks noChangeArrowheads="1"/>
          </p:cNvSpPr>
          <p:nvPr/>
        </p:nvSpPr>
        <p:spPr bwMode="auto">
          <a:xfrm>
            <a:off x="609600" y="4038600"/>
            <a:ext cx="7467600" cy="2591479"/>
          </a:xfrm>
          <a:prstGeom prst="rect">
            <a:avLst/>
          </a:prstGeom>
          <a:noFill/>
          <a:ln>
            <a:noFill/>
          </a:ln>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err="1" smtClean="0">
                <a:solidFill>
                  <a:srgbClr val="FFFFFF"/>
                </a:solidFill>
                <a:effectLst>
                  <a:glow rad="241300">
                    <a:srgbClr val="000000">
                      <a:alpha val="75000"/>
                    </a:srgbClr>
                  </a:glow>
                </a:effectLst>
                <a:latin typeface="Arial" charset="0"/>
                <a:cs typeface="Times New Roman" charset="0"/>
              </a:rPr>
              <a:t>Vì</a:t>
            </a:r>
            <a:r>
              <a:rPr lang="en-US" sz="2800" b="1" dirty="0" smtClean="0">
                <a:solidFill>
                  <a:srgbClr val="FFFFFF"/>
                </a:solidFill>
                <a:effectLst>
                  <a:glow rad="241300">
                    <a:srgbClr val="000000">
                      <a:alpha val="75000"/>
                    </a:srgbClr>
                  </a:glow>
                </a:effectLst>
                <a:latin typeface="Arial" charset="0"/>
                <a:cs typeface="Times New Roman" charset="0"/>
              </a:rPr>
              <a:t> </a:t>
            </a:r>
            <a:r>
              <a:rPr lang="en-US" sz="2800" b="1" dirty="0" err="1" smtClean="0">
                <a:solidFill>
                  <a:srgbClr val="FFFFFF"/>
                </a:solidFill>
                <a:effectLst>
                  <a:glow rad="241300">
                    <a:srgbClr val="000000">
                      <a:alpha val="75000"/>
                    </a:srgbClr>
                  </a:glow>
                </a:effectLst>
                <a:latin typeface="Arial" charset="0"/>
                <a:cs typeface="Times New Roman" charset="0"/>
              </a:rPr>
              <a:t>nói</a:t>
            </a:r>
            <a:r>
              <a:rPr lang="en-US" sz="2800" b="1" dirty="0" smtClean="0">
                <a:solidFill>
                  <a:srgbClr val="FFFFFF"/>
                </a:solidFill>
                <a:effectLst>
                  <a:glow rad="241300">
                    <a:srgbClr val="000000">
                      <a:alpha val="75000"/>
                    </a:srgbClr>
                  </a:glow>
                </a:effectLst>
                <a:latin typeface="Arial" charset="0"/>
                <a:cs typeface="Times New Roman" charset="0"/>
              </a:rPr>
              <a:t> </a:t>
            </a:r>
            <a:r>
              <a:rPr lang="en-US" sz="2800" b="1" dirty="0" err="1" smtClean="0">
                <a:solidFill>
                  <a:srgbClr val="FFFFFF"/>
                </a:solidFill>
                <a:effectLst>
                  <a:glow rad="241300">
                    <a:srgbClr val="000000">
                      <a:alpha val="75000"/>
                    </a:srgbClr>
                  </a:glow>
                </a:effectLst>
                <a:latin typeface="Arial" charset="0"/>
                <a:cs typeface="Times New Roman" charset="0"/>
              </a:rPr>
              <a:t>đến</a:t>
            </a:r>
            <a:r>
              <a:rPr lang="en-US" sz="2800" b="1" dirty="0" smtClean="0">
                <a:solidFill>
                  <a:srgbClr val="FFFFFF"/>
                </a:solidFill>
                <a:effectLst>
                  <a:glow rad="241300">
                    <a:srgbClr val="000000">
                      <a:alpha val="75000"/>
                    </a:srgbClr>
                  </a:glow>
                </a:effectLst>
                <a:latin typeface="Arial" charset="0"/>
                <a:cs typeface="Times New Roman" charset="0"/>
              </a:rPr>
              <a:t> </a:t>
            </a:r>
            <a:r>
              <a:rPr lang="en-US" sz="2800" b="1" dirty="0" err="1" smtClean="0">
                <a:solidFill>
                  <a:srgbClr val="FFFFFF"/>
                </a:solidFill>
                <a:effectLst>
                  <a:glow rad="241300">
                    <a:srgbClr val="000000">
                      <a:alpha val="75000"/>
                    </a:srgbClr>
                  </a:glow>
                </a:effectLst>
                <a:latin typeface="Arial" charset="0"/>
                <a:cs typeface="Times New Roman" charset="0"/>
              </a:rPr>
              <a:t>thời</a:t>
            </a:r>
            <a:r>
              <a:rPr lang="en-US" sz="2800" b="1" dirty="0" smtClean="0">
                <a:solidFill>
                  <a:srgbClr val="FFFFFF"/>
                </a:solidFill>
                <a:effectLst>
                  <a:glow rad="241300">
                    <a:srgbClr val="000000">
                      <a:alpha val="75000"/>
                    </a:srgbClr>
                  </a:glow>
                </a:effectLst>
                <a:latin typeface="Arial" charset="0"/>
                <a:cs typeface="Times New Roman" charset="0"/>
              </a:rPr>
              <a:t> </a:t>
            </a:r>
            <a:r>
              <a:rPr lang="en-US" sz="2800" b="1" dirty="0" err="1" smtClean="0">
                <a:solidFill>
                  <a:srgbClr val="FFFFFF"/>
                </a:solidFill>
                <a:effectLst>
                  <a:glow rad="241300">
                    <a:srgbClr val="000000">
                      <a:alpha val="75000"/>
                    </a:srgbClr>
                  </a:glow>
                </a:effectLst>
                <a:latin typeface="Arial" charset="0"/>
                <a:cs typeface="Times New Roman" charset="0"/>
              </a:rPr>
              <a:t>gian</a:t>
            </a:r>
            <a:r>
              <a:rPr lang="en-US" sz="2800" b="1" dirty="0" smtClean="0">
                <a:solidFill>
                  <a:srgbClr val="FFFFFF"/>
                </a:solidFill>
                <a:effectLst>
                  <a:glow rad="241300">
                    <a:srgbClr val="000000">
                      <a:alpha val="75000"/>
                    </a:srgbClr>
                  </a:glow>
                </a:effectLst>
                <a:latin typeface="Arial" charset="0"/>
                <a:cs typeface="Times New Roman" charset="0"/>
              </a:rPr>
              <a:t> </a:t>
            </a:r>
            <a:r>
              <a:rPr lang="en-US" sz="2800" b="1" dirty="0" err="1" smtClean="0">
                <a:solidFill>
                  <a:srgbClr val="FFFFFF"/>
                </a:solidFill>
                <a:effectLst>
                  <a:glow rad="241300">
                    <a:srgbClr val="000000">
                      <a:alpha val="75000"/>
                    </a:srgbClr>
                  </a:glow>
                </a:effectLst>
                <a:latin typeface="Arial" charset="0"/>
                <a:cs typeface="Times New Roman" charset="0"/>
              </a:rPr>
              <a:t>bị</a:t>
            </a:r>
            <a:r>
              <a:rPr lang="en-US" sz="2800" b="1" dirty="0" smtClean="0">
                <a:solidFill>
                  <a:srgbClr val="FFFFFF"/>
                </a:solidFill>
                <a:effectLst>
                  <a:glow rad="241300">
                    <a:srgbClr val="000000">
                      <a:alpha val="75000"/>
                    </a:srgbClr>
                  </a:glow>
                </a:effectLst>
                <a:latin typeface="Arial" charset="0"/>
                <a:cs typeface="Times New Roman" charset="0"/>
              </a:rPr>
              <a:t> </a:t>
            </a:r>
            <a:r>
              <a:rPr lang="en-US" sz="2800" b="1" dirty="0" err="1" smtClean="0">
                <a:solidFill>
                  <a:srgbClr val="FFFFFF"/>
                </a:solidFill>
                <a:effectLst>
                  <a:glow rad="241300">
                    <a:srgbClr val="000000">
                      <a:alpha val="75000"/>
                    </a:srgbClr>
                  </a:glow>
                </a:effectLst>
                <a:latin typeface="Arial" charset="0"/>
                <a:cs typeface="Times New Roman" charset="0"/>
              </a:rPr>
              <a:t>tù</a:t>
            </a:r>
            <a:r>
              <a:rPr lang="en-US" sz="2800" b="1" dirty="0" smtClean="0">
                <a:solidFill>
                  <a:srgbClr val="FFFFFF"/>
                </a:solidFill>
                <a:effectLst>
                  <a:glow rad="241300">
                    <a:srgbClr val="000000">
                      <a:alpha val="75000"/>
                    </a:srgbClr>
                  </a:glow>
                </a:effectLst>
                <a:latin typeface="Arial" charset="0"/>
                <a:cs typeface="Times New Roman" charset="0"/>
              </a:rPr>
              <a:t> </a:t>
            </a:r>
            <a:r>
              <a:rPr lang="en-US" sz="2800" b="1" dirty="0" err="1" smtClean="0">
                <a:solidFill>
                  <a:srgbClr val="FFFFFF"/>
                </a:solidFill>
                <a:effectLst>
                  <a:glow rad="241300">
                    <a:srgbClr val="000000">
                      <a:alpha val="75000"/>
                    </a:srgbClr>
                  </a:glow>
                </a:effectLst>
                <a:latin typeface="Arial" charset="0"/>
                <a:cs typeface="Times New Roman" charset="0"/>
              </a:rPr>
              <a:t>của</a:t>
            </a:r>
            <a:r>
              <a:rPr lang="en-US" sz="2800" b="1" dirty="0" smtClean="0">
                <a:solidFill>
                  <a:srgbClr val="FFFFFF"/>
                </a:solidFill>
                <a:effectLst>
                  <a:glow rad="241300">
                    <a:srgbClr val="000000">
                      <a:alpha val="75000"/>
                    </a:srgbClr>
                  </a:glow>
                </a:effectLst>
                <a:latin typeface="Arial" charset="0"/>
                <a:cs typeface="Times New Roman" charset="0"/>
              </a:rPr>
              <a:t> </a:t>
            </a:r>
            <a:r>
              <a:rPr lang="en-US" sz="2800" b="1" dirty="0" err="1" smtClean="0">
                <a:solidFill>
                  <a:srgbClr val="FFFFFF"/>
                </a:solidFill>
                <a:effectLst>
                  <a:glow rad="241300">
                    <a:srgbClr val="000000">
                      <a:alpha val="75000"/>
                    </a:srgbClr>
                  </a:glow>
                </a:effectLst>
                <a:latin typeface="Arial" charset="0"/>
                <a:cs typeface="Times New Roman" charset="0"/>
              </a:rPr>
              <a:t>Phao-lô</a:t>
            </a:r>
            <a:r>
              <a:rPr lang="en-US" altLang="ja-JP" sz="2800" b="1" dirty="0" smtClean="0">
                <a:solidFill>
                  <a:srgbClr val="FFFFFF"/>
                </a:solidFill>
                <a:effectLst>
                  <a:glow rad="241300">
                    <a:srgbClr val="000000">
                      <a:alpha val="75000"/>
                    </a:srgbClr>
                  </a:glow>
                </a:effectLst>
                <a:latin typeface="Arial" charset="0"/>
                <a:cs typeface="Times New Roman" charset="0"/>
              </a:rPr>
              <a:t>:</a:t>
            </a:r>
          </a:p>
          <a:p>
            <a:pPr lvl="1" eaLnBrk="1" hangingPunct="1">
              <a:spcBef>
                <a:spcPct val="20000"/>
              </a:spcBef>
              <a:buFontTx/>
              <a:buChar char="•"/>
              <a:defRPr/>
            </a:pPr>
            <a:r>
              <a:rPr lang="en-US" altLang="zh-CN" sz="2800" b="1" dirty="0" err="1" smtClean="0">
                <a:solidFill>
                  <a:srgbClr val="FFFFFF"/>
                </a:solidFill>
                <a:effectLst>
                  <a:glow rad="241300">
                    <a:srgbClr val="000000">
                      <a:alpha val="75000"/>
                    </a:srgbClr>
                  </a:glow>
                </a:effectLst>
                <a:latin typeface="Arial" charset="0"/>
                <a:ea typeface="SimSun" charset="0"/>
                <a:cs typeface="SimSun" charset="0"/>
              </a:rPr>
              <a:t>Êph</a:t>
            </a:r>
            <a:r>
              <a:rPr lang="en-US" altLang="zh-CN" sz="2800" b="1" dirty="0" smtClean="0">
                <a:solidFill>
                  <a:srgbClr val="FFFFFF"/>
                </a:solidFill>
                <a:effectLst>
                  <a:glow rad="241300">
                    <a:srgbClr val="000000">
                      <a:alpha val="75000"/>
                    </a:srgbClr>
                  </a:glow>
                </a:effectLst>
                <a:latin typeface="Arial" charset="0"/>
                <a:ea typeface="SimSun" charset="0"/>
                <a:cs typeface="SimSun" charset="0"/>
              </a:rPr>
              <a:t>. 3:1; 4:1; 6:20</a:t>
            </a:r>
            <a:endParaRPr lang="en-US" altLang="zh-CN" sz="2800" b="1" dirty="0" smtClean="0">
              <a:solidFill>
                <a:srgbClr val="FFFFFF"/>
              </a:solidFill>
              <a:effectLst>
                <a:glow rad="241300">
                  <a:srgbClr val="000000">
                    <a:alpha val="75000"/>
                  </a:srgbClr>
                </a:glow>
              </a:effectLst>
              <a:latin typeface="Arial" charset="0"/>
            </a:endParaRPr>
          </a:p>
          <a:p>
            <a:pPr lvl="1" eaLnBrk="1" hangingPunct="1">
              <a:spcBef>
                <a:spcPct val="20000"/>
              </a:spcBef>
              <a:buFontTx/>
              <a:buChar char="•"/>
              <a:defRPr/>
            </a:pPr>
            <a:r>
              <a:rPr lang="en-US" altLang="zh-CN" sz="2800" b="1" dirty="0" err="1" smtClean="0">
                <a:solidFill>
                  <a:srgbClr val="FFFFFF"/>
                </a:solidFill>
                <a:effectLst>
                  <a:glow rad="241300">
                    <a:srgbClr val="000000">
                      <a:alpha val="75000"/>
                    </a:srgbClr>
                  </a:glow>
                </a:effectLst>
                <a:latin typeface="Arial" charset="0"/>
                <a:ea typeface="SimSun" charset="0"/>
                <a:cs typeface="SimSun" charset="0"/>
              </a:rPr>
              <a:t>Cô</a:t>
            </a:r>
            <a:r>
              <a:rPr lang="en-US" altLang="zh-CN" sz="2800" b="1" dirty="0" smtClean="0">
                <a:solidFill>
                  <a:srgbClr val="FFFFFF"/>
                </a:solidFill>
                <a:effectLst>
                  <a:glow rad="241300">
                    <a:srgbClr val="000000">
                      <a:alpha val="75000"/>
                    </a:srgbClr>
                  </a:glow>
                </a:effectLst>
                <a:latin typeface="Arial" charset="0"/>
                <a:ea typeface="SimSun" charset="0"/>
                <a:cs typeface="SimSun" charset="0"/>
              </a:rPr>
              <a:t> 4:3, 18</a:t>
            </a:r>
            <a:endParaRPr lang="en-US" altLang="zh-CN" sz="2800" b="1" dirty="0" smtClean="0">
              <a:solidFill>
                <a:srgbClr val="FFFFFF"/>
              </a:solidFill>
              <a:effectLst>
                <a:glow rad="241300">
                  <a:srgbClr val="000000">
                    <a:alpha val="75000"/>
                  </a:srgbClr>
                </a:glow>
              </a:effectLst>
              <a:latin typeface="Arial" charset="0"/>
            </a:endParaRPr>
          </a:p>
          <a:p>
            <a:pPr lvl="1" eaLnBrk="1" hangingPunct="1">
              <a:spcBef>
                <a:spcPct val="20000"/>
              </a:spcBef>
              <a:buFontTx/>
              <a:buChar char="•"/>
              <a:defRPr/>
            </a:pPr>
            <a:r>
              <a:rPr lang="en-US" altLang="zh-CN" sz="2800" b="1" dirty="0" err="1" smtClean="0">
                <a:solidFill>
                  <a:srgbClr val="FFFFFF"/>
                </a:solidFill>
                <a:effectLst>
                  <a:glow rad="241300">
                    <a:srgbClr val="000000">
                      <a:alpha val="75000"/>
                    </a:srgbClr>
                  </a:glow>
                </a:effectLst>
                <a:latin typeface="Arial" charset="0"/>
                <a:ea typeface="SimSun" charset="0"/>
                <a:cs typeface="SimSun" charset="0"/>
              </a:rPr>
              <a:t>Phlm</a:t>
            </a:r>
            <a:r>
              <a:rPr lang="en-US" altLang="zh-CN" sz="2800" b="1" dirty="0" smtClean="0">
                <a:solidFill>
                  <a:srgbClr val="FFFFFF"/>
                </a:solidFill>
                <a:effectLst>
                  <a:glow rad="241300">
                    <a:srgbClr val="000000">
                      <a:alpha val="75000"/>
                    </a:srgbClr>
                  </a:glow>
                </a:effectLst>
                <a:latin typeface="Arial" charset="0"/>
                <a:ea typeface="SimSun" charset="0"/>
                <a:cs typeface="SimSun" charset="0"/>
              </a:rPr>
              <a:t> 1, 9, 10</a:t>
            </a:r>
          </a:p>
          <a:p>
            <a:pPr lvl="1" eaLnBrk="1" hangingPunct="1">
              <a:spcBef>
                <a:spcPct val="20000"/>
              </a:spcBef>
              <a:buFontTx/>
              <a:buChar char="•"/>
              <a:defRPr/>
            </a:pPr>
            <a:r>
              <a:rPr lang="en-US" altLang="zh-CN" sz="2800" b="1" dirty="0" smtClean="0">
                <a:solidFill>
                  <a:srgbClr val="FFFFFF"/>
                </a:solidFill>
                <a:effectLst>
                  <a:glow rad="241300">
                    <a:srgbClr val="000000">
                      <a:alpha val="75000"/>
                    </a:srgbClr>
                  </a:glow>
                </a:effectLst>
                <a:latin typeface="Arial" charset="0"/>
                <a:ea typeface="SimSun" charset="0"/>
                <a:cs typeface="SimSun" charset="0"/>
              </a:rPr>
              <a:t>Phil 1:13-14</a:t>
            </a:r>
            <a:endParaRPr lang="en-GB" sz="2800" b="1" dirty="0" smtClean="0">
              <a:solidFill>
                <a:srgbClr val="FFFFFF"/>
              </a:solidFill>
              <a:effectLst>
                <a:glow rad="241300">
                  <a:srgbClr val="000000">
                    <a:alpha val="75000"/>
                  </a:srgbClr>
                </a:glow>
              </a:effectLst>
              <a:latin typeface="Arial" charset="0"/>
            </a:endParaRPr>
          </a:p>
        </p:txBody>
      </p:sp>
      <p:sp>
        <p:nvSpPr>
          <p:cNvPr id="9228" name="Rectangle 12"/>
          <p:cNvSpPr>
            <a:spLocks noChangeArrowheads="1"/>
          </p:cNvSpPr>
          <p:nvPr/>
        </p:nvSpPr>
        <p:spPr bwMode="auto">
          <a:xfrm>
            <a:off x="1219200" y="1219200"/>
            <a:ext cx="4267200" cy="2057400"/>
          </a:xfrm>
          <a:prstGeom prst="rect">
            <a:avLst/>
          </a:prstGeom>
          <a:noFill/>
          <a:ln>
            <a:noFill/>
          </a:ln>
          <a:extLst/>
        </p:spPr>
        <p:txBody>
          <a:bodyPr/>
          <a:lstStyle/>
          <a:p>
            <a:pPr marL="385763" indent="-385763">
              <a:lnSpc>
                <a:spcPct val="90000"/>
              </a:lnSpc>
              <a:spcBef>
                <a:spcPct val="20000"/>
              </a:spcBef>
              <a:buFontTx/>
              <a:buChar char="•"/>
              <a:defRPr/>
            </a:pPr>
            <a:r>
              <a:rPr lang="en-US" sz="2800" b="1" dirty="0" err="1">
                <a:solidFill>
                  <a:srgbClr val="FFFFFF"/>
                </a:solidFill>
                <a:effectLst>
                  <a:glow rad="241300">
                    <a:srgbClr val="000000">
                      <a:alpha val="75000"/>
                    </a:srgbClr>
                  </a:glow>
                </a:effectLst>
                <a:latin typeface="Arial" charset="0"/>
                <a:ea typeface="ＭＳ Ｐゴシック" charset="0"/>
              </a:rPr>
              <a:t>Êphêsô</a:t>
            </a:r>
            <a:endParaRPr lang="en-US" sz="2800" b="1" dirty="0">
              <a:solidFill>
                <a:srgbClr val="FFFFFF"/>
              </a:solidFill>
              <a:effectLst>
                <a:glow rad="241300">
                  <a:srgbClr val="000000">
                    <a:alpha val="75000"/>
                  </a:srgbClr>
                </a:glow>
              </a:effectLst>
              <a:latin typeface="Arial" charset="0"/>
              <a:ea typeface="ＭＳ Ｐゴシック" charset="0"/>
            </a:endParaRPr>
          </a:p>
          <a:p>
            <a:pPr marL="385763" indent="-385763">
              <a:lnSpc>
                <a:spcPct val="90000"/>
              </a:lnSpc>
              <a:spcBef>
                <a:spcPct val="20000"/>
              </a:spcBef>
              <a:buFontTx/>
              <a:buChar char="•"/>
              <a:defRPr/>
            </a:pPr>
            <a:r>
              <a:rPr lang="en-US" sz="2800" b="1" dirty="0" err="1">
                <a:solidFill>
                  <a:srgbClr val="FFFFFF"/>
                </a:solidFill>
                <a:effectLst>
                  <a:glow rad="241300">
                    <a:srgbClr val="000000">
                      <a:alpha val="75000"/>
                    </a:srgbClr>
                  </a:glow>
                </a:effectLst>
                <a:latin typeface="Arial" charset="0"/>
                <a:ea typeface="ＭＳ Ｐゴシック" charset="0"/>
              </a:rPr>
              <a:t>Côlôse</a:t>
            </a:r>
            <a:endParaRPr lang="en-US" sz="2800" b="1" dirty="0">
              <a:solidFill>
                <a:srgbClr val="FFFFFF"/>
              </a:solidFill>
              <a:effectLst>
                <a:glow rad="241300">
                  <a:srgbClr val="000000">
                    <a:alpha val="75000"/>
                  </a:srgbClr>
                </a:glow>
              </a:effectLst>
              <a:latin typeface="Arial" charset="0"/>
              <a:ea typeface="ＭＳ Ｐゴシック" charset="0"/>
            </a:endParaRPr>
          </a:p>
          <a:p>
            <a:pPr marL="385763" indent="-385763">
              <a:lnSpc>
                <a:spcPct val="90000"/>
              </a:lnSpc>
              <a:spcBef>
                <a:spcPct val="20000"/>
              </a:spcBef>
              <a:buFontTx/>
              <a:buChar char="•"/>
              <a:defRPr/>
            </a:pPr>
            <a:r>
              <a:rPr lang="en-US" sz="2800" b="1" dirty="0" err="1">
                <a:solidFill>
                  <a:srgbClr val="FFFFFF"/>
                </a:solidFill>
                <a:effectLst>
                  <a:glow rad="241300">
                    <a:srgbClr val="000000">
                      <a:alpha val="75000"/>
                    </a:srgbClr>
                  </a:glow>
                </a:effectLst>
                <a:latin typeface="Arial" charset="0"/>
                <a:ea typeface="ＭＳ Ｐゴシック" charset="0"/>
              </a:rPr>
              <a:t>Philêmôn</a:t>
            </a:r>
            <a:endParaRPr lang="en-US" sz="2800" b="1" dirty="0">
              <a:solidFill>
                <a:srgbClr val="FFFFFF"/>
              </a:solidFill>
              <a:effectLst>
                <a:glow rad="241300">
                  <a:srgbClr val="000000">
                    <a:alpha val="75000"/>
                  </a:srgbClr>
                </a:glow>
              </a:effectLst>
              <a:latin typeface="Arial" charset="0"/>
              <a:ea typeface="ＭＳ Ｐゴシック" charset="0"/>
            </a:endParaRPr>
          </a:p>
          <a:p>
            <a:pPr marL="385763" indent="-385763">
              <a:lnSpc>
                <a:spcPct val="90000"/>
              </a:lnSpc>
              <a:spcBef>
                <a:spcPct val="20000"/>
              </a:spcBef>
              <a:buFontTx/>
              <a:buChar char="•"/>
              <a:defRPr/>
            </a:pPr>
            <a:r>
              <a:rPr lang="en-US" sz="2800" b="1" dirty="0" err="1">
                <a:solidFill>
                  <a:srgbClr val="FFFFFF"/>
                </a:solidFill>
                <a:effectLst>
                  <a:glow rad="241300">
                    <a:srgbClr val="000000">
                      <a:alpha val="75000"/>
                    </a:srgbClr>
                  </a:glow>
                </a:effectLst>
                <a:latin typeface="Arial" charset="0"/>
                <a:ea typeface="ＭＳ Ｐゴシック" charset="0"/>
              </a:rPr>
              <a:t>Philíp</a:t>
            </a:r>
            <a:endParaRPr lang="en-US" sz="2800" b="1" dirty="0">
              <a:solidFill>
                <a:srgbClr val="FFFFFF"/>
              </a:solidFill>
              <a:effectLst>
                <a:glow rad="241300">
                  <a:srgbClr val="000000">
                    <a:alpha val="75000"/>
                  </a:srgbClr>
                </a:glow>
              </a:effectLst>
              <a:latin typeface="Arial" charset="0"/>
              <a:ea typeface="ＭＳ Ｐゴシック" charset="0"/>
            </a:endParaRPr>
          </a:p>
        </p:txBody>
      </p:sp>
      <p:sp>
        <p:nvSpPr>
          <p:cNvPr id="226309" name="TextBox 5"/>
          <p:cNvSpPr txBox="1">
            <a:spLocks noChangeArrowheads="1"/>
          </p:cNvSpPr>
          <p:nvPr/>
        </p:nvSpPr>
        <p:spPr bwMode="auto">
          <a:xfrm>
            <a:off x="457200" y="6477000"/>
            <a:ext cx="8686800" cy="338138"/>
          </a:xfrm>
          <a:prstGeom prst="rect">
            <a:avLst/>
          </a:prstGeom>
          <a:noFill/>
          <a:ln w="9525">
            <a:noFill/>
            <a:miter lim="800000"/>
            <a:headEnd/>
            <a:tailEnd/>
          </a:ln>
        </p:spPr>
        <p:txBody>
          <a:bodyPr>
            <a:spAutoFit/>
          </a:bodyPr>
          <a:lstStyle/>
          <a:p>
            <a:pPr algn="r"/>
            <a:r>
              <a:rPr lang="en-US" sz="1600" b="1" i="1">
                <a:solidFill>
                  <a:srgbClr val="FFFFFF"/>
                </a:solidFill>
                <a:latin typeface="Arial" pitchFamily="34" charset="0"/>
              </a:rPr>
              <a:t>Adapted from Jeremy Chew, East Asia School of Theology, Singapore</a:t>
            </a:r>
          </a:p>
        </p:txBody>
      </p:sp>
      <p:pic>
        <p:nvPicPr>
          <p:cNvPr id="226310" name="Picture 3" descr="prison-bars-and-hands.jpg"/>
          <p:cNvPicPr>
            <a:picLocks noChangeAspect="1"/>
          </p:cNvPicPr>
          <p:nvPr/>
        </p:nvPicPr>
        <p:blipFill>
          <a:blip r:embed="rId4" cstate="print"/>
          <a:srcRect/>
          <a:stretch>
            <a:fillRect/>
          </a:stretch>
        </p:blipFill>
        <p:spPr bwMode="auto">
          <a:xfrm>
            <a:off x="4572000" y="1125538"/>
            <a:ext cx="3006725" cy="2254250"/>
          </a:xfrm>
          <a:prstGeom prst="rect">
            <a:avLst/>
          </a:prstGeom>
          <a:noFill/>
          <a:ln w="9525">
            <a:noFill/>
            <a:miter lim="800000"/>
            <a:headEnd/>
            <a:tailEnd/>
          </a:ln>
        </p:spPr>
      </p:pic>
      <p:sp>
        <p:nvSpPr>
          <p:cNvPr id="9225" name="Text Box 9"/>
          <p:cNvSpPr txBox="1">
            <a:spLocks noChangeArrowheads="1"/>
          </p:cNvSpPr>
          <p:nvPr/>
        </p:nvSpPr>
        <p:spPr bwMode="auto">
          <a:xfrm>
            <a:off x="179388" y="3200400"/>
            <a:ext cx="8610600" cy="708025"/>
          </a:xfrm>
          <a:prstGeom prst="rect">
            <a:avLst/>
          </a:prstGeom>
          <a:solidFill>
            <a:srgbClr val="8000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err="1" smtClean="0">
                <a:solidFill>
                  <a:srgbClr val="FFFFFF"/>
                </a:solidFill>
                <a:effectLst>
                  <a:outerShdw blurRad="38100" dist="38100" dir="2700000" algn="tl">
                    <a:srgbClr val="000000">
                      <a:alpha val="43137"/>
                    </a:srgbClr>
                  </a:outerShdw>
                </a:effectLst>
                <a:latin typeface="Arial" charset="0"/>
                <a:cs typeface="Times New Roman" charset="0"/>
              </a:rPr>
              <a:t>Tại</a:t>
            </a:r>
            <a:r>
              <a:rPr 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 </a:t>
            </a:r>
            <a:r>
              <a:rPr lang="en-US" sz="4000" b="1" dirty="0" err="1" smtClean="0">
                <a:solidFill>
                  <a:srgbClr val="FFFFFF"/>
                </a:solidFill>
                <a:effectLst>
                  <a:outerShdw blurRad="38100" dist="38100" dir="2700000" algn="tl">
                    <a:srgbClr val="000000">
                      <a:alpha val="43137"/>
                    </a:srgbClr>
                  </a:outerShdw>
                </a:effectLst>
                <a:latin typeface="Arial" charset="0"/>
                <a:cs typeface="Times New Roman" charset="0"/>
              </a:rPr>
              <a:t>sao</a:t>
            </a:r>
            <a:r>
              <a:rPr 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 </a:t>
            </a:r>
            <a:r>
              <a:rPr lang="en-US" sz="4000" b="1" dirty="0" err="1" smtClean="0">
                <a:solidFill>
                  <a:srgbClr val="FFFFFF"/>
                </a:solidFill>
                <a:effectLst>
                  <a:outerShdw blurRad="38100" dist="38100" dir="2700000" algn="tl">
                    <a:srgbClr val="000000">
                      <a:alpha val="43137"/>
                    </a:srgbClr>
                  </a:outerShdw>
                </a:effectLst>
                <a:latin typeface="Arial" charset="0"/>
                <a:cs typeface="Times New Roman" charset="0"/>
              </a:rPr>
              <a:t>gọi</a:t>
            </a:r>
            <a:r>
              <a:rPr 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 </a:t>
            </a:r>
            <a:r>
              <a:rPr lang="en-US" sz="4000" b="1" dirty="0" err="1" smtClean="0">
                <a:solidFill>
                  <a:srgbClr val="FFFFFF"/>
                </a:solidFill>
                <a:effectLst>
                  <a:outerShdw blurRad="38100" dist="38100" dir="2700000" algn="tl">
                    <a:srgbClr val="000000">
                      <a:alpha val="43137"/>
                    </a:srgbClr>
                  </a:outerShdw>
                </a:effectLst>
                <a:latin typeface="Arial" charset="0"/>
                <a:cs typeface="Times New Roman" charset="0"/>
              </a:rPr>
              <a:t>là</a:t>
            </a:r>
            <a:r>
              <a:rPr 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 </a:t>
            </a:r>
            <a:r>
              <a:rPr lang="en-US" altLang="ja-JP" sz="4000" b="1" dirty="0" smtClean="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err="1" smtClean="0">
                <a:solidFill>
                  <a:srgbClr val="FFFFFF"/>
                </a:solidFill>
                <a:effectLst>
                  <a:outerShdw blurRad="38100" dist="38100" dir="2700000" algn="tl">
                    <a:srgbClr val="000000">
                      <a:alpha val="43137"/>
                    </a:srgbClr>
                  </a:outerShdw>
                </a:effectLst>
                <a:latin typeface="Arial" charset="0"/>
                <a:cs typeface="Times New Roman" charset="0"/>
              </a:rPr>
              <a:t>Thư</a:t>
            </a:r>
            <a:r>
              <a:rPr lang="en-US" altLang="ja-JP" sz="4000" b="1" dirty="0" smtClean="0">
                <a:solidFill>
                  <a:srgbClr val="FFFFFF"/>
                </a:solidFill>
                <a:effectLst>
                  <a:outerShdw blurRad="38100" dist="38100" dir="2700000" algn="tl">
                    <a:srgbClr val="000000">
                      <a:alpha val="43137"/>
                    </a:srgbClr>
                  </a:outerShdw>
                </a:effectLst>
                <a:latin typeface="Arial" charset="0"/>
                <a:cs typeface="Times New Roman" charset="0"/>
              </a:rPr>
              <a:t> </a:t>
            </a:r>
            <a:r>
              <a:rPr lang="en-US" altLang="ja-JP" sz="4000" b="1" dirty="0" err="1" smtClean="0">
                <a:solidFill>
                  <a:srgbClr val="FFFFFF"/>
                </a:solidFill>
                <a:effectLst>
                  <a:outerShdw blurRad="38100" dist="38100" dir="2700000" algn="tl">
                    <a:srgbClr val="000000">
                      <a:alpha val="43137"/>
                    </a:srgbClr>
                  </a:outerShdw>
                </a:effectLst>
                <a:latin typeface="Arial" charset="0"/>
                <a:cs typeface="Times New Roman" charset="0"/>
              </a:rPr>
              <a:t>Tín</a:t>
            </a:r>
            <a:r>
              <a:rPr lang="en-US" altLang="ja-JP" sz="4000" b="1" dirty="0" smtClean="0">
                <a:solidFill>
                  <a:srgbClr val="FFFFFF"/>
                </a:solidFill>
                <a:effectLst>
                  <a:outerShdw blurRad="38100" dist="38100" dir="2700000" algn="tl">
                    <a:srgbClr val="000000">
                      <a:alpha val="43137"/>
                    </a:srgbClr>
                  </a:outerShdw>
                </a:effectLst>
                <a:latin typeface="Arial" charset="0"/>
                <a:cs typeface="Times New Roman" charset="0"/>
              </a:rPr>
              <a:t> Lao </a:t>
            </a:r>
            <a:r>
              <a:rPr lang="en-US" altLang="ja-JP" sz="4000" b="1" dirty="0" err="1" smtClean="0">
                <a:solidFill>
                  <a:srgbClr val="FFFFFF"/>
                </a:solidFill>
                <a:effectLst>
                  <a:outerShdw blurRad="38100" dist="38100" dir="2700000" algn="tl">
                    <a:srgbClr val="000000">
                      <a:alpha val="43137"/>
                    </a:srgbClr>
                  </a:outerShdw>
                </a:effectLst>
                <a:latin typeface="Arial" charset="0"/>
                <a:cs typeface="Times New Roman" charset="0"/>
              </a:rPr>
              <a:t>Tù</a:t>
            </a:r>
            <a:r>
              <a:rPr lang="en-US" altLang="ja-JP" sz="4000" b="1" dirty="0" smtClean="0">
                <a:solidFill>
                  <a:srgbClr val="FFFFFF"/>
                </a:solidFill>
                <a:effectLst>
                  <a:outerShdw blurRad="38100" dist="38100" dir="2700000" algn="tl">
                    <a:srgbClr val="000000">
                      <a:alpha val="43137"/>
                    </a:srgbClr>
                  </a:outerShdw>
                </a:effectLst>
                <a:latin typeface="Arial" charset="0"/>
                <a:cs typeface="Times New Roman" charset="0"/>
              </a:rPr>
              <a:t>"?</a:t>
            </a:r>
            <a:endParaRPr lang="en-GB" sz="4000" b="1" dirty="0" smtClean="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2" name="Title 1"/>
          <p:cNvSpPr>
            <a:spLocks noGrp="1"/>
          </p:cNvSpPr>
          <p:nvPr>
            <p:ph type="title" idx="4294967295"/>
          </p:nvPr>
        </p:nvSpPr>
        <p:spPr>
          <a:xfrm>
            <a:off x="0" y="411163"/>
            <a:ext cx="9144000" cy="708025"/>
          </a:xfrm>
          <a:solidFill>
            <a:srgbClr val="800000"/>
          </a:solidFill>
          <a:ln w="12700">
            <a:solidFill>
              <a:schemeClr val="tx1"/>
            </a:solidFill>
          </a:ln>
        </p:spPr>
        <p:txBody>
          <a:bodyPr>
            <a:spAutoFit/>
          </a:bodyPr>
          <a:lstStyle/>
          <a:p>
            <a:pPr algn="l" eaLnBrk="1" hangingPunct="1">
              <a:spcBef>
                <a:spcPct val="50000"/>
              </a:spcBef>
              <a:defRPr/>
            </a:pPr>
            <a:r>
              <a:rPr lang="en-US" sz="4000" b="1" dirty="0" err="1" smtClean="0">
                <a:solidFill>
                  <a:srgbClr val="FFFFFF"/>
                </a:solidFill>
                <a:effectLst>
                  <a:outerShdw blurRad="38100" dist="38100" dir="2700000" algn="tl">
                    <a:srgbClr val="000000"/>
                  </a:outerShdw>
                </a:effectLst>
                <a:latin typeface="Arial" pitchFamily="34" charset="0"/>
              </a:rPr>
              <a:t>Thư</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Tín</a:t>
            </a:r>
            <a:r>
              <a:rPr lang="en-US" sz="4000" b="1" dirty="0" smtClean="0">
                <a:solidFill>
                  <a:srgbClr val="FFFFFF"/>
                </a:solidFill>
                <a:effectLst>
                  <a:outerShdw blurRad="38100" dist="38100" dir="2700000" algn="tl">
                    <a:srgbClr val="000000"/>
                  </a:outerShdw>
                </a:effectLst>
                <a:latin typeface="Arial" pitchFamily="34" charset="0"/>
              </a:rPr>
              <a:t> Lao </a:t>
            </a:r>
            <a:r>
              <a:rPr lang="en-US" sz="4000" b="1" dirty="0" err="1" smtClean="0">
                <a:solidFill>
                  <a:srgbClr val="FFFFFF"/>
                </a:solidFill>
                <a:effectLst>
                  <a:outerShdw blurRad="38100" dist="38100" dir="2700000" algn="tl">
                    <a:srgbClr val="000000"/>
                  </a:outerShdw>
                </a:effectLst>
                <a:latin typeface="Arial" pitchFamily="34" charset="0"/>
              </a:rPr>
              <a:t>Tù</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là</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những</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sách</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nào</a:t>
            </a:r>
            <a:r>
              <a:rPr lang="en-US" sz="4000" b="1" dirty="0" smtClean="0">
                <a:solidFill>
                  <a:srgbClr val="FFFFFF"/>
                </a:solidFill>
                <a:effectLst>
                  <a:outerShdw blurRad="38100" dist="38100" dir="2700000" algn="tl">
                    <a:srgbClr val="000000"/>
                  </a:outerShdw>
                </a:effectLst>
                <a:latin typeface="Arial" pitchFamily="34"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2" descr="page-0001"/>
          <p:cNvPicPr>
            <a:picLocks noChangeAspect="1" noChangeArrowheads="1"/>
          </p:cNvPicPr>
          <p:nvPr/>
        </p:nvPicPr>
        <p:blipFill>
          <a:blip r:embed="rId3" cstate="print"/>
          <a:srcRect/>
          <a:stretch>
            <a:fillRect/>
          </a:stretch>
        </p:blipFill>
        <p:spPr bwMode="auto">
          <a:xfrm>
            <a:off x="592138" y="0"/>
            <a:ext cx="7959725" cy="6858000"/>
          </a:xfrm>
          <a:prstGeom prst="rect">
            <a:avLst/>
          </a:prstGeom>
          <a:noFill/>
          <a:ln w="9525">
            <a:noFill/>
            <a:miter lim="800000"/>
            <a:headEnd/>
            <a:tailEnd/>
          </a:ln>
        </p:spPr>
      </p:pic>
      <p:sp>
        <p:nvSpPr>
          <p:cNvPr id="262147" name="Title 1"/>
          <p:cNvSpPr>
            <a:spLocks noGrp="1"/>
          </p:cNvSpPr>
          <p:nvPr>
            <p:ph type="title"/>
          </p:nvPr>
        </p:nvSpPr>
        <p:spPr>
          <a:xfrm>
            <a:off x="457200" y="188913"/>
            <a:ext cx="8229600" cy="777875"/>
          </a:xfrm>
          <a:solidFill>
            <a:srgbClr val="000090"/>
          </a:solidFill>
        </p:spPr>
        <p:txBody>
          <a:bodyPr/>
          <a:lstStyle/>
          <a:p>
            <a:r>
              <a:rPr lang="en-US" dirty="0" err="1" smtClean="0">
                <a:solidFill>
                  <a:schemeClr val="bg1"/>
                </a:solidFill>
              </a:rPr>
              <a:t>Trung</a:t>
            </a:r>
            <a:r>
              <a:rPr lang="en-US" dirty="0" smtClean="0">
                <a:solidFill>
                  <a:schemeClr val="bg1"/>
                </a:solidFill>
              </a:rPr>
              <a:t> </a:t>
            </a:r>
            <a:r>
              <a:rPr lang="en-US" dirty="0" err="1" smtClean="0">
                <a:solidFill>
                  <a:schemeClr val="bg1"/>
                </a:solidFill>
              </a:rPr>
              <a:t>tâm</a:t>
            </a:r>
            <a:r>
              <a:rPr lang="en-US" dirty="0" smtClean="0">
                <a:solidFill>
                  <a:schemeClr val="bg1"/>
                </a:solidFill>
              </a:rPr>
              <a:t> </a:t>
            </a:r>
            <a:r>
              <a:rPr lang="en-US" dirty="0" err="1" smtClean="0">
                <a:solidFill>
                  <a:schemeClr val="bg1"/>
                </a:solidFill>
              </a:rPr>
              <a:t>Văn</a:t>
            </a:r>
            <a:r>
              <a:rPr lang="en-US" dirty="0" smtClean="0">
                <a:solidFill>
                  <a:schemeClr val="bg1"/>
                </a:solidFill>
              </a:rPr>
              <a:t> </a:t>
            </a:r>
            <a:r>
              <a:rPr lang="en-US" dirty="0" err="1" smtClean="0">
                <a:solidFill>
                  <a:schemeClr val="bg1"/>
                </a:solidFill>
              </a:rPr>
              <a:t>hóa</a:t>
            </a:r>
            <a:endParaRPr lang="en-US" dirty="0" smtClean="0">
              <a:solidFill>
                <a:schemeClr val="bg1"/>
              </a:solidFill>
            </a:endParaRPr>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503810"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nvGrpSpPr>
          <p:cNvPr id="2" name="Group 3"/>
          <p:cNvGrpSpPr>
            <a:grpSpLocks/>
          </p:cNvGrpSpPr>
          <p:nvPr/>
        </p:nvGrpSpPr>
        <p:grpSpPr bwMode="auto">
          <a:xfrm>
            <a:off x="0" y="228600"/>
            <a:ext cx="541338" cy="304800"/>
            <a:chOff x="4488" y="1488"/>
            <a:chExt cx="384" cy="192"/>
          </a:xfrm>
        </p:grpSpPr>
        <p:sp>
          <p:nvSpPr>
            <p:cNvPr id="503862"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63" name="Line 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3" name="Group 6"/>
          <p:cNvGrpSpPr>
            <a:grpSpLocks/>
          </p:cNvGrpSpPr>
          <p:nvPr/>
        </p:nvGrpSpPr>
        <p:grpSpPr bwMode="auto">
          <a:xfrm>
            <a:off x="0" y="609600"/>
            <a:ext cx="541338" cy="304800"/>
            <a:chOff x="4488" y="1488"/>
            <a:chExt cx="384" cy="192"/>
          </a:xfrm>
        </p:grpSpPr>
        <p:sp>
          <p:nvSpPr>
            <p:cNvPr id="503860"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61" name="Line 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4" name="Group 9"/>
          <p:cNvGrpSpPr>
            <a:grpSpLocks/>
          </p:cNvGrpSpPr>
          <p:nvPr/>
        </p:nvGrpSpPr>
        <p:grpSpPr bwMode="auto">
          <a:xfrm>
            <a:off x="0" y="990600"/>
            <a:ext cx="541338" cy="304800"/>
            <a:chOff x="4488" y="1488"/>
            <a:chExt cx="384" cy="192"/>
          </a:xfrm>
        </p:grpSpPr>
        <p:sp>
          <p:nvSpPr>
            <p:cNvPr id="50385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59" name="Line 1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5" name="Group 12"/>
          <p:cNvGrpSpPr>
            <a:grpSpLocks/>
          </p:cNvGrpSpPr>
          <p:nvPr/>
        </p:nvGrpSpPr>
        <p:grpSpPr bwMode="auto">
          <a:xfrm>
            <a:off x="0" y="1371600"/>
            <a:ext cx="541338" cy="304800"/>
            <a:chOff x="4488" y="1488"/>
            <a:chExt cx="384" cy="192"/>
          </a:xfrm>
        </p:grpSpPr>
        <p:sp>
          <p:nvSpPr>
            <p:cNvPr id="50385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57" name="Line 1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6" name="Group 15"/>
          <p:cNvGrpSpPr>
            <a:grpSpLocks/>
          </p:cNvGrpSpPr>
          <p:nvPr/>
        </p:nvGrpSpPr>
        <p:grpSpPr bwMode="auto">
          <a:xfrm>
            <a:off x="0" y="1752600"/>
            <a:ext cx="541338" cy="304800"/>
            <a:chOff x="4488" y="1488"/>
            <a:chExt cx="384" cy="192"/>
          </a:xfrm>
        </p:grpSpPr>
        <p:sp>
          <p:nvSpPr>
            <p:cNvPr id="50385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55" name="Line 1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7" name="Group 18"/>
          <p:cNvGrpSpPr>
            <a:grpSpLocks/>
          </p:cNvGrpSpPr>
          <p:nvPr/>
        </p:nvGrpSpPr>
        <p:grpSpPr bwMode="auto">
          <a:xfrm>
            <a:off x="0" y="2133600"/>
            <a:ext cx="541338" cy="304800"/>
            <a:chOff x="4488" y="1488"/>
            <a:chExt cx="384" cy="192"/>
          </a:xfrm>
        </p:grpSpPr>
        <p:sp>
          <p:nvSpPr>
            <p:cNvPr id="50385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53" name="Line 2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8" name="Group 21"/>
          <p:cNvGrpSpPr>
            <a:grpSpLocks/>
          </p:cNvGrpSpPr>
          <p:nvPr/>
        </p:nvGrpSpPr>
        <p:grpSpPr bwMode="auto">
          <a:xfrm>
            <a:off x="0" y="2514600"/>
            <a:ext cx="541338" cy="304800"/>
            <a:chOff x="4488" y="1488"/>
            <a:chExt cx="384" cy="192"/>
          </a:xfrm>
        </p:grpSpPr>
        <p:sp>
          <p:nvSpPr>
            <p:cNvPr id="50385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51" name="Line 2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9" name="Group 24"/>
          <p:cNvGrpSpPr>
            <a:grpSpLocks/>
          </p:cNvGrpSpPr>
          <p:nvPr/>
        </p:nvGrpSpPr>
        <p:grpSpPr bwMode="auto">
          <a:xfrm>
            <a:off x="0" y="2895600"/>
            <a:ext cx="541338" cy="304800"/>
            <a:chOff x="4488" y="1488"/>
            <a:chExt cx="384" cy="192"/>
          </a:xfrm>
        </p:grpSpPr>
        <p:sp>
          <p:nvSpPr>
            <p:cNvPr id="50384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49" name="Line 2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0" name="Group 27"/>
          <p:cNvGrpSpPr>
            <a:grpSpLocks/>
          </p:cNvGrpSpPr>
          <p:nvPr/>
        </p:nvGrpSpPr>
        <p:grpSpPr bwMode="auto">
          <a:xfrm>
            <a:off x="0" y="3276600"/>
            <a:ext cx="541338" cy="304800"/>
            <a:chOff x="4488" y="1488"/>
            <a:chExt cx="384" cy="192"/>
          </a:xfrm>
        </p:grpSpPr>
        <p:sp>
          <p:nvSpPr>
            <p:cNvPr id="50384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47" name="Line 2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1" name="Group 30"/>
          <p:cNvGrpSpPr>
            <a:grpSpLocks/>
          </p:cNvGrpSpPr>
          <p:nvPr/>
        </p:nvGrpSpPr>
        <p:grpSpPr bwMode="auto">
          <a:xfrm>
            <a:off x="0" y="3657600"/>
            <a:ext cx="541338" cy="304800"/>
            <a:chOff x="4488" y="1488"/>
            <a:chExt cx="384" cy="192"/>
          </a:xfrm>
        </p:grpSpPr>
        <p:sp>
          <p:nvSpPr>
            <p:cNvPr id="50384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45" name="Line 3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2" name="Group 33"/>
          <p:cNvGrpSpPr>
            <a:grpSpLocks/>
          </p:cNvGrpSpPr>
          <p:nvPr/>
        </p:nvGrpSpPr>
        <p:grpSpPr bwMode="auto">
          <a:xfrm>
            <a:off x="0" y="4038600"/>
            <a:ext cx="541338" cy="304800"/>
            <a:chOff x="4488" y="1488"/>
            <a:chExt cx="384" cy="192"/>
          </a:xfrm>
        </p:grpSpPr>
        <p:sp>
          <p:nvSpPr>
            <p:cNvPr id="50384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43" name="Line 3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3" name="Group 36"/>
          <p:cNvGrpSpPr>
            <a:grpSpLocks/>
          </p:cNvGrpSpPr>
          <p:nvPr/>
        </p:nvGrpSpPr>
        <p:grpSpPr bwMode="auto">
          <a:xfrm>
            <a:off x="0" y="4419600"/>
            <a:ext cx="541338" cy="304800"/>
            <a:chOff x="4488" y="1488"/>
            <a:chExt cx="384" cy="192"/>
          </a:xfrm>
        </p:grpSpPr>
        <p:sp>
          <p:nvSpPr>
            <p:cNvPr id="50384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41" name="Line 3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4" name="Group 39"/>
          <p:cNvGrpSpPr>
            <a:grpSpLocks/>
          </p:cNvGrpSpPr>
          <p:nvPr/>
        </p:nvGrpSpPr>
        <p:grpSpPr bwMode="auto">
          <a:xfrm>
            <a:off x="0" y="4800600"/>
            <a:ext cx="541338" cy="304800"/>
            <a:chOff x="4488" y="1488"/>
            <a:chExt cx="384" cy="192"/>
          </a:xfrm>
        </p:grpSpPr>
        <p:sp>
          <p:nvSpPr>
            <p:cNvPr id="50383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39" name="Line 4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5" name="Group 42"/>
          <p:cNvGrpSpPr>
            <a:grpSpLocks/>
          </p:cNvGrpSpPr>
          <p:nvPr/>
        </p:nvGrpSpPr>
        <p:grpSpPr bwMode="auto">
          <a:xfrm>
            <a:off x="0" y="5181600"/>
            <a:ext cx="541338" cy="304800"/>
            <a:chOff x="4488" y="1488"/>
            <a:chExt cx="384" cy="192"/>
          </a:xfrm>
        </p:grpSpPr>
        <p:sp>
          <p:nvSpPr>
            <p:cNvPr id="50383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37" name="Line 4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6" name="Group 45"/>
          <p:cNvGrpSpPr>
            <a:grpSpLocks/>
          </p:cNvGrpSpPr>
          <p:nvPr/>
        </p:nvGrpSpPr>
        <p:grpSpPr bwMode="auto">
          <a:xfrm>
            <a:off x="0" y="5562600"/>
            <a:ext cx="541338" cy="304800"/>
            <a:chOff x="4488" y="1488"/>
            <a:chExt cx="384" cy="192"/>
          </a:xfrm>
        </p:grpSpPr>
        <p:sp>
          <p:nvSpPr>
            <p:cNvPr id="50383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35" name="Line 4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7" name="Group 48"/>
          <p:cNvGrpSpPr>
            <a:grpSpLocks/>
          </p:cNvGrpSpPr>
          <p:nvPr/>
        </p:nvGrpSpPr>
        <p:grpSpPr bwMode="auto">
          <a:xfrm>
            <a:off x="0" y="5943600"/>
            <a:ext cx="541338" cy="304800"/>
            <a:chOff x="4488" y="1488"/>
            <a:chExt cx="384" cy="192"/>
          </a:xfrm>
        </p:grpSpPr>
        <p:sp>
          <p:nvSpPr>
            <p:cNvPr id="50383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33" name="Line 5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8" name="Group 51"/>
          <p:cNvGrpSpPr>
            <a:grpSpLocks/>
          </p:cNvGrpSpPr>
          <p:nvPr/>
        </p:nvGrpSpPr>
        <p:grpSpPr bwMode="auto">
          <a:xfrm>
            <a:off x="0" y="6324600"/>
            <a:ext cx="541338" cy="304800"/>
            <a:chOff x="4488" y="1488"/>
            <a:chExt cx="384" cy="192"/>
          </a:xfrm>
        </p:grpSpPr>
        <p:sp>
          <p:nvSpPr>
            <p:cNvPr id="50383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3831" name="Line 5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pic>
        <p:nvPicPr>
          <p:cNvPr id="37942" name="Photo%20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8551863" y="6858000"/>
            <a:ext cx="304800" cy="304800"/>
          </a:xfrm>
          <a:prstGeom prst="rect">
            <a:avLst/>
          </a:prstGeom>
          <a:noFill/>
          <a:ln w="9525">
            <a:noFill/>
            <a:miter lim="800000"/>
            <a:headEnd/>
            <a:tailEnd/>
          </a:ln>
        </p:spPr>
      </p:pic>
      <p:sp>
        <p:nvSpPr>
          <p:cNvPr id="488469" name="Rectangle 55"/>
          <p:cNvSpPr>
            <a:spLocks noGrp="1" noChangeArrowheads="1"/>
          </p:cNvSpPr>
          <p:nvPr>
            <p:ph type="title" idx="4294967295"/>
          </p:nvPr>
        </p:nvSpPr>
        <p:spPr>
          <a:xfrm>
            <a:off x="3921125" y="5653088"/>
            <a:ext cx="4972050" cy="1016000"/>
          </a:xfrm>
        </p:spPr>
        <p:txBody>
          <a:bodyPr wrap="none" anchor="t">
            <a:spAutoFit/>
          </a:bodyPr>
          <a:lstStyle/>
          <a:p>
            <a:pPr algn="l" eaLnBrk="1" hangingPunct="1"/>
            <a:r>
              <a:rPr lang="en-US" sz="6000" b="1" smtClean="0">
                <a:solidFill>
                  <a:srgbClr val="FFFF99"/>
                </a:solidFill>
                <a:effectLst>
                  <a:outerShdw blurRad="38100" dist="38100" dir="2700000" algn="tl">
                    <a:srgbClr val="000000"/>
                  </a:outerShdw>
                </a:effectLst>
                <a:latin typeface="Paganini" charset="0"/>
                <a:ea typeface="PMingLiU" pitchFamily="18" charset="-120"/>
              </a:rPr>
              <a:t>Photo Album</a:t>
            </a:r>
          </a:p>
        </p:txBody>
      </p:sp>
    </p:spTree>
  </p:cSld>
  <p:clrMapOvr>
    <a:masterClrMapping/>
  </p:clrMapOvr>
  <p:transition xmlns:p14="http://schemas.microsoft.com/office/powerpoint/2010/main">
    <p:newsfla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505858"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pic>
        <p:nvPicPr>
          <p:cNvPr id="505859" name="Picture 3" descr="page-0012"/>
          <p:cNvPicPr>
            <a:picLocks noGrp="1" noChangeAspect="1" noChangeArrowheads="1"/>
          </p:cNvPicPr>
          <p:nvPr>
            <p:ph type="body" idx="1"/>
          </p:nvPr>
        </p:nvPicPr>
        <p:blipFill>
          <a:blip r:embed="rId3" cstate="print"/>
          <a:srcRect/>
          <a:stretch>
            <a:fillRect/>
          </a:stretch>
        </p:blipFill>
        <p:spPr>
          <a:xfrm>
            <a:off x="2878138" y="419100"/>
            <a:ext cx="3781425" cy="6019800"/>
          </a:xfrm>
        </p:spPr>
      </p:pic>
      <p:sp>
        <p:nvSpPr>
          <p:cNvPr id="505860"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861"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862"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863"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nvGrpSpPr>
          <p:cNvPr id="2" name="Group 8"/>
          <p:cNvGrpSpPr>
            <a:grpSpLocks/>
          </p:cNvGrpSpPr>
          <p:nvPr/>
        </p:nvGrpSpPr>
        <p:grpSpPr bwMode="auto">
          <a:xfrm>
            <a:off x="0" y="228600"/>
            <a:ext cx="541338" cy="304800"/>
            <a:chOff x="4488" y="1488"/>
            <a:chExt cx="384" cy="192"/>
          </a:xfrm>
        </p:grpSpPr>
        <p:sp>
          <p:nvSpPr>
            <p:cNvPr id="505914"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915" name="Line 1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3" name="Group 11"/>
          <p:cNvGrpSpPr>
            <a:grpSpLocks/>
          </p:cNvGrpSpPr>
          <p:nvPr/>
        </p:nvGrpSpPr>
        <p:grpSpPr bwMode="auto">
          <a:xfrm>
            <a:off x="0" y="609600"/>
            <a:ext cx="541338" cy="304800"/>
            <a:chOff x="4488" y="1488"/>
            <a:chExt cx="384" cy="192"/>
          </a:xfrm>
        </p:grpSpPr>
        <p:sp>
          <p:nvSpPr>
            <p:cNvPr id="505912"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913" name="Line 1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4" name="Group 14"/>
          <p:cNvGrpSpPr>
            <a:grpSpLocks/>
          </p:cNvGrpSpPr>
          <p:nvPr/>
        </p:nvGrpSpPr>
        <p:grpSpPr bwMode="auto">
          <a:xfrm>
            <a:off x="0" y="990600"/>
            <a:ext cx="541338" cy="304800"/>
            <a:chOff x="4488" y="1488"/>
            <a:chExt cx="384" cy="192"/>
          </a:xfrm>
        </p:grpSpPr>
        <p:sp>
          <p:nvSpPr>
            <p:cNvPr id="505910"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911" name="Line 1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5" name="Group 17"/>
          <p:cNvGrpSpPr>
            <a:grpSpLocks/>
          </p:cNvGrpSpPr>
          <p:nvPr/>
        </p:nvGrpSpPr>
        <p:grpSpPr bwMode="auto">
          <a:xfrm>
            <a:off x="0" y="1371600"/>
            <a:ext cx="541338" cy="304800"/>
            <a:chOff x="4488" y="1488"/>
            <a:chExt cx="384" cy="192"/>
          </a:xfrm>
        </p:grpSpPr>
        <p:sp>
          <p:nvSpPr>
            <p:cNvPr id="505908"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909" name="Line 1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6" name="Group 20"/>
          <p:cNvGrpSpPr>
            <a:grpSpLocks/>
          </p:cNvGrpSpPr>
          <p:nvPr/>
        </p:nvGrpSpPr>
        <p:grpSpPr bwMode="auto">
          <a:xfrm>
            <a:off x="0" y="1752600"/>
            <a:ext cx="541338" cy="304800"/>
            <a:chOff x="4488" y="1488"/>
            <a:chExt cx="384" cy="192"/>
          </a:xfrm>
        </p:grpSpPr>
        <p:sp>
          <p:nvSpPr>
            <p:cNvPr id="505906"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907" name="Line 2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7" name="Group 23"/>
          <p:cNvGrpSpPr>
            <a:grpSpLocks/>
          </p:cNvGrpSpPr>
          <p:nvPr/>
        </p:nvGrpSpPr>
        <p:grpSpPr bwMode="auto">
          <a:xfrm>
            <a:off x="0" y="2133600"/>
            <a:ext cx="541338" cy="304800"/>
            <a:chOff x="4488" y="1488"/>
            <a:chExt cx="384" cy="192"/>
          </a:xfrm>
        </p:grpSpPr>
        <p:sp>
          <p:nvSpPr>
            <p:cNvPr id="505904"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905" name="Line 2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8" name="Group 26"/>
          <p:cNvGrpSpPr>
            <a:grpSpLocks/>
          </p:cNvGrpSpPr>
          <p:nvPr/>
        </p:nvGrpSpPr>
        <p:grpSpPr bwMode="auto">
          <a:xfrm>
            <a:off x="0" y="2514600"/>
            <a:ext cx="541338" cy="304800"/>
            <a:chOff x="4488" y="1488"/>
            <a:chExt cx="384" cy="192"/>
          </a:xfrm>
        </p:grpSpPr>
        <p:sp>
          <p:nvSpPr>
            <p:cNvPr id="505902"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903" name="Line 2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9" name="Group 29"/>
          <p:cNvGrpSpPr>
            <a:grpSpLocks/>
          </p:cNvGrpSpPr>
          <p:nvPr/>
        </p:nvGrpSpPr>
        <p:grpSpPr bwMode="auto">
          <a:xfrm>
            <a:off x="0" y="2895600"/>
            <a:ext cx="541338" cy="304800"/>
            <a:chOff x="4488" y="1488"/>
            <a:chExt cx="384" cy="192"/>
          </a:xfrm>
        </p:grpSpPr>
        <p:sp>
          <p:nvSpPr>
            <p:cNvPr id="505900"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901" name="Line 3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0" name="Group 32"/>
          <p:cNvGrpSpPr>
            <a:grpSpLocks/>
          </p:cNvGrpSpPr>
          <p:nvPr/>
        </p:nvGrpSpPr>
        <p:grpSpPr bwMode="auto">
          <a:xfrm>
            <a:off x="0" y="3276600"/>
            <a:ext cx="541338" cy="304800"/>
            <a:chOff x="4488" y="1488"/>
            <a:chExt cx="384" cy="192"/>
          </a:xfrm>
        </p:grpSpPr>
        <p:sp>
          <p:nvSpPr>
            <p:cNvPr id="505898"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899" name="Line 3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1" name="Group 35"/>
          <p:cNvGrpSpPr>
            <a:grpSpLocks/>
          </p:cNvGrpSpPr>
          <p:nvPr/>
        </p:nvGrpSpPr>
        <p:grpSpPr bwMode="auto">
          <a:xfrm>
            <a:off x="0" y="3657600"/>
            <a:ext cx="541338" cy="304800"/>
            <a:chOff x="4488" y="1488"/>
            <a:chExt cx="384" cy="192"/>
          </a:xfrm>
        </p:grpSpPr>
        <p:sp>
          <p:nvSpPr>
            <p:cNvPr id="505896"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897" name="Line 3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2" name="Group 38"/>
          <p:cNvGrpSpPr>
            <a:grpSpLocks/>
          </p:cNvGrpSpPr>
          <p:nvPr/>
        </p:nvGrpSpPr>
        <p:grpSpPr bwMode="auto">
          <a:xfrm>
            <a:off x="0" y="4038600"/>
            <a:ext cx="541338" cy="304800"/>
            <a:chOff x="4488" y="1488"/>
            <a:chExt cx="384" cy="192"/>
          </a:xfrm>
        </p:grpSpPr>
        <p:sp>
          <p:nvSpPr>
            <p:cNvPr id="505894"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895" name="Line 4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3" name="Group 41"/>
          <p:cNvGrpSpPr>
            <a:grpSpLocks/>
          </p:cNvGrpSpPr>
          <p:nvPr/>
        </p:nvGrpSpPr>
        <p:grpSpPr bwMode="auto">
          <a:xfrm>
            <a:off x="0" y="4419600"/>
            <a:ext cx="541338" cy="304800"/>
            <a:chOff x="4488" y="1488"/>
            <a:chExt cx="384" cy="192"/>
          </a:xfrm>
        </p:grpSpPr>
        <p:sp>
          <p:nvSpPr>
            <p:cNvPr id="505892"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893" name="Line 4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4" name="Group 44"/>
          <p:cNvGrpSpPr>
            <a:grpSpLocks/>
          </p:cNvGrpSpPr>
          <p:nvPr/>
        </p:nvGrpSpPr>
        <p:grpSpPr bwMode="auto">
          <a:xfrm>
            <a:off x="0" y="4800600"/>
            <a:ext cx="541338" cy="304800"/>
            <a:chOff x="4488" y="1488"/>
            <a:chExt cx="384" cy="192"/>
          </a:xfrm>
        </p:grpSpPr>
        <p:sp>
          <p:nvSpPr>
            <p:cNvPr id="505890"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891" name="Line 4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5" name="Group 47"/>
          <p:cNvGrpSpPr>
            <a:grpSpLocks/>
          </p:cNvGrpSpPr>
          <p:nvPr/>
        </p:nvGrpSpPr>
        <p:grpSpPr bwMode="auto">
          <a:xfrm>
            <a:off x="0" y="5181600"/>
            <a:ext cx="541338" cy="304800"/>
            <a:chOff x="4488" y="1488"/>
            <a:chExt cx="384" cy="192"/>
          </a:xfrm>
        </p:grpSpPr>
        <p:sp>
          <p:nvSpPr>
            <p:cNvPr id="505888"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889" name="Line 4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6" name="Group 50"/>
          <p:cNvGrpSpPr>
            <a:grpSpLocks/>
          </p:cNvGrpSpPr>
          <p:nvPr/>
        </p:nvGrpSpPr>
        <p:grpSpPr bwMode="auto">
          <a:xfrm>
            <a:off x="0" y="5562600"/>
            <a:ext cx="541338" cy="304800"/>
            <a:chOff x="4488" y="1488"/>
            <a:chExt cx="384" cy="192"/>
          </a:xfrm>
        </p:grpSpPr>
        <p:sp>
          <p:nvSpPr>
            <p:cNvPr id="505886"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887" name="Line 5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7" name="Group 53"/>
          <p:cNvGrpSpPr>
            <a:grpSpLocks/>
          </p:cNvGrpSpPr>
          <p:nvPr/>
        </p:nvGrpSpPr>
        <p:grpSpPr bwMode="auto">
          <a:xfrm>
            <a:off x="0" y="5943600"/>
            <a:ext cx="541338" cy="304800"/>
            <a:chOff x="4488" y="1488"/>
            <a:chExt cx="384" cy="192"/>
          </a:xfrm>
        </p:grpSpPr>
        <p:sp>
          <p:nvSpPr>
            <p:cNvPr id="505884"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885" name="Line 5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8" name="Group 56"/>
          <p:cNvGrpSpPr>
            <a:grpSpLocks/>
          </p:cNvGrpSpPr>
          <p:nvPr/>
        </p:nvGrpSpPr>
        <p:grpSpPr bwMode="auto">
          <a:xfrm>
            <a:off x="0" y="6324600"/>
            <a:ext cx="541338" cy="304800"/>
            <a:chOff x="4488" y="1488"/>
            <a:chExt cx="384" cy="192"/>
          </a:xfrm>
        </p:grpSpPr>
        <p:sp>
          <p:nvSpPr>
            <p:cNvPr id="505882"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05883" name="Line 5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sp>
        <p:nvSpPr>
          <p:cNvPr id="505881" name="Title 1"/>
          <p:cNvSpPr>
            <a:spLocks noGrp="1"/>
          </p:cNvSpPr>
          <p:nvPr>
            <p:ph type="title"/>
          </p:nvPr>
        </p:nvSpPr>
        <p:spPr>
          <a:xfrm>
            <a:off x="457200" y="58738"/>
            <a:ext cx="8229600" cy="1143000"/>
          </a:xfrm>
        </p:spPr>
        <p:txBody>
          <a:bodyPr/>
          <a:lstStyle/>
          <a:p>
            <a:r>
              <a:rPr lang="en-US" smtClean="0"/>
              <a:t>Artemis, Goddess of Fertility</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07906" name="Picture 21" descr="ephesus marble street"/>
          <p:cNvPicPr>
            <a:picLocks noChangeAspect="1" noChangeArrowheads="1"/>
          </p:cNvPicPr>
          <p:nvPr/>
        </p:nvPicPr>
        <p:blipFill>
          <a:blip r:embed="rId3" cstate="print"/>
          <a:srcRect/>
          <a:stretch>
            <a:fillRect/>
          </a:stretch>
        </p:blipFill>
        <p:spPr bwMode="auto">
          <a:xfrm>
            <a:off x="2195513" y="188913"/>
            <a:ext cx="4157662" cy="6248400"/>
          </a:xfrm>
          <a:prstGeom prst="rect">
            <a:avLst/>
          </a:prstGeom>
          <a:noFill/>
          <a:ln w="9525">
            <a:noFill/>
            <a:miter lim="800000"/>
            <a:headEnd/>
            <a:tailEnd/>
          </a:ln>
        </p:spPr>
      </p:pic>
      <p:sp>
        <p:nvSpPr>
          <p:cNvPr id="507907" name="Title 1"/>
          <p:cNvSpPr>
            <a:spLocks noGrp="1"/>
          </p:cNvSpPr>
          <p:nvPr>
            <p:ph type="title" idx="4294967295"/>
          </p:nvPr>
        </p:nvSpPr>
        <p:spPr>
          <a:xfrm>
            <a:off x="685800" y="508000"/>
            <a:ext cx="7772400" cy="1143000"/>
          </a:xfrm>
        </p:spPr>
        <p:txBody>
          <a:bodyPr/>
          <a:lstStyle/>
          <a:p>
            <a:r>
              <a:rPr lang="en-US" smtClean="0">
                <a:latin typeface="Arial" pitchFamily="34" charset="0"/>
                <a:cs typeface="Arial" pitchFamily="34" charset="0"/>
              </a:rPr>
              <a:t>Marble Roads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2" name="Group 8"/>
          <p:cNvGrpSpPr>
            <a:grpSpLocks/>
          </p:cNvGrpSpPr>
          <p:nvPr/>
        </p:nvGrpSpPr>
        <p:grpSpPr bwMode="auto">
          <a:xfrm>
            <a:off x="495300" y="87313"/>
            <a:ext cx="8153400" cy="6008687"/>
            <a:chOff x="312" y="96"/>
            <a:chExt cx="5136" cy="3785"/>
          </a:xfrm>
        </p:grpSpPr>
        <p:pic>
          <p:nvPicPr>
            <p:cNvPr id="509956" name="Picture 9"/>
            <p:cNvPicPr>
              <a:picLocks noChangeAspect="1" noChangeArrowheads="1"/>
            </p:cNvPicPr>
            <p:nvPr/>
          </p:nvPicPr>
          <p:blipFill>
            <a:blip r:embed="rId3" cstate="print"/>
            <a:srcRect/>
            <a:stretch>
              <a:fillRect/>
            </a:stretch>
          </p:blipFill>
          <p:spPr bwMode="auto">
            <a:xfrm>
              <a:off x="312" y="96"/>
              <a:ext cx="5136" cy="3785"/>
            </a:xfrm>
            <a:prstGeom prst="rect">
              <a:avLst/>
            </a:prstGeom>
            <a:noFill/>
            <a:ln w="9525">
              <a:noFill/>
              <a:miter lim="800000"/>
              <a:headEnd/>
              <a:tailEnd/>
            </a:ln>
          </p:spPr>
        </p:pic>
        <p:sp>
          <p:nvSpPr>
            <p:cNvPr id="509957"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sp>
        <p:nvSpPr>
          <p:cNvPr id="509955" name="Title 1"/>
          <p:cNvSpPr>
            <a:spLocks noGrp="1"/>
          </p:cNvSpPr>
          <p:nvPr>
            <p:ph type="title" idx="4294967295"/>
          </p:nvPr>
        </p:nvSpPr>
        <p:spPr>
          <a:xfrm>
            <a:off x="25400" y="6134100"/>
            <a:ext cx="9118600" cy="723900"/>
          </a:xfrm>
        </p:spPr>
        <p:txBody>
          <a:bodyPr/>
          <a:lstStyle/>
          <a:p>
            <a:r>
              <a:rPr lang="en-US" sz="3600" b="1" smtClean="0">
                <a:solidFill>
                  <a:srgbClr val="FFFFFF"/>
                </a:solidFill>
                <a:latin typeface="Arial" pitchFamily="34" charset="0"/>
                <a:cs typeface="Arial" pitchFamily="34" charset="0"/>
              </a:rPr>
              <a:t>Seven Wonders of the Ancient World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12002" name="Picture 20"/>
          <p:cNvPicPr>
            <a:picLocks noChangeAspect="1" noChangeArrowheads="1"/>
          </p:cNvPicPr>
          <p:nvPr/>
        </p:nvPicPr>
        <p:blipFill>
          <a:blip r:embed="rId4" cstate="print"/>
          <a:srcRect b="5347"/>
          <a:stretch>
            <a:fillRect/>
          </a:stretch>
        </p:blipFill>
        <p:spPr bwMode="auto">
          <a:xfrm>
            <a:off x="-38100" y="569913"/>
            <a:ext cx="9182100" cy="5432425"/>
          </a:xfrm>
          <a:prstGeom prst="rect">
            <a:avLst/>
          </a:prstGeom>
          <a:noFill/>
          <a:ln w="9525">
            <a:noFill/>
            <a:miter lim="800000"/>
            <a:headEnd/>
            <a:tailEnd/>
          </a:ln>
        </p:spPr>
      </p:pic>
      <p:pic>
        <p:nvPicPr>
          <p:cNvPr id="512003" name="Picture 20"/>
          <p:cNvPicPr>
            <a:picLocks noChangeAspect="1" noChangeArrowheads="1"/>
          </p:cNvPicPr>
          <p:nvPr/>
        </p:nvPicPr>
        <p:blipFill>
          <a:blip r:embed="rId4" cstate="print"/>
          <a:srcRect l="63565" b="71603"/>
          <a:stretch>
            <a:fillRect/>
          </a:stretch>
        </p:blipFill>
        <p:spPr bwMode="auto">
          <a:xfrm>
            <a:off x="3175" y="549275"/>
            <a:ext cx="3344863" cy="1439863"/>
          </a:xfrm>
          <a:prstGeom prst="rect">
            <a:avLst/>
          </a:prstGeom>
          <a:noFill/>
          <a:ln w="9525">
            <a:noFill/>
            <a:miter lim="800000"/>
            <a:headEnd/>
            <a:tailEnd/>
          </a:ln>
        </p:spPr>
      </p:pic>
      <p:sp>
        <p:nvSpPr>
          <p:cNvPr id="512004" name="Title 1"/>
          <p:cNvSpPr>
            <a:spLocks noGrp="1"/>
          </p:cNvSpPr>
          <p:nvPr>
            <p:ph type="title" idx="4294967295"/>
          </p:nvPr>
        </p:nvSpPr>
        <p:spPr>
          <a:xfrm>
            <a:off x="0" y="115888"/>
            <a:ext cx="3708400" cy="1811337"/>
          </a:xfrm>
          <a:solidFill>
            <a:schemeClr val="tx1"/>
          </a:solidFill>
        </p:spPr>
        <p:txBody>
          <a:bodyPr/>
          <a:lstStyle/>
          <a:p>
            <a:pPr eaLnBrk="1" hangingPunct="1"/>
            <a:r>
              <a:rPr lang="en-US" sz="3600" b="1" smtClean="0">
                <a:latin typeface="Arial" pitchFamily="34" charset="0"/>
              </a:rPr>
              <a:t>The Temple of Artemis at Ephesus</a:t>
            </a:r>
          </a:p>
        </p:txBody>
      </p:sp>
      <p:sp>
        <p:nvSpPr>
          <p:cNvPr id="512005" name="Text Box 37"/>
          <p:cNvSpPr txBox="1">
            <a:spLocks noChangeArrowheads="1"/>
          </p:cNvSpPr>
          <p:nvPr/>
        </p:nvSpPr>
        <p:spPr bwMode="auto">
          <a:xfrm>
            <a:off x="8388350" y="15875"/>
            <a:ext cx="695325" cy="463550"/>
          </a:xfrm>
          <a:prstGeom prst="rect">
            <a:avLst/>
          </a:prstGeom>
          <a:solidFill>
            <a:schemeClr val="tx1"/>
          </a:solidFill>
          <a:ln w="9525">
            <a:noFill/>
            <a:miter lim="800000"/>
            <a:headEnd/>
            <a:tailEnd/>
          </a:ln>
        </p:spPr>
        <p:txBody>
          <a:bodyPr wrap="none" lIns="90000" tIns="46800" rIns="90000" bIns="46800">
            <a:spAutoFit/>
          </a:bodyPr>
          <a:lstStyle/>
          <a:p>
            <a:pPr algn="ctr" eaLnBrk="0" fontAlgn="base" hangingPunct="0">
              <a:spcBef>
                <a:spcPct val="0"/>
              </a:spcBef>
              <a:spcAft>
                <a:spcPct val="0"/>
              </a:spcAft>
            </a:pPr>
            <a:r>
              <a:rPr lang="en-US" sz="2400" b="1" smtClean="0">
                <a:solidFill>
                  <a:srgbClr val="FFFFFF"/>
                </a:solidFill>
                <a:latin typeface="Arial" pitchFamily="34" charset="0"/>
                <a:ea typeface="MS PGothic" pitchFamily="34" charset="-128"/>
                <a:cs typeface="Arial" pitchFamily="34" charset="0"/>
              </a:rPr>
              <a:t>349</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14051" name="Title 1"/>
          <p:cNvSpPr>
            <a:spLocks noGrp="1"/>
          </p:cNvSpPr>
          <p:nvPr>
            <p:ph type="title" idx="4294967295"/>
          </p:nvPr>
        </p:nvSpPr>
        <p:spPr>
          <a:xfrm>
            <a:off x="0" y="5715000"/>
            <a:ext cx="9144000" cy="1143000"/>
          </a:xfrm>
        </p:spPr>
        <p:txBody>
          <a:bodyPr/>
          <a:lstStyle/>
          <a:p>
            <a:r>
              <a:rPr lang="en-US" sz="3600" b="1" smtClean="0">
                <a:solidFill>
                  <a:srgbClr val="FFFFFF"/>
                </a:solidFill>
                <a:latin typeface="Arial" pitchFamily="34" charset="0"/>
                <a:cs typeface="Arial" pitchFamily="34" charset="0"/>
              </a:rPr>
              <a:t>The Temple of Diana (Artemis) Today</a:t>
            </a:r>
          </a:p>
        </p:txBody>
      </p:sp>
      <p:sp>
        <p:nvSpPr>
          <p:cNvPr id="514052"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p>
            <a:pPr algn="ctr" eaLnBrk="0" fontAlgn="base" hangingPunct="0">
              <a:spcBef>
                <a:spcPct val="0"/>
              </a:spcBef>
              <a:spcAft>
                <a:spcPct val="0"/>
              </a:spcAft>
            </a:pPr>
            <a:r>
              <a:rPr lang="en-US" sz="2400" b="1" smtClean="0">
                <a:solidFill>
                  <a:srgbClr val="FFFFFF"/>
                </a:solidFill>
                <a:latin typeface="Arial" pitchFamily="34" charset="0"/>
                <a:ea typeface="MS PGothic" pitchFamily="34" charset="-128"/>
                <a:cs typeface="Arial" pitchFamily="34" charset="0"/>
              </a:rPr>
              <a:t>349</a:t>
            </a:r>
          </a:p>
        </p:txBody>
      </p:sp>
      <p:pic>
        <p:nvPicPr>
          <p:cNvPr id="5" name="Picture 4"/>
          <p:cNvPicPr>
            <a:picLocks noChangeAspect="1"/>
          </p:cNvPicPr>
          <p:nvPr/>
        </p:nvPicPr>
        <p:blipFill>
          <a:blip r:embed="rId3"/>
          <a:stretch>
            <a:fillRect/>
          </a:stretch>
        </p:blipFill>
        <p:spPr>
          <a:xfrm>
            <a:off x="611560" y="188640"/>
            <a:ext cx="7620000" cy="5715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16098" name="Picture 6"/>
          <p:cNvPicPr>
            <a:picLocks noChangeAspect="1" noChangeArrowheads="1"/>
          </p:cNvPicPr>
          <p:nvPr/>
        </p:nvPicPr>
        <p:blipFill>
          <a:blip r:embed="rId3" cstate="print"/>
          <a:srcRect/>
          <a:stretch>
            <a:fillRect/>
          </a:stretch>
        </p:blipFill>
        <p:spPr bwMode="auto">
          <a:xfrm>
            <a:off x="4222750" y="188913"/>
            <a:ext cx="3214688" cy="4800600"/>
          </a:xfrm>
          <a:prstGeom prst="rect">
            <a:avLst/>
          </a:prstGeom>
          <a:noFill/>
          <a:ln w="9525">
            <a:noFill/>
            <a:miter lim="800000"/>
            <a:headEnd/>
            <a:tailEnd/>
          </a:ln>
        </p:spPr>
      </p:pic>
      <p:grpSp>
        <p:nvGrpSpPr>
          <p:cNvPr id="3" name="Group 11"/>
          <p:cNvGrpSpPr>
            <a:grpSpLocks/>
          </p:cNvGrpSpPr>
          <p:nvPr/>
        </p:nvGrpSpPr>
        <p:grpSpPr bwMode="auto">
          <a:xfrm>
            <a:off x="0" y="12700"/>
            <a:ext cx="4038600" cy="3589338"/>
            <a:chOff x="240" y="144"/>
            <a:chExt cx="2544" cy="2261"/>
          </a:xfrm>
        </p:grpSpPr>
        <p:pic>
          <p:nvPicPr>
            <p:cNvPr id="516102" name="Picture 12"/>
            <p:cNvPicPr>
              <a:picLocks noChangeAspect="1" noChangeArrowheads="1"/>
            </p:cNvPicPr>
            <p:nvPr/>
          </p:nvPicPr>
          <p:blipFill>
            <a:blip r:embed="rId4" cstate="print"/>
            <a:srcRect/>
            <a:stretch>
              <a:fillRect/>
            </a:stretch>
          </p:blipFill>
          <p:spPr bwMode="auto">
            <a:xfrm>
              <a:off x="240" y="144"/>
              <a:ext cx="2544" cy="1908"/>
            </a:xfrm>
            <a:prstGeom prst="rect">
              <a:avLst/>
            </a:prstGeom>
            <a:noFill/>
            <a:ln w="9525">
              <a:noFill/>
              <a:miter lim="800000"/>
              <a:headEnd/>
              <a:tailEnd/>
            </a:ln>
          </p:spPr>
        </p:pic>
        <p:sp>
          <p:nvSpPr>
            <p:cNvPr id="516103" name="Text Box 13"/>
            <p:cNvSpPr txBox="1">
              <a:spLocks noChangeArrowheads="1"/>
            </p:cNvSpPr>
            <p:nvPr/>
          </p:nvSpPr>
          <p:spPr bwMode="auto">
            <a:xfrm>
              <a:off x="993" y="2037"/>
              <a:ext cx="958" cy="368"/>
            </a:xfrm>
            <a:prstGeom prst="rect">
              <a:avLst/>
            </a:prstGeom>
            <a:noFill/>
            <a:ln w="9525">
              <a:noFill/>
              <a:miter lim="800000"/>
              <a:headEnd/>
              <a:tailEnd/>
            </a:ln>
          </p:spPr>
          <p:txBody>
            <a:bodyPr wrap="none" anchor="ctr">
              <a:spAutoFit/>
            </a:bodyPr>
            <a:lstStyle/>
            <a:p>
              <a:pPr algn="ctr" eaLnBrk="0" fontAlgn="base" hangingPunct="0">
                <a:spcBef>
                  <a:spcPct val="0"/>
                </a:spcBef>
                <a:spcAft>
                  <a:spcPct val="0"/>
                </a:spcAft>
              </a:pPr>
              <a:r>
                <a:rPr lang="en-US" sz="3200" b="1" smtClean="0">
                  <a:solidFill>
                    <a:srgbClr val="FFFC09"/>
                  </a:solidFill>
                  <a:latin typeface="Comic Sans MS" pitchFamily="66" charset="0"/>
                  <a:ea typeface="MS PGothic" pitchFamily="34" charset="-128"/>
                </a:rPr>
                <a:t>Caesar</a:t>
              </a:r>
            </a:p>
          </p:txBody>
        </p:sp>
      </p:grpSp>
      <p:sp>
        <p:nvSpPr>
          <p:cNvPr id="2" name="Title 1"/>
          <p:cNvSpPr>
            <a:spLocks noGrp="1"/>
          </p:cNvSpPr>
          <p:nvPr>
            <p:ph type="title" idx="4294967295"/>
          </p:nvPr>
        </p:nvSpPr>
        <p:spPr>
          <a:xfrm>
            <a:off x="3573463" y="5041900"/>
            <a:ext cx="4664075" cy="584200"/>
          </a:xfrm>
        </p:spPr>
        <p:txBody>
          <a:bodyPr wrap="none">
            <a:spAutoFit/>
          </a:bodyPr>
          <a:lstStyle/>
          <a:p>
            <a:pPr>
              <a:defRPr/>
            </a:pPr>
            <a:r>
              <a:rPr lang="en-US" sz="3200" b="1" kern="1200" dirty="0">
                <a:solidFill>
                  <a:srgbClr val="FFFC09"/>
                </a:solidFill>
                <a:latin typeface="Comic Sans MS" charset="0"/>
                <a:ea typeface="ＭＳ Ｐゴシック" charset="0"/>
                <a:cs typeface="ＭＳ Ｐゴシック" charset="0"/>
              </a:rPr>
              <a:t>The Library of Caesar</a:t>
            </a:r>
          </a:p>
        </p:txBody>
      </p:sp>
      <p:sp>
        <p:nvSpPr>
          <p:cNvPr id="516101"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p>
            <a:pPr algn="ctr" eaLnBrk="0" fontAlgn="base" hangingPunct="0">
              <a:spcBef>
                <a:spcPct val="0"/>
              </a:spcBef>
              <a:spcAft>
                <a:spcPct val="0"/>
              </a:spcAft>
            </a:pPr>
            <a:r>
              <a:rPr lang="en-US" sz="2400" b="1" smtClean="0">
                <a:solidFill>
                  <a:srgbClr val="FFFFFF"/>
                </a:solidFill>
                <a:latin typeface="Arial" pitchFamily="34" charset="0"/>
                <a:ea typeface="MS PGothic" pitchFamily="34" charset="-128"/>
                <a:cs typeface="Arial" pitchFamily="34" charset="0"/>
              </a:rPr>
              <a:t>349</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8145" name="Picture 2" descr="EphTheatre"/>
          <p:cNvPicPr>
            <a:picLocks noChangeAspect="1" noChangeArrowheads="1"/>
          </p:cNvPicPr>
          <p:nvPr/>
        </p:nvPicPr>
        <p:blipFill>
          <a:blip r:embed="rId3" cstate="print"/>
          <a:srcRect r="12408"/>
          <a:stretch>
            <a:fillRect/>
          </a:stretch>
        </p:blipFill>
        <p:spPr bwMode="auto">
          <a:xfrm>
            <a:off x="0" y="0"/>
            <a:ext cx="9144000" cy="6902450"/>
          </a:xfrm>
          <a:prstGeom prst="rect">
            <a:avLst/>
          </a:prstGeom>
          <a:noFill/>
          <a:ln w="9525">
            <a:noFill/>
            <a:miter lim="800000"/>
            <a:headEnd/>
            <a:tailEnd/>
          </a:ln>
        </p:spPr>
      </p:pic>
      <p:sp>
        <p:nvSpPr>
          <p:cNvPr id="11268" name="Text Box 4"/>
          <p:cNvSpPr txBox="1">
            <a:spLocks noChangeArrowheads="1"/>
          </p:cNvSpPr>
          <p:nvPr/>
        </p:nvSpPr>
        <p:spPr bwMode="auto">
          <a:xfrm>
            <a:off x="8229600" y="41275"/>
            <a:ext cx="869950" cy="46196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defRPr/>
            </a:pPr>
            <a:r>
              <a:rPr lang="en-US" b="1" smtClean="0">
                <a:solidFill>
                  <a:srgbClr val="EAEAEA"/>
                </a:solidFill>
                <a:latin typeface="Arial" charset="0"/>
                <a:cs typeface="Arial" charset="0"/>
              </a:rPr>
              <a:t>180a</a:t>
            </a:r>
            <a:endParaRPr lang="en-US" smtClean="0">
              <a:solidFill>
                <a:srgbClr val="EAEAEA"/>
              </a:solidFill>
              <a:latin typeface="Arial" charset="0"/>
              <a:cs typeface="Arial" charset="0"/>
            </a:endParaRPr>
          </a:p>
        </p:txBody>
      </p:sp>
      <p:sp>
        <p:nvSpPr>
          <p:cNvPr id="11269" name="Rectangle 5"/>
          <p:cNvSpPr>
            <a:spLocks noGrp="1" noChangeArrowheads="1"/>
          </p:cNvSpPr>
          <p:nvPr>
            <p:ph type="title" idx="4294967295"/>
          </p:nvPr>
        </p:nvSpPr>
        <p:spPr>
          <a:xfrm>
            <a:off x="3275013" y="0"/>
            <a:ext cx="5257800" cy="1997075"/>
          </a:xfrm>
          <a:effectLst>
            <a:outerShdw dist="35921" dir="2700000" algn="ctr" rotWithShape="0">
              <a:schemeClr val="bg2">
                <a:alpha val="74997"/>
              </a:schemeClr>
            </a:outerShdw>
          </a:effectLst>
        </p:spPr>
        <p:txBody>
          <a:bodyPr anchor="t">
            <a:spAutoFit/>
          </a:bodyPr>
          <a:lstStyle/>
          <a:p>
            <a:pPr eaLnBrk="1" hangingPunct="1">
              <a:spcBef>
                <a:spcPct val="50000"/>
              </a:spcBef>
              <a:defRPr/>
            </a:pPr>
            <a:r>
              <a:rPr lang="en-US" sz="6000" b="1" dirty="0">
                <a:effectLst>
                  <a:outerShdw blurRad="38100" dist="38100" dir="2700000" algn="tl">
                    <a:srgbClr val="000000"/>
                  </a:outerShdw>
                </a:effectLst>
                <a:latin typeface="Mac ttnorm" charset="0"/>
                <a:ea typeface="ＭＳ Ｐゴシック" charset="0"/>
                <a:cs typeface="Times New Roman" charset="0"/>
              </a:rPr>
              <a:t>The Theatre of Acts 19:29</a:t>
            </a:r>
            <a:endParaRPr lang="en-US" sz="7200" b="1" dirty="0">
              <a:effectLst>
                <a:outerShdw blurRad="38100" dist="38100" dir="2700000" algn="tl">
                  <a:srgbClr val="000000"/>
                </a:outerShdw>
              </a:effectLst>
              <a:latin typeface="Mac ttnorm" charset="0"/>
              <a:ea typeface="ＭＳ Ｐゴシック" charset="0"/>
              <a:cs typeface="Times New Roma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3" name="Group 14"/>
          <p:cNvGrpSpPr>
            <a:grpSpLocks/>
          </p:cNvGrpSpPr>
          <p:nvPr/>
        </p:nvGrpSpPr>
        <p:grpSpPr bwMode="auto">
          <a:xfrm>
            <a:off x="395288" y="82550"/>
            <a:ext cx="8321675" cy="6400800"/>
            <a:chOff x="278" y="48"/>
            <a:chExt cx="5242" cy="4032"/>
          </a:xfrm>
        </p:grpSpPr>
        <p:sp>
          <p:nvSpPr>
            <p:cNvPr id="520197" name="Text Box 15"/>
            <p:cNvSpPr txBox="1">
              <a:spLocks noChangeArrowheads="1"/>
            </p:cNvSpPr>
            <p:nvPr/>
          </p:nvSpPr>
          <p:spPr bwMode="auto">
            <a:xfrm>
              <a:off x="806" y="969"/>
              <a:ext cx="116" cy="327"/>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n-US" sz="2800" smtClean="0">
                <a:solidFill>
                  <a:srgbClr val="FFFFFF"/>
                </a:solidFill>
                <a:ea typeface="MS PGothic" pitchFamily="34" charset="-128"/>
              </a:endParaRPr>
            </a:p>
          </p:txBody>
        </p:sp>
        <p:sp>
          <p:nvSpPr>
            <p:cNvPr id="520198" name="Text Box 16"/>
            <p:cNvSpPr txBox="1">
              <a:spLocks noChangeArrowheads="1"/>
            </p:cNvSpPr>
            <p:nvPr/>
          </p:nvSpPr>
          <p:spPr bwMode="auto">
            <a:xfrm>
              <a:off x="278" y="3753"/>
              <a:ext cx="116" cy="327"/>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n-US" sz="2800" smtClean="0">
                <a:solidFill>
                  <a:srgbClr val="000000"/>
                </a:solidFill>
                <a:ea typeface="MS PGothic" pitchFamily="34" charset="-128"/>
              </a:endParaRPr>
            </a:p>
          </p:txBody>
        </p:sp>
        <p:pic>
          <p:nvPicPr>
            <p:cNvPr id="520199" name="Picture 17"/>
            <p:cNvPicPr>
              <a:picLocks noChangeAspect="1" noChangeArrowheads="1"/>
            </p:cNvPicPr>
            <p:nvPr/>
          </p:nvPicPr>
          <p:blipFill>
            <a:blip r:embed="rId3" cstate="print"/>
            <a:srcRect/>
            <a:stretch>
              <a:fillRect/>
            </a:stretch>
          </p:blipFill>
          <p:spPr bwMode="auto">
            <a:xfrm>
              <a:off x="288" y="48"/>
              <a:ext cx="5232" cy="3596"/>
            </a:xfrm>
            <a:prstGeom prst="rect">
              <a:avLst/>
            </a:prstGeom>
            <a:noFill/>
            <a:ln w="9525">
              <a:noFill/>
              <a:miter lim="800000"/>
              <a:headEnd/>
              <a:tailEnd/>
            </a:ln>
          </p:spPr>
        </p:pic>
        <p:sp>
          <p:nvSpPr>
            <p:cNvPr id="520200" name="Text Box 18"/>
            <p:cNvSpPr txBox="1">
              <a:spLocks noChangeArrowheads="1"/>
            </p:cNvSpPr>
            <p:nvPr/>
          </p:nvSpPr>
          <p:spPr bwMode="auto">
            <a:xfrm>
              <a:off x="2105" y="3643"/>
              <a:ext cx="1594" cy="40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3600" smtClean="0">
                  <a:solidFill>
                    <a:srgbClr val="FFFC09"/>
                  </a:solidFill>
                  <a:latin typeface="Comic Sans MS" pitchFamily="66" charset="0"/>
                  <a:ea typeface="MS PGothic" pitchFamily="34" charset="-128"/>
                </a:rPr>
                <a:t>Acts 19:29</a:t>
              </a:r>
            </a:p>
          </p:txBody>
        </p:sp>
        <p:sp>
          <p:nvSpPr>
            <p:cNvPr id="520201" name="Text Box 19"/>
            <p:cNvSpPr txBox="1">
              <a:spLocks noChangeArrowheads="1"/>
            </p:cNvSpPr>
            <p:nvPr/>
          </p:nvSpPr>
          <p:spPr bwMode="auto">
            <a:xfrm>
              <a:off x="3129" y="85"/>
              <a:ext cx="2307" cy="40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3600" i="1" smtClean="0">
                  <a:solidFill>
                    <a:srgbClr val="FFFFFF"/>
                  </a:solidFill>
                  <a:latin typeface="Monaco" charset="0"/>
                  <a:ea typeface="MS PGothic" pitchFamily="34" charset="-128"/>
                </a:rPr>
                <a:t>theh</a:t>
              </a:r>
              <a:r>
                <a:rPr lang="fr-FR" sz="3600" i="1" smtClean="0">
                  <a:solidFill>
                    <a:srgbClr val="FFFFFF"/>
                  </a:solidFill>
                  <a:latin typeface="Monaco" charset="0"/>
                  <a:ea typeface="MS PGothic" pitchFamily="34" charset="-128"/>
                </a:rPr>
                <a:t>'</a:t>
              </a:r>
              <a:r>
                <a:rPr lang="en-US" sz="3600" i="1" smtClean="0">
                  <a:solidFill>
                    <a:srgbClr val="FFFFFF"/>
                  </a:solidFill>
                  <a:latin typeface="Monaco" charset="0"/>
                  <a:ea typeface="MS PGothic" pitchFamily="34" charset="-128"/>
                </a:rPr>
                <a:t>-at-ron</a:t>
              </a:r>
              <a:endParaRPr lang="en-US" sz="3600" i="1" smtClean="0">
                <a:solidFill>
                  <a:srgbClr val="000000"/>
                </a:solidFill>
                <a:latin typeface="Monaco" charset="0"/>
                <a:ea typeface="MS PGothic" pitchFamily="34" charset="-128"/>
              </a:endParaRPr>
            </a:p>
          </p:txBody>
        </p:sp>
      </p:grpSp>
      <p:sp>
        <p:nvSpPr>
          <p:cNvPr id="2" name="Title 1"/>
          <p:cNvSpPr>
            <a:spLocks noGrp="1"/>
          </p:cNvSpPr>
          <p:nvPr>
            <p:ph type="title" idx="4294967295"/>
          </p:nvPr>
        </p:nvSpPr>
        <p:spPr/>
        <p:txBody>
          <a:bodyPr/>
          <a:lstStyle/>
          <a:p>
            <a:pPr>
              <a:defRPr/>
            </a:pPr>
            <a:r>
              <a:rPr lang="en-US" b="1" kern="1200" dirty="0" smtClean="0">
                <a:solidFill>
                  <a:srgbClr val="FFFFFF"/>
                </a:solidFill>
                <a:latin typeface="Comic Sans MS"/>
                <a:ea typeface="ＭＳ Ｐゴシック"/>
                <a:cs typeface="ＭＳ Ｐゴシック"/>
              </a:rPr>
              <a:t>Theater Seats 25,000</a:t>
            </a:r>
            <a:endParaRPr lang="en-US" sz="6600" b="1" dirty="0">
              <a:ea typeface="ＭＳ Ｐゴシック" pitchFamily="-112" charset="-128"/>
            </a:endParaRPr>
          </a:p>
        </p:txBody>
      </p:sp>
      <p:sp>
        <p:nvSpPr>
          <p:cNvPr id="520196"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p>
            <a:pPr algn="ctr" eaLnBrk="0" fontAlgn="base" hangingPunct="0">
              <a:spcBef>
                <a:spcPct val="0"/>
              </a:spcBef>
              <a:spcAft>
                <a:spcPct val="0"/>
              </a:spcAft>
            </a:pPr>
            <a:r>
              <a:rPr lang="en-US" sz="2400" b="1" smtClean="0">
                <a:solidFill>
                  <a:srgbClr val="FFFFFF"/>
                </a:solidFill>
                <a:latin typeface="Arial" pitchFamily="34" charset="0"/>
                <a:ea typeface="MS PGothic" pitchFamily="34" charset="-128"/>
                <a:cs typeface="Arial" pitchFamily="34" charset="0"/>
              </a:rPr>
              <a:t>349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6" descr="Prison Bars Old.jpg"/>
          <p:cNvPicPr>
            <a:picLocks noChangeAspect="1"/>
          </p:cNvPicPr>
          <p:nvPr/>
        </p:nvPicPr>
        <p:blipFill>
          <a:blip r:embed="rId3" cstate="print"/>
          <a:srcRect/>
          <a:stretch>
            <a:fillRect/>
          </a:stretch>
        </p:blipFill>
        <p:spPr bwMode="auto">
          <a:xfrm>
            <a:off x="0" y="0"/>
            <a:ext cx="9275763" cy="6958013"/>
          </a:xfrm>
          <a:prstGeom prst="rect">
            <a:avLst/>
          </a:prstGeom>
          <a:noFill/>
          <a:ln w="9525">
            <a:noFill/>
            <a:miter lim="800000"/>
            <a:headEnd/>
            <a:tailEnd/>
          </a:ln>
        </p:spPr>
      </p:pic>
      <p:pic>
        <p:nvPicPr>
          <p:cNvPr id="227331" name="Picture 3" descr="prison joy bars hands iStock_000000392120Small-300x199.jpg"/>
          <p:cNvPicPr>
            <a:picLocks noChangeAspect="1"/>
          </p:cNvPicPr>
          <p:nvPr/>
        </p:nvPicPr>
        <p:blipFill>
          <a:blip r:embed="rId4" cstate="print"/>
          <a:srcRect/>
          <a:stretch>
            <a:fillRect/>
          </a:stretch>
        </p:blipFill>
        <p:spPr bwMode="auto">
          <a:xfrm>
            <a:off x="5219700" y="836613"/>
            <a:ext cx="3810000" cy="2527300"/>
          </a:xfrm>
          <a:prstGeom prst="rect">
            <a:avLst/>
          </a:prstGeom>
          <a:noFill/>
          <a:ln w="9525">
            <a:noFill/>
            <a:miter lim="800000"/>
            <a:headEnd/>
            <a:tailEnd/>
          </a:ln>
        </p:spPr>
      </p:pic>
      <p:sp>
        <p:nvSpPr>
          <p:cNvPr id="11269" name="Text Box 5"/>
          <p:cNvSpPr txBox="1">
            <a:spLocks noChangeArrowheads="1"/>
          </p:cNvSpPr>
          <p:nvPr/>
        </p:nvSpPr>
        <p:spPr bwMode="auto">
          <a:xfrm>
            <a:off x="381000" y="882824"/>
            <a:ext cx="8763000" cy="5650778"/>
          </a:xfrm>
          <a:prstGeom prst="rect">
            <a:avLst/>
          </a:prstGeom>
          <a:noFill/>
          <a:ln>
            <a:noFill/>
          </a:ln>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AutoNum type="arabicPeriod"/>
              <a:defRPr/>
            </a:pPr>
            <a:r>
              <a:rPr lang="en-US" sz="2800" b="1" dirty="0" err="1" smtClean="0">
                <a:solidFill>
                  <a:srgbClr val="FFFF00"/>
                </a:solidFill>
                <a:effectLst>
                  <a:glow rad="304800">
                    <a:srgbClr val="000000">
                      <a:alpha val="75000"/>
                    </a:srgbClr>
                  </a:glow>
                </a:effectLst>
                <a:latin typeface="Arial" charset="0"/>
                <a:cs typeface="Times New Roman" charset="0"/>
              </a:rPr>
              <a:t>Tychicơ</a:t>
            </a:r>
            <a:endParaRPr lang="en-US" sz="2800" b="1" dirty="0" smtClean="0">
              <a:solidFill>
                <a:srgbClr val="FFFF00"/>
              </a:solidFill>
              <a:effectLst>
                <a:glow rad="304800">
                  <a:srgbClr val="000000">
                    <a:alpha val="75000"/>
                  </a:srgbClr>
                </a:glow>
              </a:effectLst>
              <a:latin typeface="Arial" charset="0"/>
              <a:cs typeface="Times New Roman" charset="0"/>
            </a:endParaRPr>
          </a:p>
          <a:p>
            <a:pPr marL="719138" lvl="1" indent="-276225" eaLnBrk="1" hangingPunct="1">
              <a:spcBef>
                <a:spcPct val="10000"/>
              </a:spcBef>
              <a:buFontTx/>
              <a:buChar char="•"/>
              <a:defRPr/>
            </a:pPr>
            <a:r>
              <a:rPr lang="en-US" sz="2800" b="1" dirty="0" err="1" smtClean="0">
                <a:solidFill>
                  <a:srgbClr val="FFFFFF"/>
                </a:solidFill>
                <a:effectLst>
                  <a:glow rad="304800">
                    <a:srgbClr val="000000">
                      <a:alpha val="75000"/>
                    </a:srgbClr>
                  </a:glow>
                </a:effectLst>
                <a:latin typeface="Arial" charset="0"/>
              </a:rPr>
              <a:t>Ông</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cầm</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thư</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Êphêsô</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và</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Côlôse</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Êph</a:t>
            </a:r>
            <a:r>
              <a:rPr lang="en-US" sz="2800" b="1" dirty="0" smtClean="0">
                <a:solidFill>
                  <a:srgbClr val="FFFFFF"/>
                </a:solidFill>
                <a:effectLst>
                  <a:glow rad="304800">
                    <a:srgbClr val="000000">
                      <a:alpha val="75000"/>
                    </a:srgbClr>
                  </a:glow>
                </a:effectLst>
                <a:latin typeface="Arial" charset="0"/>
              </a:rPr>
              <a:t> 6:21; </a:t>
            </a:r>
            <a:r>
              <a:rPr lang="en-US" sz="2800" b="1" dirty="0" err="1" smtClean="0">
                <a:solidFill>
                  <a:srgbClr val="FFFFFF"/>
                </a:solidFill>
                <a:effectLst>
                  <a:glow rad="304800">
                    <a:srgbClr val="000000">
                      <a:alpha val="75000"/>
                    </a:srgbClr>
                  </a:glow>
                </a:effectLst>
                <a:latin typeface="Arial" charset="0"/>
              </a:rPr>
              <a:t>Cô</a:t>
            </a:r>
            <a:r>
              <a:rPr lang="en-US" sz="2800" b="1" dirty="0" smtClean="0">
                <a:solidFill>
                  <a:srgbClr val="FFFFFF"/>
                </a:solidFill>
                <a:effectLst>
                  <a:glow rad="304800">
                    <a:srgbClr val="000000">
                      <a:alpha val="75000"/>
                    </a:srgbClr>
                  </a:glow>
                </a:effectLst>
                <a:latin typeface="Arial" charset="0"/>
              </a:rPr>
              <a:t> 4:7)</a:t>
            </a:r>
          </a:p>
          <a:p>
            <a:pPr marL="719138" lvl="1" indent="-276225" eaLnBrk="1" hangingPunct="1">
              <a:spcBef>
                <a:spcPct val="10000"/>
              </a:spcBef>
              <a:buFontTx/>
              <a:buChar char="•"/>
              <a:defRPr/>
            </a:pPr>
            <a:r>
              <a:rPr lang="en-US" sz="2800" b="1" dirty="0" err="1" smtClean="0">
                <a:solidFill>
                  <a:srgbClr val="FFFFFF"/>
                </a:solidFill>
                <a:effectLst>
                  <a:glow rad="304800">
                    <a:srgbClr val="000000">
                      <a:alpha val="75000"/>
                    </a:srgbClr>
                  </a:glow>
                </a:effectLst>
                <a:latin typeface="Arial" charset="0"/>
              </a:rPr>
              <a:t>Ônêsim</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cùng</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đi</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với</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ông</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Cô</a:t>
            </a:r>
            <a:r>
              <a:rPr lang="en-US" sz="2800" b="1" dirty="0" smtClean="0">
                <a:solidFill>
                  <a:srgbClr val="FFFFFF"/>
                </a:solidFill>
                <a:effectLst>
                  <a:glow rad="304800">
                    <a:srgbClr val="000000">
                      <a:alpha val="75000"/>
                    </a:srgbClr>
                  </a:glow>
                </a:effectLst>
                <a:latin typeface="Arial" charset="0"/>
              </a:rPr>
              <a:t> 4:9)</a:t>
            </a:r>
          </a:p>
          <a:p>
            <a:pPr eaLnBrk="1" hangingPunct="1">
              <a:spcBef>
                <a:spcPct val="20000"/>
              </a:spcBef>
              <a:buFontTx/>
              <a:buAutoNum type="arabicPeriod"/>
              <a:defRPr/>
            </a:pPr>
            <a:r>
              <a:rPr lang="en-US" sz="2800" b="1" dirty="0" err="1" smtClean="0">
                <a:solidFill>
                  <a:srgbClr val="FFFF00"/>
                </a:solidFill>
                <a:effectLst>
                  <a:glow rad="304800">
                    <a:srgbClr val="000000">
                      <a:alpha val="75000"/>
                    </a:srgbClr>
                  </a:glow>
                </a:effectLst>
                <a:latin typeface="Arial" charset="0"/>
                <a:cs typeface="Times New Roman" charset="0"/>
              </a:rPr>
              <a:t>Ônêsim</a:t>
            </a:r>
            <a:endParaRPr lang="en-US" sz="2800" b="1" dirty="0" smtClean="0">
              <a:solidFill>
                <a:srgbClr val="FFFF00"/>
              </a:solidFill>
              <a:effectLst>
                <a:glow rad="304800">
                  <a:srgbClr val="000000">
                    <a:alpha val="75000"/>
                  </a:srgbClr>
                </a:glow>
              </a:effectLst>
              <a:latin typeface="Arial" charset="0"/>
              <a:cs typeface="Times New Roman" charset="0"/>
            </a:endParaRPr>
          </a:p>
          <a:p>
            <a:pPr marL="719138" lvl="1" indent="-276225" eaLnBrk="1" hangingPunct="1">
              <a:spcBef>
                <a:spcPct val="10000"/>
              </a:spcBef>
              <a:buFontTx/>
              <a:buChar char="•"/>
              <a:defRPr/>
            </a:pPr>
            <a:r>
              <a:rPr lang="en-US" sz="2800" b="1" dirty="0" err="1" smtClean="0">
                <a:solidFill>
                  <a:srgbClr val="FFFFFF"/>
                </a:solidFill>
                <a:effectLst>
                  <a:glow rad="304800">
                    <a:srgbClr val="000000">
                      <a:alpha val="75000"/>
                    </a:srgbClr>
                  </a:glow>
                </a:effectLst>
                <a:latin typeface="Arial" charset="0"/>
              </a:rPr>
              <a:t>Một</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nô</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lệ</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của</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Philêmôn</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từ</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Côlôse</a:t>
            </a:r>
            <a:endParaRPr lang="en-US" sz="2800" b="1" dirty="0" smtClean="0">
              <a:solidFill>
                <a:srgbClr val="FFFFFF"/>
              </a:solidFill>
              <a:effectLst>
                <a:glow rad="304800">
                  <a:srgbClr val="000000">
                    <a:alpha val="75000"/>
                  </a:srgbClr>
                </a:glow>
              </a:effectLst>
              <a:latin typeface="Arial" charset="0"/>
            </a:endParaRPr>
          </a:p>
          <a:p>
            <a:pPr marL="719138" lvl="1" indent="-276225" eaLnBrk="1" hangingPunct="1">
              <a:spcBef>
                <a:spcPct val="10000"/>
              </a:spcBef>
              <a:buFontTx/>
              <a:buChar char="•"/>
              <a:defRPr/>
            </a:pPr>
            <a:r>
              <a:rPr lang="en-US" sz="2800" b="1" dirty="0" err="1" smtClean="0">
                <a:solidFill>
                  <a:srgbClr val="FFFFFF"/>
                </a:solidFill>
                <a:effectLst>
                  <a:glow rad="304800">
                    <a:srgbClr val="000000">
                      <a:alpha val="75000"/>
                    </a:srgbClr>
                  </a:glow>
                </a:effectLst>
                <a:latin typeface="Arial" charset="0"/>
              </a:rPr>
              <a:t>Có</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lẽ</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anh</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này</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đem</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thư</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Philêmôn</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về</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cho</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chủ</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mình</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dù</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trong</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htư</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Philêmôn</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không</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đề</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cập</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Philm</a:t>
            </a:r>
            <a:r>
              <a:rPr lang="en-US" sz="2800" b="1" dirty="0" smtClean="0">
                <a:solidFill>
                  <a:srgbClr val="FFFFFF"/>
                </a:solidFill>
                <a:effectLst>
                  <a:glow rad="304800">
                    <a:srgbClr val="000000">
                      <a:alpha val="75000"/>
                    </a:srgbClr>
                  </a:glow>
                </a:effectLst>
                <a:latin typeface="Arial" charset="0"/>
              </a:rPr>
              <a:t> 12)</a:t>
            </a:r>
          </a:p>
          <a:p>
            <a:pPr eaLnBrk="1" hangingPunct="1">
              <a:spcBef>
                <a:spcPct val="20000"/>
              </a:spcBef>
              <a:buFontTx/>
              <a:buAutoNum type="arabicPeriod"/>
              <a:defRPr/>
            </a:pPr>
            <a:r>
              <a:rPr lang="en-US" sz="2800" b="1" dirty="0" err="1" smtClean="0">
                <a:solidFill>
                  <a:srgbClr val="FFFF00"/>
                </a:solidFill>
                <a:effectLst>
                  <a:glow rad="304800">
                    <a:srgbClr val="000000">
                      <a:alpha val="75000"/>
                    </a:srgbClr>
                  </a:glow>
                </a:effectLst>
                <a:latin typeface="Arial" charset="0"/>
                <a:cs typeface="Times New Roman" charset="0"/>
              </a:rPr>
              <a:t>Épbaphôđít</a:t>
            </a:r>
            <a:endParaRPr lang="en-US" sz="2800" b="1" dirty="0" smtClean="0">
              <a:solidFill>
                <a:srgbClr val="FFFF00"/>
              </a:solidFill>
              <a:effectLst>
                <a:glow rad="304800">
                  <a:srgbClr val="000000">
                    <a:alpha val="75000"/>
                  </a:srgbClr>
                </a:glow>
              </a:effectLst>
              <a:latin typeface="Arial" charset="0"/>
              <a:cs typeface="Times New Roman" charset="0"/>
            </a:endParaRPr>
          </a:p>
          <a:p>
            <a:pPr marL="719138" lvl="1" indent="-276225" eaLnBrk="1" hangingPunct="1">
              <a:spcBef>
                <a:spcPct val="10000"/>
              </a:spcBef>
              <a:buFontTx/>
              <a:buChar char="•"/>
              <a:defRPr/>
            </a:pPr>
            <a:r>
              <a:rPr lang="en-US" sz="2800" b="1" dirty="0" err="1" smtClean="0">
                <a:solidFill>
                  <a:srgbClr val="FFFFFF"/>
                </a:solidFill>
                <a:effectLst>
                  <a:glow rad="304800">
                    <a:srgbClr val="000000">
                      <a:alpha val="75000"/>
                    </a:srgbClr>
                  </a:glow>
                </a:effectLst>
                <a:latin typeface="Arial" charset="0"/>
              </a:rPr>
              <a:t>Người</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gốc</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thành</a:t>
            </a:r>
            <a:r>
              <a:rPr lang="en-US" sz="2800" b="1" dirty="0" smtClean="0">
                <a:solidFill>
                  <a:srgbClr val="FFFFFF"/>
                </a:solidFill>
                <a:effectLst>
                  <a:glow rad="304800">
                    <a:srgbClr val="000000">
                      <a:alpha val="75000"/>
                    </a:srgbClr>
                  </a:glow>
                </a:effectLst>
                <a:latin typeface="Arial" charset="0"/>
              </a:rPr>
              <a:t> Philip, </a:t>
            </a:r>
            <a:r>
              <a:rPr lang="en-US" sz="2800" b="1" dirty="0" err="1" smtClean="0">
                <a:solidFill>
                  <a:srgbClr val="FFFFFF"/>
                </a:solidFill>
                <a:effectLst>
                  <a:glow rad="304800">
                    <a:srgbClr val="000000">
                      <a:alpha val="75000"/>
                    </a:srgbClr>
                  </a:glow>
                </a:effectLst>
                <a:latin typeface="Arial" charset="0"/>
              </a:rPr>
              <a:t>ông</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mang</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thư</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Philíp</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về</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cho</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đồng</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hương</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của</a:t>
            </a:r>
            <a:r>
              <a:rPr lang="en-US" sz="2800" b="1" dirty="0" smtClean="0">
                <a:solidFill>
                  <a:srgbClr val="FFFFFF"/>
                </a:solidFill>
                <a:effectLst>
                  <a:glow rad="304800">
                    <a:srgbClr val="000000">
                      <a:alpha val="75000"/>
                    </a:srgbClr>
                  </a:glow>
                </a:effectLst>
                <a:latin typeface="Arial" charset="0"/>
              </a:rPr>
              <a:t> </a:t>
            </a:r>
            <a:r>
              <a:rPr lang="en-US" sz="2800" b="1" dirty="0" err="1" smtClean="0">
                <a:solidFill>
                  <a:srgbClr val="FFFFFF"/>
                </a:solidFill>
                <a:effectLst>
                  <a:glow rad="304800">
                    <a:srgbClr val="000000">
                      <a:alpha val="75000"/>
                    </a:srgbClr>
                  </a:glow>
                </a:effectLst>
                <a:latin typeface="Arial" charset="0"/>
              </a:rPr>
              <a:t>mình</a:t>
            </a:r>
            <a:r>
              <a:rPr lang="en-US" sz="2800" b="1" dirty="0" smtClean="0">
                <a:solidFill>
                  <a:srgbClr val="FFFFFF"/>
                </a:solidFill>
                <a:effectLst>
                  <a:glow rad="304800">
                    <a:srgbClr val="000000">
                      <a:alpha val="75000"/>
                    </a:srgbClr>
                  </a:glow>
                </a:effectLst>
                <a:latin typeface="Arial" charset="0"/>
              </a:rPr>
              <a:t> (Phil. 2:25, 28)</a:t>
            </a:r>
            <a:endParaRPr lang="en-GB" sz="2800" b="1" dirty="0" smtClean="0">
              <a:solidFill>
                <a:srgbClr val="FFFFFF"/>
              </a:solidFill>
              <a:effectLst>
                <a:glow rad="304800">
                  <a:srgbClr val="000000">
                    <a:alpha val="75000"/>
                  </a:srgbClr>
                </a:glow>
              </a:effectLst>
              <a:latin typeface="Arial" charset="0"/>
            </a:endParaRPr>
          </a:p>
        </p:txBody>
      </p:sp>
      <p:sp>
        <p:nvSpPr>
          <p:cNvPr id="227333" name="TextBox 3"/>
          <p:cNvSpPr txBox="1">
            <a:spLocks noChangeArrowheads="1"/>
          </p:cNvSpPr>
          <p:nvPr/>
        </p:nvSpPr>
        <p:spPr bwMode="auto">
          <a:xfrm>
            <a:off x="457200" y="6477000"/>
            <a:ext cx="8686800" cy="338138"/>
          </a:xfrm>
          <a:prstGeom prst="rect">
            <a:avLst/>
          </a:prstGeom>
          <a:noFill/>
          <a:ln w="9525">
            <a:noFill/>
            <a:miter lim="800000"/>
            <a:headEnd/>
            <a:tailEnd/>
          </a:ln>
        </p:spPr>
        <p:txBody>
          <a:bodyPr>
            <a:spAutoFit/>
          </a:bodyPr>
          <a:lstStyle/>
          <a:p>
            <a:pPr algn="r"/>
            <a:r>
              <a:rPr lang="en-US" sz="1600" b="1" i="1">
                <a:solidFill>
                  <a:srgbClr val="FFFFFF"/>
                </a:solidFill>
                <a:latin typeface="Arial" pitchFamily="34" charset="0"/>
              </a:rPr>
              <a:t>Adapted from Jeremy Chew, East Asia School of Theology, Singapore</a:t>
            </a:r>
          </a:p>
        </p:txBody>
      </p:sp>
      <p:sp>
        <p:nvSpPr>
          <p:cNvPr id="2" name="Title 1"/>
          <p:cNvSpPr>
            <a:spLocks noGrp="1"/>
          </p:cNvSpPr>
          <p:nvPr>
            <p:ph type="title" idx="4294967295"/>
          </p:nvPr>
        </p:nvSpPr>
        <p:spPr>
          <a:xfrm>
            <a:off x="250825" y="128588"/>
            <a:ext cx="7772400" cy="708025"/>
          </a:xfrm>
          <a:solidFill>
            <a:srgbClr val="0000FF"/>
          </a:solidFill>
          <a:ln w="12700">
            <a:solidFill>
              <a:schemeClr val="tx1"/>
            </a:solidFill>
          </a:ln>
        </p:spPr>
        <p:txBody>
          <a:bodyPr>
            <a:spAutoFit/>
          </a:bodyPr>
          <a:lstStyle/>
          <a:p>
            <a:pPr algn="l" eaLnBrk="1" hangingPunct="1">
              <a:spcBef>
                <a:spcPct val="50000"/>
              </a:spcBef>
              <a:defRPr/>
            </a:pPr>
            <a:r>
              <a:rPr lang="en-US" sz="4000" b="1" dirty="0" smtClean="0">
                <a:solidFill>
                  <a:srgbClr val="FFFFFF"/>
                </a:solidFill>
                <a:effectLst>
                  <a:outerShdw blurRad="38100" dist="38100" dir="2700000" algn="tl">
                    <a:srgbClr val="000000"/>
                  </a:outerShdw>
                </a:effectLst>
                <a:latin typeface="Arial" pitchFamily="34" charset="0"/>
              </a:rPr>
              <a:t>Ai </a:t>
            </a:r>
            <a:r>
              <a:rPr lang="en-US" sz="4000" b="1" dirty="0" err="1" smtClean="0">
                <a:solidFill>
                  <a:srgbClr val="FFFFFF"/>
                </a:solidFill>
                <a:effectLst>
                  <a:outerShdw blurRad="38100" dist="38100" dir="2700000" algn="tl">
                    <a:srgbClr val="000000"/>
                  </a:outerShdw>
                </a:effectLst>
                <a:latin typeface="Arial" pitchFamily="34" charset="0"/>
              </a:rPr>
              <a:t>mang</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những</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lá</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thư</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này</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đi</a:t>
            </a:r>
            <a:r>
              <a:rPr lang="en-US" sz="4000" b="1" dirty="0" smtClean="0">
                <a:solidFill>
                  <a:srgbClr val="FFFFFF"/>
                </a:solidFill>
                <a:effectLst>
                  <a:outerShdw blurRad="38100" dist="38100" dir="2700000" algn="tl">
                    <a:srgbClr val="000000"/>
                  </a:outerShdw>
                </a:effectLst>
                <a:latin typeface="Arial" pitchFamily="34"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Effect transition="in" filter="wipe(left)">
                                      <p:cBhvr>
                                        <p:cTn id="18" dur="500"/>
                                        <p:tgtEl>
                                          <p:spTgt spid="1126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wipe(left)">
                                      <p:cBhvr>
                                        <p:cTn id="21" dur="500"/>
                                        <p:tgtEl>
                                          <p:spTgt spid="1126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Effect transition="in" filter="wipe(left)">
                                      <p:cBhvr>
                                        <p:cTn id="24" dur="500"/>
                                        <p:tgtEl>
                                          <p:spTgt spid="11269">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9">
                                            <p:txEl>
                                              <p:pRg st="6" end="6"/>
                                            </p:txEl>
                                          </p:spTgt>
                                        </p:tgtEl>
                                        <p:attrNameLst>
                                          <p:attrName>style.visibility</p:attrName>
                                        </p:attrNameLst>
                                      </p:cBhvr>
                                      <p:to>
                                        <p:strVal val="visible"/>
                                      </p:to>
                                    </p:set>
                                    <p:animEffect transition="in" filter="wipe(left)">
                                      <p:cBhvr>
                                        <p:cTn id="29" dur="500"/>
                                        <p:tgtEl>
                                          <p:spTgt spid="11269">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269">
                                            <p:txEl>
                                              <p:pRg st="7" end="7"/>
                                            </p:txEl>
                                          </p:spTgt>
                                        </p:tgtEl>
                                        <p:attrNameLst>
                                          <p:attrName>style.visibility</p:attrName>
                                        </p:attrNameLst>
                                      </p:cBhvr>
                                      <p:to>
                                        <p:strVal val="visible"/>
                                      </p:to>
                                    </p:set>
                                    <p:animEffect transition="in" filter="wipe(left)">
                                      <p:cBhvr>
                                        <p:cTn id="32"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22242" name="Picture 2" descr="page-0018"/>
          <p:cNvPicPr>
            <a:picLocks noChangeAspect="1" noChangeArrowheads="1"/>
          </p:cNvPicPr>
          <p:nvPr/>
        </p:nvPicPr>
        <p:blipFill>
          <a:blip r:embed="rId3" cstate="print"/>
          <a:srcRect/>
          <a:stretch>
            <a:fillRect/>
          </a:stretch>
        </p:blipFill>
        <p:spPr bwMode="auto">
          <a:xfrm>
            <a:off x="2268538" y="342900"/>
            <a:ext cx="5257800" cy="6172200"/>
          </a:xfrm>
          <a:prstGeom prst="rect">
            <a:avLst/>
          </a:prstGeom>
          <a:noFill/>
          <a:ln w="9525">
            <a:noFill/>
            <a:miter lim="800000"/>
            <a:headEnd/>
            <a:tailEnd/>
          </a:ln>
        </p:spPr>
      </p:pic>
      <p:sp>
        <p:nvSpPr>
          <p:cNvPr id="52224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44"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45" name="AutoShape 5"/>
          <p:cNvSpPr>
            <a:spLocks noChangeArrowheads="1"/>
          </p:cNvSpPr>
          <p:nvPr/>
        </p:nvSpPr>
        <p:spPr bwMode="auto">
          <a:xfrm rot="5400000">
            <a:off x="21637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46"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47" name="AutoShape 7"/>
          <p:cNvSpPr>
            <a:spLocks noChangeArrowheads="1"/>
          </p:cNvSpPr>
          <p:nvPr/>
        </p:nvSpPr>
        <p:spPr bwMode="auto">
          <a:xfrm rot="-5566981">
            <a:off x="71755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nvGrpSpPr>
          <p:cNvPr id="2" name="Group 8"/>
          <p:cNvGrpSpPr>
            <a:grpSpLocks/>
          </p:cNvGrpSpPr>
          <p:nvPr/>
        </p:nvGrpSpPr>
        <p:grpSpPr bwMode="auto">
          <a:xfrm>
            <a:off x="0" y="228600"/>
            <a:ext cx="541338" cy="304800"/>
            <a:chOff x="4488" y="1488"/>
            <a:chExt cx="384" cy="192"/>
          </a:xfrm>
        </p:grpSpPr>
        <p:sp>
          <p:nvSpPr>
            <p:cNvPr id="522299"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300" name="Line 1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3" name="Group 11"/>
          <p:cNvGrpSpPr>
            <a:grpSpLocks/>
          </p:cNvGrpSpPr>
          <p:nvPr/>
        </p:nvGrpSpPr>
        <p:grpSpPr bwMode="auto">
          <a:xfrm>
            <a:off x="0" y="609600"/>
            <a:ext cx="541338" cy="304800"/>
            <a:chOff x="4488" y="1488"/>
            <a:chExt cx="384" cy="192"/>
          </a:xfrm>
        </p:grpSpPr>
        <p:sp>
          <p:nvSpPr>
            <p:cNvPr id="522297"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98" name="Line 1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4" name="Group 14"/>
          <p:cNvGrpSpPr>
            <a:grpSpLocks/>
          </p:cNvGrpSpPr>
          <p:nvPr/>
        </p:nvGrpSpPr>
        <p:grpSpPr bwMode="auto">
          <a:xfrm>
            <a:off x="0" y="990600"/>
            <a:ext cx="541338" cy="304800"/>
            <a:chOff x="4488" y="1488"/>
            <a:chExt cx="384" cy="192"/>
          </a:xfrm>
        </p:grpSpPr>
        <p:sp>
          <p:nvSpPr>
            <p:cNvPr id="522295"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96" name="Line 1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5" name="Group 17"/>
          <p:cNvGrpSpPr>
            <a:grpSpLocks/>
          </p:cNvGrpSpPr>
          <p:nvPr/>
        </p:nvGrpSpPr>
        <p:grpSpPr bwMode="auto">
          <a:xfrm>
            <a:off x="0" y="1371600"/>
            <a:ext cx="541338" cy="304800"/>
            <a:chOff x="4488" y="1488"/>
            <a:chExt cx="384" cy="192"/>
          </a:xfrm>
        </p:grpSpPr>
        <p:sp>
          <p:nvSpPr>
            <p:cNvPr id="522293"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94" name="Line 1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6" name="Group 20"/>
          <p:cNvGrpSpPr>
            <a:grpSpLocks/>
          </p:cNvGrpSpPr>
          <p:nvPr/>
        </p:nvGrpSpPr>
        <p:grpSpPr bwMode="auto">
          <a:xfrm>
            <a:off x="0" y="1752600"/>
            <a:ext cx="541338" cy="304800"/>
            <a:chOff x="4488" y="1488"/>
            <a:chExt cx="384" cy="192"/>
          </a:xfrm>
        </p:grpSpPr>
        <p:sp>
          <p:nvSpPr>
            <p:cNvPr id="522291"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92" name="Line 2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7" name="Group 23"/>
          <p:cNvGrpSpPr>
            <a:grpSpLocks/>
          </p:cNvGrpSpPr>
          <p:nvPr/>
        </p:nvGrpSpPr>
        <p:grpSpPr bwMode="auto">
          <a:xfrm>
            <a:off x="0" y="2133600"/>
            <a:ext cx="541338" cy="304800"/>
            <a:chOff x="4488" y="1488"/>
            <a:chExt cx="384" cy="192"/>
          </a:xfrm>
        </p:grpSpPr>
        <p:sp>
          <p:nvSpPr>
            <p:cNvPr id="522289"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90" name="Line 2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8" name="Group 26"/>
          <p:cNvGrpSpPr>
            <a:grpSpLocks/>
          </p:cNvGrpSpPr>
          <p:nvPr/>
        </p:nvGrpSpPr>
        <p:grpSpPr bwMode="auto">
          <a:xfrm>
            <a:off x="0" y="2514600"/>
            <a:ext cx="541338" cy="304800"/>
            <a:chOff x="4488" y="1488"/>
            <a:chExt cx="384" cy="192"/>
          </a:xfrm>
        </p:grpSpPr>
        <p:sp>
          <p:nvSpPr>
            <p:cNvPr id="522287"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88" name="Line 2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9" name="Group 29"/>
          <p:cNvGrpSpPr>
            <a:grpSpLocks/>
          </p:cNvGrpSpPr>
          <p:nvPr/>
        </p:nvGrpSpPr>
        <p:grpSpPr bwMode="auto">
          <a:xfrm>
            <a:off x="0" y="2895600"/>
            <a:ext cx="541338" cy="304800"/>
            <a:chOff x="4488" y="1488"/>
            <a:chExt cx="384" cy="192"/>
          </a:xfrm>
        </p:grpSpPr>
        <p:sp>
          <p:nvSpPr>
            <p:cNvPr id="522285"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86" name="Line 3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0" name="Group 32"/>
          <p:cNvGrpSpPr>
            <a:grpSpLocks/>
          </p:cNvGrpSpPr>
          <p:nvPr/>
        </p:nvGrpSpPr>
        <p:grpSpPr bwMode="auto">
          <a:xfrm>
            <a:off x="0" y="3276600"/>
            <a:ext cx="541338" cy="304800"/>
            <a:chOff x="4488" y="1488"/>
            <a:chExt cx="384" cy="192"/>
          </a:xfrm>
        </p:grpSpPr>
        <p:sp>
          <p:nvSpPr>
            <p:cNvPr id="522283"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84" name="Line 3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1" name="Group 35"/>
          <p:cNvGrpSpPr>
            <a:grpSpLocks/>
          </p:cNvGrpSpPr>
          <p:nvPr/>
        </p:nvGrpSpPr>
        <p:grpSpPr bwMode="auto">
          <a:xfrm>
            <a:off x="0" y="3657600"/>
            <a:ext cx="541338" cy="304800"/>
            <a:chOff x="4488" y="1488"/>
            <a:chExt cx="384" cy="192"/>
          </a:xfrm>
        </p:grpSpPr>
        <p:sp>
          <p:nvSpPr>
            <p:cNvPr id="522281"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82" name="Line 3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2" name="Group 38"/>
          <p:cNvGrpSpPr>
            <a:grpSpLocks/>
          </p:cNvGrpSpPr>
          <p:nvPr/>
        </p:nvGrpSpPr>
        <p:grpSpPr bwMode="auto">
          <a:xfrm>
            <a:off x="0" y="4038600"/>
            <a:ext cx="541338" cy="304800"/>
            <a:chOff x="4488" y="1488"/>
            <a:chExt cx="384" cy="192"/>
          </a:xfrm>
        </p:grpSpPr>
        <p:sp>
          <p:nvSpPr>
            <p:cNvPr id="522279"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80" name="Line 4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3" name="Group 41"/>
          <p:cNvGrpSpPr>
            <a:grpSpLocks/>
          </p:cNvGrpSpPr>
          <p:nvPr/>
        </p:nvGrpSpPr>
        <p:grpSpPr bwMode="auto">
          <a:xfrm>
            <a:off x="0" y="4419600"/>
            <a:ext cx="541338" cy="304800"/>
            <a:chOff x="4488" y="1488"/>
            <a:chExt cx="384" cy="192"/>
          </a:xfrm>
        </p:grpSpPr>
        <p:sp>
          <p:nvSpPr>
            <p:cNvPr id="522277"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78" name="Line 4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4" name="Group 44"/>
          <p:cNvGrpSpPr>
            <a:grpSpLocks/>
          </p:cNvGrpSpPr>
          <p:nvPr/>
        </p:nvGrpSpPr>
        <p:grpSpPr bwMode="auto">
          <a:xfrm>
            <a:off x="0" y="4800600"/>
            <a:ext cx="541338" cy="304800"/>
            <a:chOff x="4488" y="1488"/>
            <a:chExt cx="384" cy="192"/>
          </a:xfrm>
        </p:grpSpPr>
        <p:sp>
          <p:nvSpPr>
            <p:cNvPr id="522275"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76" name="Line 4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5" name="Group 47"/>
          <p:cNvGrpSpPr>
            <a:grpSpLocks/>
          </p:cNvGrpSpPr>
          <p:nvPr/>
        </p:nvGrpSpPr>
        <p:grpSpPr bwMode="auto">
          <a:xfrm>
            <a:off x="0" y="5181600"/>
            <a:ext cx="541338" cy="304800"/>
            <a:chOff x="4488" y="1488"/>
            <a:chExt cx="384" cy="192"/>
          </a:xfrm>
        </p:grpSpPr>
        <p:sp>
          <p:nvSpPr>
            <p:cNvPr id="522273"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74" name="Line 4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6" name="Group 50"/>
          <p:cNvGrpSpPr>
            <a:grpSpLocks/>
          </p:cNvGrpSpPr>
          <p:nvPr/>
        </p:nvGrpSpPr>
        <p:grpSpPr bwMode="auto">
          <a:xfrm>
            <a:off x="0" y="5562600"/>
            <a:ext cx="541338" cy="304800"/>
            <a:chOff x="4488" y="1488"/>
            <a:chExt cx="384" cy="192"/>
          </a:xfrm>
        </p:grpSpPr>
        <p:sp>
          <p:nvSpPr>
            <p:cNvPr id="522271"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72" name="Line 5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7" name="Group 53"/>
          <p:cNvGrpSpPr>
            <a:grpSpLocks/>
          </p:cNvGrpSpPr>
          <p:nvPr/>
        </p:nvGrpSpPr>
        <p:grpSpPr bwMode="auto">
          <a:xfrm>
            <a:off x="0" y="5943600"/>
            <a:ext cx="541338" cy="304800"/>
            <a:chOff x="4488" y="1488"/>
            <a:chExt cx="384" cy="192"/>
          </a:xfrm>
        </p:grpSpPr>
        <p:sp>
          <p:nvSpPr>
            <p:cNvPr id="522269"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70" name="Line 5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8" name="Group 56"/>
          <p:cNvGrpSpPr>
            <a:grpSpLocks/>
          </p:cNvGrpSpPr>
          <p:nvPr/>
        </p:nvGrpSpPr>
        <p:grpSpPr bwMode="auto">
          <a:xfrm>
            <a:off x="0" y="6324600"/>
            <a:ext cx="541338" cy="304800"/>
            <a:chOff x="4488" y="1488"/>
            <a:chExt cx="384" cy="192"/>
          </a:xfrm>
        </p:grpSpPr>
        <p:sp>
          <p:nvSpPr>
            <p:cNvPr id="522267"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68" name="Line 5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sp>
        <p:nvSpPr>
          <p:cNvPr id="522265" name="Rectangle 59"/>
          <p:cNvSpPr>
            <a:spLocks noGrp="1" noChangeArrowheads="1"/>
          </p:cNvSpPr>
          <p:nvPr>
            <p:ph type="title" idx="4294967295"/>
          </p:nvPr>
        </p:nvSpPr>
        <p:spPr>
          <a:xfrm>
            <a:off x="5537200" y="5638800"/>
            <a:ext cx="3606800" cy="1020763"/>
          </a:xfrm>
        </p:spPr>
        <p:txBody>
          <a:bodyPr/>
          <a:lstStyle/>
          <a:p>
            <a:pPr eaLnBrk="1" hangingPunct="1"/>
            <a:r>
              <a:rPr lang="en-US" smtClean="0"/>
              <a:t>Library</a:t>
            </a:r>
          </a:p>
        </p:txBody>
      </p:sp>
      <p:sp>
        <p:nvSpPr>
          <p:cNvPr id="522266"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p>
            <a:pPr algn="ctr" eaLnBrk="0" fontAlgn="base" hangingPunct="0">
              <a:spcBef>
                <a:spcPct val="0"/>
              </a:spcBef>
              <a:spcAft>
                <a:spcPct val="0"/>
              </a:spcAft>
            </a:pPr>
            <a:r>
              <a:rPr lang="en-US" sz="2400" b="1" smtClean="0">
                <a:solidFill>
                  <a:srgbClr val="FFFFFF"/>
                </a:solidFill>
                <a:ea typeface="MS PGothic" pitchFamily="34" charset="-128"/>
                <a:cs typeface="Arial" pitchFamily="34" charset="0"/>
              </a:rPr>
              <a:t>349</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24290" name="Picture 2" descr="ephesus great theater"/>
          <p:cNvPicPr>
            <a:picLocks noGrp="1" noChangeAspect="1" noChangeArrowheads="1"/>
          </p:cNvPicPr>
          <p:nvPr>
            <p:ph/>
          </p:nvPr>
        </p:nvPicPr>
        <p:blipFill>
          <a:blip r:embed="rId3" cstate="print"/>
          <a:srcRect/>
          <a:stretch>
            <a:fillRect/>
          </a:stretch>
        </p:blipFill>
        <p:spPr>
          <a:xfrm>
            <a:off x="1441450" y="503238"/>
            <a:ext cx="6935788" cy="5851525"/>
          </a:xfrm>
        </p:spPr>
      </p:pic>
      <p:sp>
        <p:nvSpPr>
          <p:cNvPr id="524291"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292" name="AutoShape 4"/>
          <p:cNvSpPr>
            <a:spLocks noChangeArrowheads="1"/>
          </p:cNvSpPr>
          <p:nvPr/>
        </p:nvSpPr>
        <p:spPr bwMode="auto">
          <a:xfrm>
            <a:off x="1389063" y="5943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293" name="AutoShape 5"/>
          <p:cNvSpPr>
            <a:spLocks noChangeArrowheads="1"/>
          </p:cNvSpPr>
          <p:nvPr/>
        </p:nvSpPr>
        <p:spPr bwMode="auto">
          <a:xfrm rot="5400000">
            <a:off x="1363663"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294" name="AutoShape 6"/>
          <p:cNvSpPr>
            <a:spLocks noChangeArrowheads="1"/>
          </p:cNvSpPr>
          <p:nvPr/>
        </p:nvSpPr>
        <p:spPr bwMode="auto">
          <a:xfrm rot="-10314794">
            <a:off x="8094663"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295" name="AutoShape 7"/>
          <p:cNvSpPr>
            <a:spLocks noChangeArrowheads="1"/>
          </p:cNvSpPr>
          <p:nvPr/>
        </p:nvSpPr>
        <p:spPr bwMode="auto">
          <a:xfrm rot="-5566981">
            <a:off x="8069263" y="604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nvGrpSpPr>
          <p:cNvPr id="2" name="Group 8"/>
          <p:cNvGrpSpPr>
            <a:grpSpLocks/>
          </p:cNvGrpSpPr>
          <p:nvPr/>
        </p:nvGrpSpPr>
        <p:grpSpPr bwMode="auto">
          <a:xfrm>
            <a:off x="0" y="228600"/>
            <a:ext cx="541338" cy="304800"/>
            <a:chOff x="4488" y="1488"/>
            <a:chExt cx="384" cy="192"/>
          </a:xfrm>
        </p:grpSpPr>
        <p:sp>
          <p:nvSpPr>
            <p:cNvPr id="52434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48" name="Line 1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3" name="Group 11"/>
          <p:cNvGrpSpPr>
            <a:grpSpLocks/>
          </p:cNvGrpSpPr>
          <p:nvPr/>
        </p:nvGrpSpPr>
        <p:grpSpPr bwMode="auto">
          <a:xfrm>
            <a:off x="0" y="609600"/>
            <a:ext cx="541338" cy="304800"/>
            <a:chOff x="4488" y="1488"/>
            <a:chExt cx="384" cy="192"/>
          </a:xfrm>
        </p:grpSpPr>
        <p:sp>
          <p:nvSpPr>
            <p:cNvPr id="52434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46" name="Line 1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4" name="Group 14"/>
          <p:cNvGrpSpPr>
            <a:grpSpLocks/>
          </p:cNvGrpSpPr>
          <p:nvPr/>
        </p:nvGrpSpPr>
        <p:grpSpPr bwMode="auto">
          <a:xfrm>
            <a:off x="0" y="990600"/>
            <a:ext cx="541338" cy="304800"/>
            <a:chOff x="4488" y="1488"/>
            <a:chExt cx="384" cy="192"/>
          </a:xfrm>
        </p:grpSpPr>
        <p:sp>
          <p:nvSpPr>
            <p:cNvPr id="52434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44" name="Line 1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5" name="Group 17"/>
          <p:cNvGrpSpPr>
            <a:grpSpLocks/>
          </p:cNvGrpSpPr>
          <p:nvPr/>
        </p:nvGrpSpPr>
        <p:grpSpPr bwMode="auto">
          <a:xfrm>
            <a:off x="0" y="1371600"/>
            <a:ext cx="541338" cy="304800"/>
            <a:chOff x="4488" y="1488"/>
            <a:chExt cx="384" cy="192"/>
          </a:xfrm>
        </p:grpSpPr>
        <p:sp>
          <p:nvSpPr>
            <p:cNvPr id="52434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42" name="Line 1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6" name="Group 20"/>
          <p:cNvGrpSpPr>
            <a:grpSpLocks/>
          </p:cNvGrpSpPr>
          <p:nvPr/>
        </p:nvGrpSpPr>
        <p:grpSpPr bwMode="auto">
          <a:xfrm>
            <a:off x="0" y="1752600"/>
            <a:ext cx="541338" cy="304800"/>
            <a:chOff x="4488" y="1488"/>
            <a:chExt cx="384" cy="192"/>
          </a:xfrm>
        </p:grpSpPr>
        <p:sp>
          <p:nvSpPr>
            <p:cNvPr id="52433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40" name="Line 2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7" name="Group 23"/>
          <p:cNvGrpSpPr>
            <a:grpSpLocks/>
          </p:cNvGrpSpPr>
          <p:nvPr/>
        </p:nvGrpSpPr>
        <p:grpSpPr bwMode="auto">
          <a:xfrm>
            <a:off x="0" y="2133600"/>
            <a:ext cx="541338" cy="304800"/>
            <a:chOff x="4488" y="1488"/>
            <a:chExt cx="384" cy="192"/>
          </a:xfrm>
        </p:grpSpPr>
        <p:sp>
          <p:nvSpPr>
            <p:cNvPr id="52433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38" name="Line 2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8" name="Group 26"/>
          <p:cNvGrpSpPr>
            <a:grpSpLocks/>
          </p:cNvGrpSpPr>
          <p:nvPr/>
        </p:nvGrpSpPr>
        <p:grpSpPr bwMode="auto">
          <a:xfrm>
            <a:off x="0" y="2514600"/>
            <a:ext cx="541338" cy="304800"/>
            <a:chOff x="4488" y="1488"/>
            <a:chExt cx="384" cy="192"/>
          </a:xfrm>
        </p:grpSpPr>
        <p:sp>
          <p:nvSpPr>
            <p:cNvPr id="52433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36" name="Line 2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9" name="Group 29"/>
          <p:cNvGrpSpPr>
            <a:grpSpLocks/>
          </p:cNvGrpSpPr>
          <p:nvPr/>
        </p:nvGrpSpPr>
        <p:grpSpPr bwMode="auto">
          <a:xfrm>
            <a:off x="0" y="2895600"/>
            <a:ext cx="541338" cy="304800"/>
            <a:chOff x="4488" y="1488"/>
            <a:chExt cx="384" cy="192"/>
          </a:xfrm>
        </p:grpSpPr>
        <p:sp>
          <p:nvSpPr>
            <p:cNvPr id="52433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34" name="Line 3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0" name="Group 32"/>
          <p:cNvGrpSpPr>
            <a:grpSpLocks/>
          </p:cNvGrpSpPr>
          <p:nvPr/>
        </p:nvGrpSpPr>
        <p:grpSpPr bwMode="auto">
          <a:xfrm>
            <a:off x="0" y="3276600"/>
            <a:ext cx="541338" cy="304800"/>
            <a:chOff x="4488" y="1488"/>
            <a:chExt cx="384" cy="192"/>
          </a:xfrm>
        </p:grpSpPr>
        <p:sp>
          <p:nvSpPr>
            <p:cNvPr id="52433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32" name="Line 3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1" name="Group 35"/>
          <p:cNvGrpSpPr>
            <a:grpSpLocks/>
          </p:cNvGrpSpPr>
          <p:nvPr/>
        </p:nvGrpSpPr>
        <p:grpSpPr bwMode="auto">
          <a:xfrm>
            <a:off x="0" y="3657600"/>
            <a:ext cx="541338" cy="304800"/>
            <a:chOff x="4488" y="1488"/>
            <a:chExt cx="384" cy="192"/>
          </a:xfrm>
        </p:grpSpPr>
        <p:sp>
          <p:nvSpPr>
            <p:cNvPr id="52432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30" name="Line 3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2" name="Group 38"/>
          <p:cNvGrpSpPr>
            <a:grpSpLocks/>
          </p:cNvGrpSpPr>
          <p:nvPr/>
        </p:nvGrpSpPr>
        <p:grpSpPr bwMode="auto">
          <a:xfrm>
            <a:off x="0" y="4038600"/>
            <a:ext cx="541338" cy="304800"/>
            <a:chOff x="4488" y="1488"/>
            <a:chExt cx="384" cy="192"/>
          </a:xfrm>
        </p:grpSpPr>
        <p:sp>
          <p:nvSpPr>
            <p:cNvPr id="52432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28" name="Line 4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3" name="Group 41"/>
          <p:cNvGrpSpPr>
            <a:grpSpLocks/>
          </p:cNvGrpSpPr>
          <p:nvPr/>
        </p:nvGrpSpPr>
        <p:grpSpPr bwMode="auto">
          <a:xfrm>
            <a:off x="0" y="4419600"/>
            <a:ext cx="541338" cy="304800"/>
            <a:chOff x="4488" y="1488"/>
            <a:chExt cx="384" cy="192"/>
          </a:xfrm>
        </p:grpSpPr>
        <p:sp>
          <p:nvSpPr>
            <p:cNvPr id="52432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26" name="Line 4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4" name="Group 44"/>
          <p:cNvGrpSpPr>
            <a:grpSpLocks/>
          </p:cNvGrpSpPr>
          <p:nvPr/>
        </p:nvGrpSpPr>
        <p:grpSpPr bwMode="auto">
          <a:xfrm>
            <a:off x="0" y="4800600"/>
            <a:ext cx="541338" cy="304800"/>
            <a:chOff x="4488" y="1488"/>
            <a:chExt cx="384" cy="192"/>
          </a:xfrm>
        </p:grpSpPr>
        <p:sp>
          <p:nvSpPr>
            <p:cNvPr id="52432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24" name="Line 4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5" name="Group 47"/>
          <p:cNvGrpSpPr>
            <a:grpSpLocks/>
          </p:cNvGrpSpPr>
          <p:nvPr/>
        </p:nvGrpSpPr>
        <p:grpSpPr bwMode="auto">
          <a:xfrm>
            <a:off x="0" y="5181600"/>
            <a:ext cx="541338" cy="304800"/>
            <a:chOff x="4488" y="1488"/>
            <a:chExt cx="384" cy="192"/>
          </a:xfrm>
        </p:grpSpPr>
        <p:sp>
          <p:nvSpPr>
            <p:cNvPr id="52432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22" name="Line 4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6" name="Group 50"/>
          <p:cNvGrpSpPr>
            <a:grpSpLocks/>
          </p:cNvGrpSpPr>
          <p:nvPr/>
        </p:nvGrpSpPr>
        <p:grpSpPr bwMode="auto">
          <a:xfrm>
            <a:off x="0" y="5562600"/>
            <a:ext cx="541338" cy="304800"/>
            <a:chOff x="4488" y="1488"/>
            <a:chExt cx="384" cy="192"/>
          </a:xfrm>
        </p:grpSpPr>
        <p:sp>
          <p:nvSpPr>
            <p:cNvPr id="52431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20" name="Line 5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7" name="Group 53"/>
          <p:cNvGrpSpPr>
            <a:grpSpLocks/>
          </p:cNvGrpSpPr>
          <p:nvPr/>
        </p:nvGrpSpPr>
        <p:grpSpPr bwMode="auto">
          <a:xfrm>
            <a:off x="0" y="5943600"/>
            <a:ext cx="541338" cy="304800"/>
            <a:chOff x="4488" y="1488"/>
            <a:chExt cx="384" cy="192"/>
          </a:xfrm>
        </p:grpSpPr>
        <p:sp>
          <p:nvSpPr>
            <p:cNvPr id="52431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18" name="Line 5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8" name="Group 56"/>
          <p:cNvGrpSpPr>
            <a:grpSpLocks/>
          </p:cNvGrpSpPr>
          <p:nvPr/>
        </p:nvGrpSpPr>
        <p:grpSpPr bwMode="auto">
          <a:xfrm>
            <a:off x="0" y="6324600"/>
            <a:ext cx="541338" cy="304800"/>
            <a:chOff x="4488" y="1488"/>
            <a:chExt cx="384" cy="192"/>
          </a:xfrm>
        </p:grpSpPr>
        <p:sp>
          <p:nvSpPr>
            <p:cNvPr id="52431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4316" name="Line 5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sp>
        <p:nvSpPr>
          <p:cNvPr id="524313" name="Rectangle 59"/>
          <p:cNvSpPr>
            <a:spLocks noGrp="1" noChangeArrowheads="1"/>
          </p:cNvSpPr>
          <p:nvPr>
            <p:ph type="title" idx="4294967295"/>
          </p:nvPr>
        </p:nvSpPr>
        <p:spPr>
          <a:xfrm>
            <a:off x="474663" y="5486400"/>
            <a:ext cx="4013200" cy="1112838"/>
          </a:xfrm>
        </p:spPr>
        <p:txBody>
          <a:bodyPr/>
          <a:lstStyle/>
          <a:p>
            <a:pPr eaLnBrk="1" hangingPunct="1"/>
            <a:r>
              <a:rPr lang="en-US" smtClean="0"/>
              <a:t>Amphitheatre</a:t>
            </a:r>
          </a:p>
        </p:txBody>
      </p:sp>
      <p:sp>
        <p:nvSpPr>
          <p:cNvPr id="524314"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p>
            <a:pPr algn="ctr" eaLnBrk="0" fontAlgn="base" hangingPunct="0">
              <a:spcBef>
                <a:spcPct val="0"/>
              </a:spcBef>
              <a:spcAft>
                <a:spcPct val="0"/>
              </a:spcAft>
            </a:pPr>
            <a:r>
              <a:rPr lang="en-US" sz="2400" b="1" smtClean="0">
                <a:solidFill>
                  <a:srgbClr val="FFFFFF"/>
                </a:solidFill>
                <a:ea typeface="MS PGothic" pitchFamily="34" charset="-128"/>
                <a:cs typeface="Arial" pitchFamily="34" charset="0"/>
              </a:rPr>
              <a:t>349</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26338" name="Picture 2" descr="page-0015"/>
          <p:cNvPicPr>
            <a:picLocks noGrp="1" noChangeAspect="1" noChangeArrowheads="1"/>
          </p:cNvPicPr>
          <p:nvPr>
            <p:ph/>
          </p:nvPr>
        </p:nvPicPr>
        <p:blipFill>
          <a:blip r:embed="rId3" cstate="print"/>
          <a:srcRect/>
          <a:stretch>
            <a:fillRect/>
          </a:stretch>
        </p:blipFill>
        <p:spPr>
          <a:xfrm rot="227914">
            <a:off x="1049338" y="698500"/>
            <a:ext cx="7721600" cy="5459413"/>
          </a:xfrm>
        </p:spPr>
      </p:pic>
      <p:sp>
        <p:nvSpPr>
          <p:cNvPr id="526339"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40"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41"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42"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43" name="AutoShape 7"/>
          <p:cNvSpPr>
            <a:spLocks noChangeArrowheads="1"/>
          </p:cNvSpPr>
          <p:nvPr/>
        </p:nvSpPr>
        <p:spPr bwMode="auto">
          <a:xfrm rot="-5566981">
            <a:off x="82042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nvGrpSpPr>
          <p:cNvPr id="2" name="Group 8"/>
          <p:cNvGrpSpPr>
            <a:grpSpLocks/>
          </p:cNvGrpSpPr>
          <p:nvPr/>
        </p:nvGrpSpPr>
        <p:grpSpPr bwMode="auto">
          <a:xfrm>
            <a:off x="0" y="228600"/>
            <a:ext cx="541338" cy="304800"/>
            <a:chOff x="4488" y="1488"/>
            <a:chExt cx="384" cy="192"/>
          </a:xfrm>
        </p:grpSpPr>
        <p:sp>
          <p:nvSpPr>
            <p:cNvPr id="526395"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96" name="Line 1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3" name="Group 11"/>
          <p:cNvGrpSpPr>
            <a:grpSpLocks/>
          </p:cNvGrpSpPr>
          <p:nvPr/>
        </p:nvGrpSpPr>
        <p:grpSpPr bwMode="auto">
          <a:xfrm>
            <a:off x="0" y="609600"/>
            <a:ext cx="541338" cy="304800"/>
            <a:chOff x="4488" y="1488"/>
            <a:chExt cx="384" cy="192"/>
          </a:xfrm>
        </p:grpSpPr>
        <p:sp>
          <p:nvSpPr>
            <p:cNvPr id="526393"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94" name="Line 1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4" name="Group 14"/>
          <p:cNvGrpSpPr>
            <a:grpSpLocks/>
          </p:cNvGrpSpPr>
          <p:nvPr/>
        </p:nvGrpSpPr>
        <p:grpSpPr bwMode="auto">
          <a:xfrm>
            <a:off x="0" y="990600"/>
            <a:ext cx="541338" cy="304800"/>
            <a:chOff x="4488" y="1488"/>
            <a:chExt cx="384" cy="192"/>
          </a:xfrm>
        </p:grpSpPr>
        <p:sp>
          <p:nvSpPr>
            <p:cNvPr id="526391"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92" name="Line 1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5" name="Group 17"/>
          <p:cNvGrpSpPr>
            <a:grpSpLocks/>
          </p:cNvGrpSpPr>
          <p:nvPr/>
        </p:nvGrpSpPr>
        <p:grpSpPr bwMode="auto">
          <a:xfrm>
            <a:off x="0" y="1371600"/>
            <a:ext cx="541338" cy="304800"/>
            <a:chOff x="4488" y="1488"/>
            <a:chExt cx="384" cy="192"/>
          </a:xfrm>
        </p:grpSpPr>
        <p:sp>
          <p:nvSpPr>
            <p:cNvPr id="526389"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90" name="Line 1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6" name="Group 20"/>
          <p:cNvGrpSpPr>
            <a:grpSpLocks/>
          </p:cNvGrpSpPr>
          <p:nvPr/>
        </p:nvGrpSpPr>
        <p:grpSpPr bwMode="auto">
          <a:xfrm>
            <a:off x="0" y="1752600"/>
            <a:ext cx="541338" cy="304800"/>
            <a:chOff x="4488" y="1488"/>
            <a:chExt cx="384" cy="192"/>
          </a:xfrm>
        </p:grpSpPr>
        <p:sp>
          <p:nvSpPr>
            <p:cNvPr id="526387"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88" name="Line 2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7" name="Group 23"/>
          <p:cNvGrpSpPr>
            <a:grpSpLocks/>
          </p:cNvGrpSpPr>
          <p:nvPr/>
        </p:nvGrpSpPr>
        <p:grpSpPr bwMode="auto">
          <a:xfrm>
            <a:off x="0" y="2133600"/>
            <a:ext cx="541338" cy="304800"/>
            <a:chOff x="4488" y="1488"/>
            <a:chExt cx="384" cy="192"/>
          </a:xfrm>
        </p:grpSpPr>
        <p:sp>
          <p:nvSpPr>
            <p:cNvPr id="526385"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86" name="Line 2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8" name="Group 26"/>
          <p:cNvGrpSpPr>
            <a:grpSpLocks/>
          </p:cNvGrpSpPr>
          <p:nvPr/>
        </p:nvGrpSpPr>
        <p:grpSpPr bwMode="auto">
          <a:xfrm>
            <a:off x="0" y="2514600"/>
            <a:ext cx="541338" cy="304800"/>
            <a:chOff x="4488" y="1488"/>
            <a:chExt cx="384" cy="192"/>
          </a:xfrm>
        </p:grpSpPr>
        <p:sp>
          <p:nvSpPr>
            <p:cNvPr id="526383"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84" name="Line 2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9" name="Group 29"/>
          <p:cNvGrpSpPr>
            <a:grpSpLocks/>
          </p:cNvGrpSpPr>
          <p:nvPr/>
        </p:nvGrpSpPr>
        <p:grpSpPr bwMode="auto">
          <a:xfrm>
            <a:off x="0" y="2895600"/>
            <a:ext cx="541338" cy="304800"/>
            <a:chOff x="4488" y="1488"/>
            <a:chExt cx="384" cy="192"/>
          </a:xfrm>
        </p:grpSpPr>
        <p:sp>
          <p:nvSpPr>
            <p:cNvPr id="526381"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82" name="Line 3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0" name="Group 32"/>
          <p:cNvGrpSpPr>
            <a:grpSpLocks/>
          </p:cNvGrpSpPr>
          <p:nvPr/>
        </p:nvGrpSpPr>
        <p:grpSpPr bwMode="auto">
          <a:xfrm>
            <a:off x="0" y="3276600"/>
            <a:ext cx="541338" cy="304800"/>
            <a:chOff x="4488" y="1488"/>
            <a:chExt cx="384" cy="192"/>
          </a:xfrm>
        </p:grpSpPr>
        <p:sp>
          <p:nvSpPr>
            <p:cNvPr id="526379"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80" name="Line 3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1" name="Group 35"/>
          <p:cNvGrpSpPr>
            <a:grpSpLocks/>
          </p:cNvGrpSpPr>
          <p:nvPr/>
        </p:nvGrpSpPr>
        <p:grpSpPr bwMode="auto">
          <a:xfrm>
            <a:off x="0" y="3657600"/>
            <a:ext cx="541338" cy="304800"/>
            <a:chOff x="4488" y="1488"/>
            <a:chExt cx="384" cy="192"/>
          </a:xfrm>
        </p:grpSpPr>
        <p:sp>
          <p:nvSpPr>
            <p:cNvPr id="526377"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78" name="Line 3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2" name="Group 38"/>
          <p:cNvGrpSpPr>
            <a:grpSpLocks/>
          </p:cNvGrpSpPr>
          <p:nvPr/>
        </p:nvGrpSpPr>
        <p:grpSpPr bwMode="auto">
          <a:xfrm>
            <a:off x="0" y="4038600"/>
            <a:ext cx="541338" cy="304800"/>
            <a:chOff x="4488" y="1488"/>
            <a:chExt cx="384" cy="192"/>
          </a:xfrm>
        </p:grpSpPr>
        <p:sp>
          <p:nvSpPr>
            <p:cNvPr id="526375"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76" name="Line 4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3" name="Group 41"/>
          <p:cNvGrpSpPr>
            <a:grpSpLocks/>
          </p:cNvGrpSpPr>
          <p:nvPr/>
        </p:nvGrpSpPr>
        <p:grpSpPr bwMode="auto">
          <a:xfrm>
            <a:off x="0" y="4419600"/>
            <a:ext cx="541338" cy="304800"/>
            <a:chOff x="4488" y="1488"/>
            <a:chExt cx="384" cy="192"/>
          </a:xfrm>
        </p:grpSpPr>
        <p:sp>
          <p:nvSpPr>
            <p:cNvPr id="526373"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74" name="Line 4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4" name="Group 44"/>
          <p:cNvGrpSpPr>
            <a:grpSpLocks/>
          </p:cNvGrpSpPr>
          <p:nvPr/>
        </p:nvGrpSpPr>
        <p:grpSpPr bwMode="auto">
          <a:xfrm>
            <a:off x="0" y="4800600"/>
            <a:ext cx="541338" cy="304800"/>
            <a:chOff x="4488" y="1488"/>
            <a:chExt cx="384" cy="192"/>
          </a:xfrm>
        </p:grpSpPr>
        <p:sp>
          <p:nvSpPr>
            <p:cNvPr id="526371"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72" name="Line 4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5" name="Group 47"/>
          <p:cNvGrpSpPr>
            <a:grpSpLocks/>
          </p:cNvGrpSpPr>
          <p:nvPr/>
        </p:nvGrpSpPr>
        <p:grpSpPr bwMode="auto">
          <a:xfrm>
            <a:off x="0" y="5181600"/>
            <a:ext cx="541338" cy="304800"/>
            <a:chOff x="4488" y="1488"/>
            <a:chExt cx="384" cy="192"/>
          </a:xfrm>
        </p:grpSpPr>
        <p:sp>
          <p:nvSpPr>
            <p:cNvPr id="526369"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70" name="Line 4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6" name="Group 50"/>
          <p:cNvGrpSpPr>
            <a:grpSpLocks/>
          </p:cNvGrpSpPr>
          <p:nvPr/>
        </p:nvGrpSpPr>
        <p:grpSpPr bwMode="auto">
          <a:xfrm>
            <a:off x="0" y="5562600"/>
            <a:ext cx="541338" cy="304800"/>
            <a:chOff x="4488" y="1488"/>
            <a:chExt cx="384" cy="192"/>
          </a:xfrm>
        </p:grpSpPr>
        <p:sp>
          <p:nvSpPr>
            <p:cNvPr id="526367"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68" name="Line 5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7" name="Group 53"/>
          <p:cNvGrpSpPr>
            <a:grpSpLocks/>
          </p:cNvGrpSpPr>
          <p:nvPr/>
        </p:nvGrpSpPr>
        <p:grpSpPr bwMode="auto">
          <a:xfrm>
            <a:off x="0" y="5943600"/>
            <a:ext cx="541338" cy="304800"/>
            <a:chOff x="4488" y="1488"/>
            <a:chExt cx="384" cy="192"/>
          </a:xfrm>
        </p:grpSpPr>
        <p:sp>
          <p:nvSpPr>
            <p:cNvPr id="526365"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66" name="Line 5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8" name="Group 56"/>
          <p:cNvGrpSpPr>
            <a:grpSpLocks/>
          </p:cNvGrpSpPr>
          <p:nvPr/>
        </p:nvGrpSpPr>
        <p:grpSpPr bwMode="auto">
          <a:xfrm>
            <a:off x="0" y="6324600"/>
            <a:ext cx="541338" cy="304800"/>
            <a:chOff x="4488" y="1488"/>
            <a:chExt cx="384" cy="192"/>
          </a:xfrm>
        </p:grpSpPr>
        <p:sp>
          <p:nvSpPr>
            <p:cNvPr id="526363"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6364" name="Line 5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sp>
        <p:nvSpPr>
          <p:cNvPr id="526361" name="Rectangle 59"/>
          <p:cNvSpPr>
            <a:spLocks noGrp="1" noChangeArrowheads="1"/>
          </p:cNvSpPr>
          <p:nvPr>
            <p:ph type="title" idx="4294967295"/>
          </p:nvPr>
        </p:nvSpPr>
        <p:spPr/>
        <p:txBody>
          <a:bodyPr/>
          <a:lstStyle/>
          <a:p>
            <a:pPr eaLnBrk="1" hangingPunct="1"/>
            <a:r>
              <a:rPr lang="en-US" smtClean="0"/>
              <a:t>Arcadian Avenue</a:t>
            </a:r>
          </a:p>
        </p:txBody>
      </p:sp>
      <p:sp>
        <p:nvSpPr>
          <p:cNvPr id="526362"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p>
            <a:pPr algn="ctr" eaLnBrk="0" fontAlgn="base" hangingPunct="0">
              <a:spcBef>
                <a:spcPct val="0"/>
              </a:spcBef>
              <a:spcAft>
                <a:spcPct val="0"/>
              </a:spcAft>
            </a:pPr>
            <a:r>
              <a:rPr lang="en-US" sz="2400" b="1" smtClean="0">
                <a:solidFill>
                  <a:srgbClr val="FFFFFF"/>
                </a:solidFill>
                <a:ea typeface="MS PGothic" pitchFamily="34" charset="-128"/>
                <a:cs typeface="Arial" pitchFamily="34" charset="0"/>
              </a:rPr>
              <a:t>349</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28386" name="Picture 2" descr="Ephesus_signboard"/>
          <p:cNvPicPr>
            <a:picLocks noGrp="1" noChangeAspect="1" noChangeArrowheads="1"/>
          </p:cNvPicPr>
          <p:nvPr>
            <p:ph/>
          </p:nvPr>
        </p:nvPicPr>
        <p:blipFill>
          <a:blip r:embed="rId3" cstate="print"/>
          <a:srcRect/>
          <a:stretch>
            <a:fillRect/>
          </a:stretch>
        </p:blipFill>
        <p:spPr>
          <a:xfrm>
            <a:off x="1862138" y="438150"/>
            <a:ext cx="6299200" cy="5981700"/>
          </a:xfrm>
        </p:spPr>
      </p:pic>
      <p:sp>
        <p:nvSpPr>
          <p:cNvPr id="52838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388" name="AutoShape 4"/>
          <p:cNvSpPr>
            <a:spLocks noChangeArrowheads="1"/>
          </p:cNvSpPr>
          <p:nvPr/>
        </p:nvSpPr>
        <p:spPr bwMode="auto">
          <a:xfrm>
            <a:off x="1795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389"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390"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391" name="AutoShape 7"/>
          <p:cNvSpPr>
            <a:spLocks noChangeArrowheads="1"/>
          </p:cNvSpPr>
          <p:nvPr/>
        </p:nvSpPr>
        <p:spPr bwMode="auto">
          <a:xfrm rot="-5566981">
            <a:off x="77295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nvGrpSpPr>
          <p:cNvPr id="2" name="Group 8"/>
          <p:cNvGrpSpPr>
            <a:grpSpLocks/>
          </p:cNvGrpSpPr>
          <p:nvPr/>
        </p:nvGrpSpPr>
        <p:grpSpPr bwMode="auto">
          <a:xfrm>
            <a:off x="0" y="228600"/>
            <a:ext cx="541338" cy="304800"/>
            <a:chOff x="4488" y="1488"/>
            <a:chExt cx="384" cy="192"/>
          </a:xfrm>
        </p:grpSpPr>
        <p:sp>
          <p:nvSpPr>
            <p:cNvPr id="528443"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44" name="Line 1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3" name="Group 11"/>
          <p:cNvGrpSpPr>
            <a:grpSpLocks/>
          </p:cNvGrpSpPr>
          <p:nvPr/>
        </p:nvGrpSpPr>
        <p:grpSpPr bwMode="auto">
          <a:xfrm>
            <a:off x="0" y="609600"/>
            <a:ext cx="541338" cy="304800"/>
            <a:chOff x="4488" y="1488"/>
            <a:chExt cx="384" cy="192"/>
          </a:xfrm>
        </p:grpSpPr>
        <p:sp>
          <p:nvSpPr>
            <p:cNvPr id="528441"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42" name="Line 1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4" name="Group 14"/>
          <p:cNvGrpSpPr>
            <a:grpSpLocks/>
          </p:cNvGrpSpPr>
          <p:nvPr/>
        </p:nvGrpSpPr>
        <p:grpSpPr bwMode="auto">
          <a:xfrm>
            <a:off x="0" y="990600"/>
            <a:ext cx="541338" cy="304800"/>
            <a:chOff x="4488" y="1488"/>
            <a:chExt cx="384" cy="192"/>
          </a:xfrm>
        </p:grpSpPr>
        <p:sp>
          <p:nvSpPr>
            <p:cNvPr id="528439"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40" name="Line 1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5" name="Group 17"/>
          <p:cNvGrpSpPr>
            <a:grpSpLocks/>
          </p:cNvGrpSpPr>
          <p:nvPr/>
        </p:nvGrpSpPr>
        <p:grpSpPr bwMode="auto">
          <a:xfrm>
            <a:off x="0" y="1371600"/>
            <a:ext cx="541338" cy="304800"/>
            <a:chOff x="4488" y="1488"/>
            <a:chExt cx="384" cy="192"/>
          </a:xfrm>
        </p:grpSpPr>
        <p:sp>
          <p:nvSpPr>
            <p:cNvPr id="528437"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38" name="Line 1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6" name="Group 20"/>
          <p:cNvGrpSpPr>
            <a:grpSpLocks/>
          </p:cNvGrpSpPr>
          <p:nvPr/>
        </p:nvGrpSpPr>
        <p:grpSpPr bwMode="auto">
          <a:xfrm>
            <a:off x="0" y="1752600"/>
            <a:ext cx="541338" cy="304800"/>
            <a:chOff x="4488" y="1488"/>
            <a:chExt cx="384" cy="192"/>
          </a:xfrm>
        </p:grpSpPr>
        <p:sp>
          <p:nvSpPr>
            <p:cNvPr id="528435"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36" name="Line 2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7" name="Group 23"/>
          <p:cNvGrpSpPr>
            <a:grpSpLocks/>
          </p:cNvGrpSpPr>
          <p:nvPr/>
        </p:nvGrpSpPr>
        <p:grpSpPr bwMode="auto">
          <a:xfrm>
            <a:off x="0" y="2133600"/>
            <a:ext cx="541338" cy="304800"/>
            <a:chOff x="4488" y="1488"/>
            <a:chExt cx="384" cy="192"/>
          </a:xfrm>
        </p:grpSpPr>
        <p:sp>
          <p:nvSpPr>
            <p:cNvPr id="528433"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34" name="Line 2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8" name="Group 26"/>
          <p:cNvGrpSpPr>
            <a:grpSpLocks/>
          </p:cNvGrpSpPr>
          <p:nvPr/>
        </p:nvGrpSpPr>
        <p:grpSpPr bwMode="auto">
          <a:xfrm>
            <a:off x="0" y="2514600"/>
            <a:ext cx="541338" cy="304800"/>
            <a:chOff x="4488" y="1488"/>
            <a:chExt cx="384" cy="192"/>
          </a:xfrm>
        </p:grpSpPr>
        <p:sp>
          <p:nvSpPr>
            <p:cNvPr id="528431"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32" name="Line 2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9" name="Group 29"/>
          <p:cNvGrpSpPr>
            <a:grpSpLocks/>
          </p:cNvGrpSpPr>
          <p:nvPr/>
        </p:nvGrpSpPr>
        <p:grpSpPr bwMode="auto">
          <a:xfrm>
            <a:off x="0" y="2895600"/>
            <a:ext cx="541338" cy="304800"/>
            <a:chOff x="4488" y="1488"/>
            <a:chExt cx="384" cy="192"/>
          </a:xfrm>
        </p:grpSpPr>
        <p:sp>
          <p:nvSpPr>
            <p:cNvPr id="528429"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30" name="Line 3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0" name="Group 32"/>
          <p:cNvGrpSpPr>
            <a:grpSpLocks/>
          </p:cNvGrpSpPr>
          <p:nvPr/>
        </p:nvGrpSpPr>
        <p:grpSpPr bwMode="auto">
          <a:xfrm>
            <a:off x="0" y="3276600"/>
            <a:ext cx="541338" cy="304800"/>
            <a:chOff x="4488" y="1488"/>
            <a:chExt cx="384" cy="192"/>
          </a:xfrm>
        </p:grpSpPr>
        <p:sp>
          <p:nvSpPr>
            <p:cNvPr id="528427"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28" name="Line 3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1" name="Group 35"/>
          <p:cNvGrpSpPr>
            <a:grpSpLocks/>
          </p:cNvGrpSpPr>
          <p:nvPr/>
        </p:nvGrpSpPr>
        <p:grpSpPr bwMode="auto">
          <a:xfrm>
            <a:off x="0" y="3657600"/>
            <a:ext cx="541338" cy="304800"/>
            <a:chOff x="4488" y="1488"/>
            <a:chExt cx="384" cy="192"/>
          </a:xfrm>
        </p:grpSpPr>
        <p:sp>
          <p:nvSpPr>
            <p:cNvPr id="528425"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26" name="Line 3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2" name="Group 38"/>
          <p:cNvGrpSpPr>
            <a:grpSpLocks/>
          </p:cNvGrpSpPr>
          <p:nvPr/>
        </p:nvGrpSpPr>
        <p:grpSpPr bwMode="auto">
          <a:xfrm>
            <a:off x="0" y="4038600"/>
            <a:ext cx="541338" cy="304800"/>
            <a:chOff x="4488" y="1488"/>
            <a:chExt cx="384" cy="192"/>
          </a:xfrm>
        </p:grpSpPr>
        <p:sp>
          <p:nvSpPr>
            <p:cNvPr id="528423"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24" name="Line 4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3" name="Group 41"/>
          <p:cNvGrpSpPr>
            <a:grpSpLocks/>
          </p:cNvGrpSpPr>
          <p:nvPr/>
        </p:nvGrpSpPr>
        <p:grpSpPr bwMode="auto">
          <a:xfrm>
            <a:off x="0" y="4419600"/>
            <a:ext cx="541338" cy="304800"/>
            <a:chOff x="4488" y="1488"/>
            <a:chExt cx="384" cy="192"/>
          </a:xfrm>
        </p:grpSpPr>
        <p:sp>
          <p:nvSpPr>
            <p:cNvPr id="528421"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22" name="Line 4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4" name="Group 44"/>
          <p:cNvGrpSpPr>
            <a:grpSpLocks/>
          </p:cNvGrpSpPr>
          <p:nvPr/>
        </p:nvGrpSpPr>
        <p:grpSpPr bwMode="auto">
          <a:xfrm>
            <a:off x="0" y="4800600"/>
            <a:ext cx="541338" cy="304800"/>
            <a:chOff x="4488" y="1488"/>
            <a:chExt cx="384" cy="192"/>
          </a:xfrm>
        </p:grpSpPr>
        <p:sp>
          <p:nvSpPr>
            <p:cNvPr id="528419"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20" name="Line 4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5" name="Group 47"/>
          <p:cNvGrpSpPr>
            <a:grpSpLocks/>
          </p:cNvGrpSpPr>
          <p:nvPr/>
        </p:nvGrpSpPr>
        <p:grpSpPr bwMode="auto">
          <a:xfrm>
            <a:off x="0" y="5181600"/>
            <a:ext cx="541338" cy="304800"/>
            <a:chOff x="4488" y="1488"/>
            <a:chExt cx="384" cy="192"/>
          </a:xfrm>
        </p:grpSpPr>
        <p:sp>
          <p:nvSpPr>
            <p:cNvPr id="528417"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18" name="Line 4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6" name="Group 50"/>
          <p:cNvGrpSpPr>
            <a:grpSpLocks/>
          </p:cNvGrpSpPr>
          <p:nvPr/>
        </p:nvGrpSpPr>
        <p:grpSpPr bwMode="auto">
          <a:xfrm>
            <a:off x="0" y="5562600"/>
            <a:ext cx="541338" cy="304800"/>
            <a:chOff x="4488" y="1488"/>
            <a:chExt cx="384" cy="192"/>
          </a:xfrm>
        </p:grpSpPr>
        <p:sp>
          <p:nvSpPr>
            <p:cNvPr id="528415"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16" name="Line 5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7" name="Group 53"/>
          <p:cNvGrpSpPr>
            <a:grpSpLocks/>
          </p:cNvGrpSpPr>
          <p:nvPr/>
        </p:nvGrpSpPr>
        <p:grpSpPr bwMode="auto">
          <a:xfrm>
            <a:off x="0" y="5943600"/>
            <a:ext cx="541338" cy="304800"/>
            <a:chOff x="4488" y="1488"/>
            <a:chExt cx="384" cy="192"/>
          </a:xfrm>
        </p:grpSpPr>
        <p:sp>
          <p:nvSpPr>
            <p:cNvPr id="528413"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14" name="Line 5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8" name="Group 56"/>
          <p:cNvGrpSpPr>
            <a:grpSpLocks/>
          </p:cNvGrpSpPr>
          <p:nvPr/>
        </p:nvGrpSpPr>
        <p:grpSpPr bwMode="auto">
          <a:xfrm>
            <a:off x="0" y="6324600"/>
            <a:ext cx="541338" cy="304800"/>
            <a:chOff x="4488" y="1488"/>
            <a:chExt cx="384" cy="192"/>
          </a:xfrm>
        </p:grpSpPr>
        <p:sp>
          <p:nvSpPr>
            <p:cNvPr id="528411"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8412" name="Line 5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sp>
        <p:nvSpPr>
          <p:cNvPr id="48187" name="Rectangle 59"/>
          <p:cNvSpPr>
            <a:spLocks noGrp="1" noChangeArrowheads="1"/>
          </p:cNvSpPr>
          <p:nvPr>
            <p:ph type="title" idx="4294967295"/>
          </p:nvPr>
        </p:nvSpPr>
        <p:spPr>
          <a:xfrm>
            <a:off x="1835696" y="476672"/>
            <a:ext cx="5979567" cy="175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r>
              <a:rPr lang="en-US" b="1">
                <a:effectLst>
                  <a:glow rad="241300">
                    <a:srgbClr val="E9E884">
                      <a:alpha val="94000"/>
                    </a:srgbClr>
                  </a:glow>
                </a:effectLst>
                <a:ea typeface="ＭＳ Ｐゴシック" charset="0"/>
                <a:cs typeface="+mj-cs"/>
              </a:rPr>
              <a:t>Directions for the Immoral &amp; Illiterate</a:t>
            </a:r>
          </a:p>
        </p:txBody>
      </p:sp>
      <p:sp>
        <p:nvSpPr>
          <p:cNvPr id="528410"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p>
            <a:pPr algn="ctr" eaLnBrk="0" fontAlgn="base" hangingPunct="0">
              <a:spcBef>
                <a:spcPct val="0"/>
              </a:spcBef>
              <a:spcAft>
                <a:spcPct val="0"/>
              </a:spcAft>
            </a:pPr>
            <a:r>
              <a:rPr lang="en-US" sz="2400" b="1" smtClean="0">
                <a:solidFill>
                  <a:srgbClr val="FFFFFF"/>
                </a:solidFill>
                <a:ea typeface="MS PGothic" pitchFamily="34" charset="-128"/>
                <a:cs typeface="Arial" pitchFamily="34" charset="0"/>
              </a:rPr>
              <a:t>349</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30434" name="Picture 2" descr="Ephesus_Aqueduct"/>
          <p:cNvPicPr>
            <a:picLocks noGrp="1" noChangeAspect="1" noChangeArrowheads="1"/>
          </p:cNvPicPr>
          <p:nvPr>
            <p:ph sz="half" idx="2"/>
          </p:nvPr>
        </p:nvPicPr>
        <p:blipFill>
          <a:blip r:embed="rId3" cstate="print"/>
          <a:srcRect/>
          <a:stretch>
            <a:fillRect/>
          </a:stretch>
        </p:blipFill>
        <p:spPr>
          <a:xfrm rot="488184">
            <a:off x="4572000" y="2743200"/>
            <a:ext cx="3792538" cy="3627438"/>
          </a:xfrm>
        </p:spPr>
      </p:pic>
      <p:pic>
        <p:nvPicPr>
          <p:cNvPr id="530435" name="Picture 3" descr="EPHES_publictoilet"/>
          <p:cNvPicPr>
            <a:picLocks noGrp="1" noChangeAspect="1" noChangeArrowheads="1"/>
          </p:cNvPicPr>
          <p:nvPr>
            <p:ph sz="half" idx="1"/>
          </p:nvPr>
        </p:nvPicPr>
        <p:blipFill>
          <a:blip r:embed="rId4" cstate="print"/>
          <a:srcRect/>
          <a:stretch>
            <a:fillRect/>
          </a:stretch>
        </p:blipFill>
        <p:spPr>
          <a:xfrm rot="21262410">
            <a:off x="914400" y="533400"/>
            <a:ext cx="4335463" cy="3657600"/>
          </a:xfrm>
        </p:spPr>
      </p:pic>
      <p:sp>
        <p:nvSpPr>
          <p:cNvPr id="530436"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37"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38"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39" name="AutoShape 7"/>
          <p:cNvSpPr>
            <a:spLocks noChangeArrowheads="1"/>
          </p:cNvSpPr>
          <p:nvPr/>
        </p:nvSpPr>
        <p:spPr bwMode="auto">
          <a:xfrm rot="10437214">
            <a:off x="4775200"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40"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nvGrpSpPr>
          <p:cNvPr id="3" name="Group 9"/>
          <p:cNvGrpSpPr>
            <a:grpSpLocks/>
          </p:cNvGrpSpPr>
          <p:nvPr/>
        </p:nvGrpSpPr>
        <p:grpSpPr bwMode="auto">
          <a:xfrm>
            <a:off x="0" y="228600"/>
            <a:ext cx="541338" cy="304800"/>
            <a:chOff x="4488" y="1488"/>
            <a:chExt cx="384" cy="192"/>
          </a:xfrm>
        </p:grpSpPr>
        <p:sp>
          <p:nvSpPr>
            <p:cNvPr id="530494"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95" name="Line 1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4" name="Group 12"/>
          <p:cNvGrpSpPr>
            <a:grpSpLocks/>
          </p:cNvGrpSpPr>
          <p:nvPr/>
        </p:nvGrpSpPr>
        <p:grpSpPr bwMode="auto">
          <a:xfrm>
            <a:off x="0" y="609600"/>
            <a:ext cx="541338" cy="304800"/>
            <a:chOff x="4488" y="1488"/>
            <a:chExt cx="384" cy="192"/>
          </a:xfrm>
        </p:grpSpPr>
        <p:sp>
          <p:nvSpPr>
            <p:cNvPr id="530492"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93" name="Line 1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5" name="Group 15"/>
          <p:cNvGrpSpPr>
            <a:grpSpLocks/>
          </p:cNvGrpSpPr>
          <p:nvPr/>
        </p:nvGrpSpPr>
        <p:grpSpPr bwMode="auto">
          <a:xfrm>
            <a:off x="0" y="990600"/>
            <a:ext cx="541338" cy="304800"/>
            <a:chOff x="4488" y="1488"/>
            <a:chExt cx="384" cy="192"/>
          </a:xfrm>
        </p:grpSpPr>
        <p:sp>
          <p:nvSpPr>
            <p:cNvPr id="530490"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91" name="Line 1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6" name="Group 18"/>
          <p:cNvGrpSpPr>
            <a:grpSpLocks/>
          </p:cNvGrpSpPr>
          <p:nvPr/>
        </p:nvGrpSpPr>
        <p:grpSpPr bwMode="auto">
          <a:xfrm>
            <a:off x="0" y="1371600"/>
            <a:ext cx="541338" cy="304800"/>
            <a:chOff x="4488" y="1488"/>
            <a:chExt cx="384" cy="192"/>
          </a:xfrm>
        </p:grpSpPr>
        <p:sp>
          <p:nvSpPr>
            <p:cNvPr id="530488"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89" name="Line 2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7" name="Group 21"/>
          <p:cNvGrpSpPr>
            <a:grpSpLocks/>
          </p:cNvGrpSpPr>
          <p:nvPr/>
        </p:nvGrpSpPr>
        <p:grpSpPr bwMode="auto">
          <a:xfrm>
            <a:off x="0" y="1752600"/>
            <a:ext cx="541338" cy="304800"/>
            <a:chOff x="4488" y="1488"/>
            <a:chExt cx="384" cy="192"/>
          </a:xfrm>
        </p:grpSpPr>
        <p:sp>
          <p:nvSpPr>
            <p:cNvPr id="530486"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87" name="Line 2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8" name="Group 24"/>
          <p:cNvGrpSpPr>
            <a:grpSpLocks/>
          </p:cNvGrpSpPr>
          <p:nvPr/>
        </p:nvGrpSpPr>
        <p:grpSpPr bwMode="auto">
          <a:xfrm>
            <a:off x="0" y="2133600"/>
            <a:ext cx="541338" cy="304800"/>
            <a:chOff x="4488" y="1488"/>
            <a:chExt cx="384" cy="192"/>
          </a:xfrm>
        </p:grpSpPr>
        <p:sp>
          <p:nvSpPr>
            <p:cNvPr id="530484"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85" name="Line 2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9" name="Group 27"/>
          <p:cNvGrpSpPr>
            <a:grpSpLocks/>
          </p:cNvGrpSpPr>
          <p:nvPr/>
        </p:nvGrpSpPr>
        <p:grpSpPr bwMode="auto">
          <a:xfrm>
            <a:off x="0" y="2514600"/>
            <a:ext cx="541338" cy="304800"/>
            <a:chOff x="4488" y="1488"/>
            <a:chExt cx="384" cy="192"/>
          </a:xfrm>
        </p:grpSpPr>
        <p:sp>
          <p:nvSpPr>
            <p:cNvPr id="530482"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83" name="Line 2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0" name="Group 30"/>
          <p:cNvGrpSpPr>
            <a:grpSpLocks/>
          </p:cNvGrpSpPr>
          <p:nvPr/>
        </p:nvGrpSpPr>
        <p:grpSpPr bwMode="auto">
          <a:xfrm>
            <a:off x="0" y="2895600"/>
            <a:ext cx="541338" cy="304800"/>
            <a:chOff x="4488" y="1488"/>
            <a:chExt cx="384" cy="192"/>
          </a:xfrm>
        </p:grpSpPr>
        <p:sp>
          <p:nvSpPr>
            <p:cNvPr id="530480"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81" name="Line 3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1" name="Group 33"/>
          <p:cNvGrpSpPr>
            <a:grpSpLocks/>
          </p:cNvGrpSpPr>
          <p:nvPr/>
        </p:nvGrpSpPr>
        <p:grpSpPr bwMode="auto">
          <a:xfrm>
            <a:off x="0" y="3276600"/>
            <a:ext cx="541338" cy="304800"/>
            <a:chOff x="4488" y="1488"/>
            <a:chExt cx="384" cy="192"/>
          </a:xfrm>
        </p:grpSpPr>
        <p:sp>
          <p:nvSpPr>
            <p:cNvPr id="530478"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79" name="Line 3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2" name="Group 36"/>
          <p:cNvGrpSpPr>
            <a:grpSpLocks/>
          </p:cNvGrpSpPr>
          <p:nvPr/>
        </p:nvGrpSpPr>
        <p:grpSpPr bwMode="auto">
          <a:xfrm>
            <a:off x="0" y="3657600"/>
            <a:ext cx="541338" cy="304800"/>
            <a:chOff x="4488" y="1488"/>
            <a:chExt cx="384" cy="192"/>
          </a:xfrm>
        </p:grpSpPr>
        <p:sp>
          <p:nvSpPr>
            <p:cNvPr id="530476"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77" name="Line 3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3" name="Group 39"/>
          <p:cNvGrpSpPr>
            <a:grpSpLocks/>
          </p:cNvGrpSpPr>
          <p:nvPr/>
        </p:nvGrpSpPr>
        <p:grpSpPr bwMode="auto">
          <a:xfrm>
            <a:off x="0" y="4038600"/>
            <a:ext cx="541338" cy="304800"/>
            <a:chOff x="4488" y="1488"/>
            <a:chExt cx="384" cy="192"/>
          </a:xfrm>
        </p:grpSpPr>
        <p:sp>
          <p:nvSpPr>
            <p:cNvPr id="530474"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75" name="Line 4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4" name="Group 42"/>
          <p:cNvGrpSpPr>
            <a:grpSpLocks/>
          </p:cNvGrpSpPr>
          <p:nvPr/>
        </p:nvGrpSpPr>
        <p:grpSpPr bwMode="auto">
          <a:xfrm>
            <a:off x="0" y="4419600"/>
            <a:ext cx="541338" cy="304800"/>
            <a:chOff x="4488" y="1488"/>
            <a:chExt cx="384" cy="192"/>
          </a:xfrm>
        </p:grpSpPr>
        <p:sp>
          <p:nvSpPr>
            <p:cNvPr id="530472"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73" name="Line 4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5" name="Group 45"/>
          <p:cNvGrpSpPr>
            <a:grpSpLocks/>
          </p:cNvGrpSpPr>
          <p:nvPr/>
        </p:nvGrpSpPr>
        <p:grpSpPr bwMode="auto">
          <a:xfrm>
            <a:off x="0" y="4800600"/>
            <a:ext cx="541338" cy="304800"/>
            <a:chOff x="4488" y="1488"/>
            <a:chExt cx="384" cy="192"/>
          </a:xfrm>
        </p:grpSpPr>
        <p:sp>
          <p:nvSpPr>
            <p:cNvPr id="530470"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71" name="Line 4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6" name="Group 48"/>
          <p:cNvGrpSpPr>
            <a:grpSpLocks/>
          </p:cNvGrpSpPr>
          <p:nvPr/>
        </p:nvGrpSpPr>
        <p:grpSpPr bwMode="auto">
          <a:xfrm>
            <a:off x="0" y="5181600"/>
            <a:ext cx="541338" cy="304800"/>
            <a:chOff x="4488" y="1488"/>
            <a:chExt cx="384" cy="192"/>
          </a:xfrm>
        </p:grpSpPr>
        <p:sp>
          <p:nvSpPr>
            <p:cNvPr id="530468"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69" name="Line 5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7" name="Group 51"/>
          <p:cNvGrpSpPr>
            <a:grpSpLocks/>
          </p:cNvGrpSpPr>
          <p:nvPr/>
        </p:nvGrpSpPr>
        <p:grpSpPr bwMode="auto">
          <a:xfrm>
            <a:off x="0" y="5562600"/>
            <a:ext cx="541338" cy="304800"/>
            <a:chOff x="4488" y="1488"/>
            <a:chExt cx="384" cy="192"/>
          </a:xfrm>
        </p:grpSpPr>
        <p:sp>
          <p:nvSpPr>
            <p:cNvPr id="530466"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67" name="Line 5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8" name="Group 54"/>
          <p:cNvGrpSpPr>
            <a:grpSpLocks/>
          </p:cNvGrpSpPr>
          <p:nvPr/>
        </p:nvGrpSpPr>
        <p:grpSpPr bwMode="auto">
          <a:xfrm>
            <a:off x="0" y="5943600"/>
            <a:ext cx="541338" cy="304800"/>
            <a:chOff x="4488" y="1488"/>
            <a:chExt cx="384" cy="192"/>
          </a:xfrm>
        </p:grpSpPr>
        <p:sp>
          <p:nvSpPr>
            <p:cNvPr id="530464"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65" name="Line 5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grpSp>
        <p:nvGrpSpPr>
          <p:cNvPr id="19" name="Group 57"/>
          <p:cNvGrpSpPr>
            <a:grpSpLocks/>
          </p:cNvGrpSpPr>
          <p:nvPr/>
        </p:nvGrpSpPr>
        <p:grpSpPr bwMode="auto">
          <a:xfrm>
            <a:off x="0" y="6324600"/>
            <a:ext cx="541338" cy="304800"/>
            <a:chOff x="4488" y="1488"/>
            <a:chExt cx="384" cy="192"/>
          </a:xfrm>
        </p:grpSpPr>
        <p:sp>
          <p:nvSpPr>
            <p:cNvPr id="530462"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63" name="Line 5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sp>
        <p:nvSpPr>
          <p:cNvPr id="530458"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30459"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2" name="Title 1"/>
          <p:cNvSpPr>
            <a:spLocks noGrp="1"/>
          </p:cNvSpPr>
          <p:nvPr>
            <p:ph type="title"/>
          </p:nvPr>
        </p:nvSpPr>
        <p:spPr>
          <a:xfrm>
            <a:off x="5219700" y="312738"/>
            <a:ext cx="3924300" cy="2176462"/>
          </a:xfrm>
        </p:spPr>
        <p:txBody>
          <a:bodyPr/>
          <a:lstStyle/>
          <a:p>
            <a:r>
              <a:rPr lang="en-US" smtClean="0"/>
              <a:t>Toilets and aqueduct</a:t>
            </a:r>
          </a:p>
        </p:txBody>
      </p:sp>
      <p:sp>
        <p:nvSpPr>
          <p:cNvPr id="530461"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p>
            <a:pPr algn="ctr" eaLnBrk="0" fontAlgn="base" hangingPunct="0">
              <a:spcBef>
                <a:spcPct val="0"/>
              </a:spcBef>
              <a:spcAft>
                <a:spcPct val="0"/>
              </a:spcAft>
            </a:pPr>
            <a:r>
              <a:rPr lang="en-US" sz="2400" b="1" smtClean="0">
                <a:solidFill>
                  <a:srgbClr val="FFFFFF"/>
                </a:solidFill>
                <a:ea typeface="MS PGothic" pitchFamily="34" charset="-128"/>
                <a:cs typeface="Arial" pitchFamily="34" charset="0"/>
              </a:rPr>
              <a:t>349</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3" name="Group 2"/>
          <p:cNvGrpSpPr>
            <a:grpSpLocks/>
          </p:cNvGrpSpPr>
          <p:nvPr/>
        </p:nvGrpSpPr>
        <p:grpSpPr bwMode="auto">
          <a:xfrm>
            <a:off x="508000" y="0"/>
            <a:ext cx="3657600" cy="2895600"/>
            <a:chOff x="1944" y="0"/>
            <a:chExt cx="2592" cy="1824"/>
          </a:xfrm>
        </p:grpSpPr>
        <p:sp>
          <p:nvSpPr>
            <p:cNvPr id="532491" name="Oval 3"/>
            <p:cNvSpPr>
              <a:spLocks noChangeArrowheads="1"/>
            </p:cNvSpPr>
            <p:nvPr/>
          </p:nvSpPr>
          <p:spPr bwMode="auto">
            <a:xfrm>
              <a:off x="1944" y="0"/>
              <a:ext cx="2592" cy="1824"/>
            </a:xfrm>
            <a:prstGeom prst="ellipse">
              <a:avLst/>
            </a:prstGeom>
            <a:solidFill>
              <a:schemeClr val="accent1"/>
            </a:solidFill>
            <a:ln w="9525">
              <a:no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2228" name="Text Box 4"/>
            <p:cNvSpPr txBox="1">
              <a:spLocks noChangeArrowheads="1"/>
            </p:cNvSpPr>
            <p:nvPr/>
          </p:nvSpPr>
          <p:spPr bwMode="auto">
            <a:xfrm>
              <a:off x="2406" y="144"/>
              <a:ext cx="1985" cy="404"/>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smtClean="0">
                  <a:solidFill>
                    <a:srgbClr val="3399FF"/>
                  </a:solidFill>
                  <a:effectLst>
                    <a:outerShdw blurRad="38100" dist="38100" dir="2700000" algn="tl">
                      <a:srgbClr val="FFFFFF"/>
                    </a:outerShdw>
                  </a:effectLst>
                  <a:ea typeface="MS PGothic" pitchFamily="34" charset="-128"/>
                  <a:cs typeface="Times New Roman" pitchFamily="18" charset="0"/>
                </a:rPr>
                <a:t>MAIN MENU</a:t>
              </a:r>
            </a:p>
          </p:txBody>
        </p:sp>
      </p:grpSp>
      <p:sp>
        <p:nvSpPr>
          <p:cNvPr id="532483" name="Rectangle 5"/>
          <p:cNvSpPr>
            <a:spLocks noChangeArrowheads="1"/>
          </p:cNvSpPr>
          <p:nvPr/>
        </p:nvSpPr>
        <p:spPr bwMode="auto">
          <a:xfrm>
            <a:off x="0" y="838200"/>
            <a:ext cx="9144000" cy="5791200"/>
          </a:xfrm>
          <a:prstGeom prst="rect">
            <a:avLst/>
          </a:prstGeom>
          <a:solidFill>
            <a:srgbClr val="000090"/>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grpSp>
        <p:nvGrpSpPr>
          <p:cNvPr id="4" name="Group 6"/>
          <p:cNvGrpSpPr>
            <a:grpSpLocks/>
          </p:cNvGrpSpPr>
          <p:nvPr/>
        </p:nvGrpSpPr>
        <p:grpSpPr bwMode="auto">
          <a:xfrm>
            <a:off x="101600" y="2133600"/>
            <a:ext cx="541338" cy="381000"/>
            <a:chOff x="1128" y="2688"/>
            <a:chExt cx="384" cy="240"/>
          </a:xfrm>
        </p:grpSpPr>
        <p:sp>
          <p:nvSpPr>
            <p:cNvPr id="532489" name="AutoShape 7"/>
            <p:cNvSpPr>
              <a:spLocks noChangeArrowheads="1"/>
            </p:cNvSpPr>
            <p:nvPr/>
          </p:nvSpPr>
          <p:spPr bwMode="auto">
            <a:xfrm rot="5400000">
              <a:off x="1104"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fontAlgn="base">
                <a:spcBef>
                  <a:spcPct val="0"/>
                </a:spcBef>
                <a:spcAft>
                  <a:spcPct val="0"/>
                </a:spcAft>
              </a:pPr>
              <a:endParaRPr lang="en-US" smtClean="0">
                <a:solidFill>
                  <a:srgbClr val="CC99FF"/>
                </a:solidFill>
                <a:ea typeface="MS PGothic" pitchFamily="34" charset="-128"/>
              </a:endParaRPr>
            </a:p>
          </p:txBody>
        </p:sp>
        <p:sp>
          <p:nvSpPr>
            <p:cNvPr id="532490" name="AutoShape 8"/>
            <p:cNvSpPr>
              <a:spLocks noChangeArrowheads="1"/>
            </p:cNvSpPr>
            <p:nvPr/>
          </p:nvSpPr>
          <p:spPr bwMode="auto">
            <a:xfrm rot="5400000">
              <a:off x="1296"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fontAlgn="base">
                <a:spcBef>
                  <a:spcPct val="0"/>
                </a:spcBef>
                <a:spcAft>
                  <a:spcPct val="0"/>
                </a:spcAft>
              </a:pPr>
              <a:endParaRPr lang="en-US" smtClean="0">
                <a:solidFill>
                  <a:srgbClr val="CC99FF"/>
                </a:solidFill>
                <a:ea typeface="MS PGothic" pitchFamily="34" charset="-128"/>
              </a:endParaRPr>
            </a:p>
          </p:txBody>
        </p:sp>
      </p:grpSp>
      <p:sp>
        <p:nvSpPr>
          <p:cNvPr id="52233" name="Text Box 9"/>
          <p:cNvSpPr txBox="1">
            <a:spLocks noChangeArrowheads="1"/>
          </p:cNvSpPr>
          <p:nvPr/>
        </p:nvSpPr>
        <p:spPr bwMode="auto">
          <a:xfrm>
            <a:off x="693738" y="1279525"/>
            <a:ext cx="4883150" cy="4703763"/>
          </a:xfrm>
          <a:prstGeom prst="rect">
            <a:avLst/>
          </a:prstGeom>
          <a:noFill/>
          <a:ln w="9525">
            <a:noFill/>
            <a:miter lim="800000"/>
            <a:headEnd/>
            <a:tailEnd/>
          </a:ln>
        </p:spPr>
        <p:txBody>
          <a:bodyPr wrap="none">
            <a:spAutoFit/>
          </a:bodyPr>
          <a:lstStyle/>
          <a:p>
            <a:pPr fontAlgn="base">
              <a:lnSpc>
                <a:spcPct val="120000"/>
              </a:lnSpc>
              <a:spcBef>
                <a:spcPct val="0"/>
              </a:spcBef>
              <a:spcAft>
                <a:spcPct val="0"/>
              </a:spcAft>
            </a:pPr>
            <a:r>
              <a:rPr lang="en-US" sz="3600" smtClean="0">
                <a:solidFill>
                  <a:srgbClr val="FFFFFF"/>
                </a:solidFill>
                <a:ea typeface="MS PGothic" pitchFamily="34" charset="-128"/>
              </a:rPr>
              <a:t>CITY OF EPHESUS</a:t>
            </a:r>
          </a:p>
          <a:p>
            <a:pPr fontAlgn="base">
              <a:lnSpc>
                <a:spcPct val="120000"/>
              </a:lnSpc>
              <a:spcBef>
                <a:spcPct val="0"/>
              </a:spcBef>
              <a:spcAft>
                <a:spcPct val="0"/>
              </a:spcAft>
            </a:pPr>
            <a:r>
              <a:rPr lang="en-US" sz="3600" smtClean="0">
                <a:solidFill>
                  <a:srgbClr val="FFFFFF"/>
                </a:solidFill>
                <a:ea typeface="MS PGothic" pitchFamily="34" charset="-128"/>
              </a:rPr>
              <a:t>BACKGROUND</a:t>
            </a:r>
          </a:p>
          <a:p>
            <a:pPr fontAlgn="base">
              <a:lnSpc>
                <a:spcPct val="120000"/>
              </a:lnSpc>
              <a:spcBef>
                <a:spcPct val="0"/>
              </a:spcBef>
              <a:spcAft>
                <a:spcPct val="0"/>
              </a:spcAft>
            </a:pPr>
            <a:r>
              <a:rPr lang="en-US" sz="3600" smtClean="0">
                <a:solidFill>
                  <a:srgbClr val="FFFFFF"/>
                </a:solidFill>
                <a:ea typeface="MS PGothic" pitchFamily="34" charset="-128"/>
              </a:rPr>
              <a:t>OUTLINE</a:t>
            </a:r>
          </a:p>
          <a:p>
            <a:pPr fontAlgn="base">
              <a:lnSpc>
                <a:spcPct val="120000"/>
              </a:lnSpc>
              <a:spcBef>
                <a:spcPct val="0"/>
              </a:spcBef>
              <a:spcAft>
                <a:spcPct val="0"/>
              </a:spcAft>
            </a:pPr>
            <a:r>
              <a:rPr lang="en-US" sz="3600" smtClean="0">
                <a:solidFill>
                  <a:srgbClr val="FFFFFF"/>
                </a:solidFill>
                <a:ea typeface="MS PGothic" pitchFamily="34" charset="-128"/>
              </a:rPr>
              <a:t>SCRIPTURE IN SONG</a:t>
            </a:r>
          </a:p>
          <a:p>
            <a:pPr fontAlgn="base">
              <a:lnSpc>
                <a:spcPct val="120000"/>
              </a:lnSpc>
              <a:spcBef>
                <a:spcPct val="0"/>
              </a:spcBef>
              <a:spcAft>
                <a:spcPct val="0"/>
              </a:spcAft>
            </a:pPr>
            <a:r>
              <a:rPr lang="en-US" sz="3600" smtClean="0">
                <a:solidFill>
                  <a:srgbClr val="FFFFFF"/>
                </a:solidFill>
                <a:ea typeface="MS PGothic" pitchFamily="34" charset="-128"/>
              </a:rPr>
              <a:t>CHAPTERS 1–3</a:t>
            </a:r>
          </a:p>
          <a:p>
            <a:pPr fontAlgn="base">
              <a:lnSpc>
                <a:spcPct val="120000"/>
              </a:lnSpc>
              <a:spcBef>
                <a:spcPct val="0"/>
              </a:spcBef>
              <a:spcAft>
                <a:spcPct val="0"/>
              </a:spcAft>
            </a:pPr>
            <a:r>
              <a:rPr lang="en-US" sz="3600" smtClean="0">
                <a:solidFill>
                  <a:srgbClr val="FFFFFF"/>
                </a:solidFill>
                <a:ea typeface="MS PGothic" pitchFamily="34" charset="-128"/>
              </a:rPr>
              <a:t>CHAPTERS 4–6</a:t>
            </a:r>
          </a:p>
          <a:p>
            <a:pPr fontAlgn="base">
              <a:lnSpc>
                <a:spcPct val="120000"/>
              </a:lnSpc>
              <a:spcBef>
                <a:spcPct val="0"/>
              </a:spcBef>
              <a:spcAft>
                <a:spcPct val="0"/>
              </a:spcAft>
            </a:pPr>
            <a:r>
              <a:rPr lang="en-US" sz="3600" smtClean="0">
                <a:solidFill>
                  <a:srgbClr val="FFFFFF"/>
                </a:solidFill>
                <a:ea typeface="MS PGothic" pitchFamily="34" charset="-128"/>
              </a:rPr>
              <a:t>CONCLUSION</a:t>
            </a:r>
          </a:p>
        </p:txBody>
      </p:sp>
      <p:sp>
        <p:nvSpPr>
          <p:cNvPr id="52234" name="Text Box 10"/>
          <p:cNvSpPr txBox="1">
            <a:spLocks noChangeArrowheads="1"/>
          </p:cNvSpPr>
          <p:nvPr/>
        </p:nvSpPr>
        <p:spPr bwMode="auto">
          <a:xfrm>
            <a:off x="5519738" y="1981200"/>
            <a:ext cx="2282825" cy="3046413"/>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FFFFFF"/>
                </a:solidFill>
                <a:ea typeface="MS PGothic" pitchFamily="34" charset="-128"/>
              </a:rPr>
              <a:t>Authorship</a:t>
            </a:r>
          </a:p>
          <a:p>
            <a:pPr fontAlgn="base">
              <a:spcBef>
                <a:spcPct val="0"/>
              </a:spcBef>
              <a:spcAft>
                <a:spcPct val="0"/>
              </a:spcAft>
            </a:pPr>
            <a:r>
              <a:rPr lang="en-US" sz="3200" smtClean="0">
                <a:solidFill>
                  <a:srgbClr val="FFFFFF"/>
                </a:solidFill>
                <a:ea typeface="MS PGothic" pitchFamily="34" charset="-128"/>
              </a:rPr>
              <a:t>Date</a:t>
            </a:r>
          </a:p>
          <a:p>
            <a:pPr fontAlgn="base">
              <a:spcBef>
                <a:spcPct val="0"/>
              </a:spcBef>
              <a:spcAft>
                <a:spcPct val="0"/>
              </a:spcAft>
            </a:pPr>
            <a:r>
              <a:rPr lang="en-US" sz="3200" smtClean="0">
                <a:solidFill>
                  <a:srgbClr val="FFFFFF"/>
                </a:solidFill>
                <a:ea typeface="MS PGothic" pitchFamily="34" charset="-128"/>
              </a:rPr>
              <a:t>Key People</a:t>
            </a:r>
          </a:p>
          <a:p>
            <a:pPr fontAlgn="base">
              <a:spcBef>
                <a:spcPct val="0"/>
              </a:spcBef>
              <a:spcAft>
                <a:spcPct val="0"/>
              </a:spcAft>
            </a:pPr>
            <a:r>
              <a:rPr lang="en-US" sz="3200" smtClean="0">
                <a:solidFill>
                  <a:srgbClr val="FFFFFF"/>
                </a:solidFill>
                <a:ea typeface="MS PGothic" pitchFamily="34" charset="-128"/>
              </a:rPr>
              <a:t>Audience</a:t>
            </a:r>
          </a:p>
          <a:p>
            <a:pPr fontAlgn="base">
              <a:spcBef>
                <a:spcPct val="0"/>
              </a:spcBef>
              <a:spcAft>
                <a:spcPct val="0"/>
              </a:spcAft>
            </a:pPr>
            <a:r>
              <a:rPr lang="en-US" sz="3200" smtClean="0">
                <a:solidFill>
                  <a:srgbClr val="FFFFFF"/>
                </a:solidFill>
                <a:ea typeface="MS PGothic" pitchFamily="34" charset="-128"/>
              </a:rPr>
              <a:t>Features</a:t>
            </a:r>
          </a:p>
          <a:p>
            <a:pPr fontAlgn="base">
              <a:spcBef>
                <a:spcPct val="0"/>
              </a:spcBef>
              <a:spcAft>
                <a:spcPct val="0"/>
              </a:spcAft>
            </a:pPr>
            <a:r>
              <a:rPr lang="en-US" sz="3200" smtClean="0">
                <a:solidFill>
                  <a:srgbClr val="FFFFFF"/>
                </a:solidFill>
                <a:ea typeface="MS PGothic" pitchFamily="34" charset="-128"/>
              </a:rPr>
              <a:t>Purpose</a:t>
            </a:r>
          </a:p>
        </p:txBody>
      </p:sp>
      <p:sp>
        <p:nvSpPr>
          <p:cNvPr id="532487" name="Line 11"/>
          <p:cNvSpPr>
            <a:spLocks noChangeShapeType="1"/>
          </p:cNvSpPr>
          <p:nvPr/>
        </p:nvSpPr>
        <p:spPr bwMode="auto">
          <a:xfrm>
            <a:off x="5249863" y="1219200"/>
            <a:ext cx="0" cy="4953000"/>
          </a:xfrm>
          <a:prstGeom prst="line">
            <a:avLst/>
          </a:prstGeom>
          <a:noFill/>
          <a:ln w="9525">
            <a:solidFill>
              <a:schemeClr val="accent1"/>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2" name="Title 1"/>
          <p:cNvSpPr>
            <a:spLocks noGrp="1"/>
          </p:cNvSpPr>
          <p:nvPr>
            <p:ph type="title"/>
          </p:nvPr>
        </p:nvSpPr>
        <p:spPr>
          <a:xfrm>
            <a:off x="3708400" y="-242888"/>
            <a:ext cx="5400675" cy="1143001"/>
          </a:xfrm>
        </p:spPr>
        <p:txBody>
          <a:bodyPr/>
          <a:lstStyle/>
          <a:p>
            <a:pPr>
              <a:defRPr/>
            </a:pPr>
            <a:r>
              <a:rPr lang="en-US" sz="3600" kern="1200" dirty="0" smtClean="0">
                <a:solidFill>
                  <a:schemeClr val="tx1"/>
                </a:solidFill>
                <a:ea typeface="ＭＳ Ｐゴシック"/>
                <a:cs typeface="ＭＳ Ｐゴシック"/>
              </a:rPr>
              <a:t>BACKGROUND</a:t>
            </a:r>
            <a:r>
              <a:rPr lang="en-US" dirty="0" smtClean="0">
                <a:solidFill>
                  <a:schemeClr val="tx1"/>
                </a:solidFill>
                <a:ea typeface="ＭＳ Ｐゴシック" pitchFamily="-112" charset="-128"/>
              </a:rPr>
              <a:t> </a:t>
            </a:r>
            <a:endParaRPr lang="en-US" dirty="0">
              <a:solidFill>
                <a:schemeClr val="tx1"/>
              </a:solidFill>
              <a:ea typeface="ＭＳ Ｐゴシック" pitchFamily="-112" charset="-128"/>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52233">
                                            <p:txEl>
                                              <p:pRg st="1" end="1"/>
                                            </p:txEl>
                                          </p:spTgt>
                                        </p:tgtEl>
                                        <p:attrNameLst>
                                          <p:attrName>style.color</p:attrName>
                                        </p:attrNameLst>
                                      </p:cBhvr>
                                      <p:to>
                                        <a:srgbClr val="CC0099"/>
                                      </p:to>
                                    </p:animClr>
                                    <p:animClr clrSpc="rgb" dir="cw">
                                      <p:cBhvr>
                                        <p:cTn id="12" dur="250" autoRev="1" fill="hold"/>
                                        <p:tgtEl>
                                          <p:spTgt spid="52233">
                                            <p:txEl>
                                              <p:pRg st="1" end="1"/>
                                            </p:txEl>
                                          </p:spTgt>
                                        </p:tgtEl>
                                        <p:attrNameLst>
                                          <p:attrName>fillcolor</p:attrName>
                                        </p:attrNameLst>
                                      </p:cBhvr>
                                      <p:to>
                                        <a:srgbClr val="CC0099"/>
                                      </p:to>
                                    </p:animClr>
                                    <p:set>
                                      <p:cBhvr>
                                        <p:cTn id="13" dur="250" autoRev="1" fill="hold"/>
                                        <p:tgtEl>
                                          <p:spTgt spid="52233">
                                            <p:txEl>
                                              <p:pRg st="1" end="1"/>
                                            </p:txEl>
                                          </p:spTgt>
                                        </p:tgtEl>
                                        <p:attrNameLst>
                                          <p:attrName>fill.type</p:attrName>
                                        </p:attrNameLst>
                                      </p:cBhvr>
                                      <p:to>
                                        <p:strVal val="solid"/>
                                      </p:to>
                                    </p:set>
                                    <p:set>
                                      <p:cBhvr>
                                        <p:cTn id="14" dur="250" autoRev="1" fill="hold"/>
                                        <p:tgtEl>
                                          <p:spTgt spid="52233">
                                            <p:txEl>
                                              <p:pRg st="1" end="1"/>
                                            </p:txEl>
                                          </p:spTgt>
                                        </p:tgtEl>
                                        <p:attrNameLst>
                                          <p:attrName>fill.on</p:attrName>
                                        </p:attrNameLst>
                                      </p:cBhvr>
                                      <p:to>
                                        <p:strVal val="true"/>
                                      </p:to>
                                    </p:set>
                                  </p:childTnLst>
                                </p:cTn>
                              </p:par>
                            </p:childTnLst>
                          </p:cTn>
                        </p:par>
                        <p:par>
                          <p:cTn id="15" fill="hold" nodeType="afterGroup">
                            <p:stCondLst>
                              <p:cond delay="14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52234">
                                            <p:txEl>
                                              <p:pRg st="0" end="0"/>
                                            </p:txEl>
                                          </p:spTgt>
                                        </p:tgtEl>
                                        <p:attrNameLst>
                                          <p:attrName>style.visibility</p:attrName>
                                        </p:attrNameLst>
                                      </p:cBhvr>
                                      <p:to>
                                        <p:strVal val="visible"/>
                                      </p:to>
                                    </p:set>
                                    <p:anim calcmode="lin" valueType="num">
                                      <p:cBhvr>
                                        <p:cTn id="18" dur="500" fill="hold"/>
                                        <p:tgtEl>
                                          <p:spTgt spid="5223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223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5223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223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2234">
                                            <p:txEl>
                                              <p:pRg st="0" end="0"/>
                                            </p:txEl>
                                          </p:spTgt>
                                        </p:tgtEl>
                                      </p:cBhvr>
                                    </p:animEffect>
                                  </p:childTnLst>
                                </p:cTn>
                              </p:par>
                            </p:childTnLst>
                          </p:cTn>
                        </p:par>
                        <p:par>
                          <p:cTn id="23" fill="hold" nodeType="afterGroup">
                            <p:stCondLst>
                              <p:cond delay="240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52234">
                                            <p:txEl>
                                              <p:pRg st="1" end="1"/>
                                            </p:txEl>
                                          </p:spTgt>
                                        </p:tgtEl>
                                        <p:attrNameLst>
                                          <p:attrName>style.visibility</p:attrName>
                                        </p:attrNameLst>
                                      </p:cBhvr>
                                      <p:to>
                                        <p:strVal val="visible"/>
                                      </p:to>
                                    </p:set>
                                    <p:anim calcmode="lin" valueType="num">
                                      <p:cBhvr>
                                        <p:cTn id="26" dur="500" fill="hold"/>
                                        <p:tgtEl>
                                          <p:spTgt spid="5223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223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5223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223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2234">
                                            <p:txEl>
                                              <p:pRg st="1" end="1"/>
                                            </p:txEl>
                                          </p:spTgt>
                                        </p:tgtEl>
                                      </p:cBhvr>
                                    </p:animEffect>
                                  </p:childTnLst>
                                </p:cTn>
                              </p:par>
                            </p:childTnLst>
                          </p:cTn>
                        </p:par>
                        <p:par>
                          <p:cTn id="31" fill="hold" nodeType="afterGroup">
                            <p:stCondLst>
                              <p:cond delay="30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52234">
                                            <p:txEl>
                                              <p:pRg st="2" end="2"/>
                                            </p:txEl>
                                          </p:spTgt>
                                        </p:tgtEl>
                                        <p:attrNameLst>
                                          <p:attrName>style.visibility</p:attrName>
                                        </p:attrNameLst>
                                      </p:cBhvr>
                                      <p:to>
                                        <p:strVal val="visible"/>
                                      </p:to>
                                    </p:set>
                                    <p:anim calcmode="lin" valueType="num">
                                      <p:cBhvr>
                                        <p:cTn id="34" dur="500" fill="hold"/>
                                        <p:tgtEl>
                                          <p:spTgt spid="5223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223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5223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223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2234">
                                            <p:txEl>
                                              <p:pRg st="2" end="2"/>
                                            </p:txEl>
                                          </p:spTgt>
                                        </p:tgtEl>
                                      </p:cBhvr>
                                    </p:animEffect>
                                  </p:childTnLst>
                                </p:cTn>
                              </p:par>
                            </p:childTnLst>
                          </p:cTn>
                        </p:par>
                        <p:par>
                          <p:cTn id="39" fill="hold" nodeType="afterGroup">
                            <p:stCondLst>
                              <p:cond delay="3950"/>
                            </p:stCondLst>
                            <p:childTnLst>
                              <p:par>
                                <p:cTn id="40" presetID="41" presetClass="entr" presetSubtype="0" fill="hold" nodeType="afterEffect">
                                  <p:stCondLst>
                                    <p:cond delay="0"/>
                                  </p:stCondLst>
                                  <p:iterate type="lt">
                                    <p:tmPct val="10000"/>
                                  </p:iterate>
                                  <p:childTnLst>
                                    <p:set>
                                      <p:cBhvr>
                                        <p:cTn id="41" dur="1" fill="hold">
                                          <p:stCondLst>
                                            <p:cond delay="0"/>
                                          </p:stCondLst>
                                        </p:cTn>
                                        <p:tgtEl>
                                          <p:spTgt spid="52234">
                                            <p:txEl>
                                              <p:pRg st="3" end="3"/>
                                            </p:txEl>
                                          </p:spTgt>
                                        </p:tgtEl>
                                        <p:attrNameLst>
                                          <p:attrName>style.visibility</p:attrName>
                                        </p:attrNameLst>
                                      </p:cBhvr>
                                      <p:to>
                                        <p:strVal val="visible"/>
                                      </p:to>
                                    </p:set>
                                    <p:anim calcmode="lin" valueType="num">
                                      <p:cBhvr>
                                        <p:cTn id="42" dur="500" fill="hold"/>
                                        <p:tgtEl>
                                          <p:spTgt spid="5223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52234">
                                            <p:txEl>
                                              <p:pRg st="3" end="3"/>
                                            </p:txEl>
                                          </p:spTgt>
                                        </p:tgtEl>
                                        <p:attrNameLst>
                                          <p:attrName>ppt_y</p:attrName>
                                        </p:attrNameLst>
                                      </p:cBhvr>
                                      <p:tavLst>
                                        <p:tav tm="0">
                                          <p:val>
                                            <p:strVal val="#ppt_y"/>
                                          </p:val>
                                        </p:tav>
                                        <p:tav tm="100000">
                                          <p:val>
                                            <p:strVal val="#ppt_y"/>
                                          </p:val>
                                        </p:tav>
                                      </p:tavLst>
                                    </p:anim>
                                    <p:anim calcmode="lin" valueType="num">
                                      <p:cBhvr>
                                        <p:cTn id="44" dur="500" fill="hold"/>
                                        <p:tgtEl>
                                          <p:spTgt spid="5223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5223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52234">
                                            <p:txEl>
                                              <p:pRg st="3" end="3"/>
                                            </p:txEl>
                                          </p:spTgt>
                                        </p:tgtEl>
                                      </p:cBhvr>
                                    </p:animEffect>
                                  </p:childTnLst>
                                </p:cTn>
                              </p:par>
                            </p:childTnLst>
                          </p:cTn>
                        </p:par>
                        <p:par>
                          <p:cTn id="47" fill="hold" nodeType="afterGroup">
                            <p:stCondLst>
                              <p:cond delay="4800"/>
                            </p:stCondLst>
                            <p:childTnLst>
                              <p:par>
                                <p:cTn id="48" presetID="41" presetClass="entr" presetSubtype="0" fill="hold" nodeType="afterEffect">
                                  <p:stCondLst>
                                    <p:cond delay="0"/>
                                  </p:stCondLst>
                                  <p:iterate type="lt">
                                    <p:tmPct val="10000"/>
                                  </p:iterate>
                                  <p:childTnLst>
                                    <p:set>
                                      <p:cBhvr>
                                        <p:cTn id="49" dur="1" fill="hold">
                                          <p:stCondLst>
                                            <p:cond delay="0"/>
                                          </p:stCondLst>
                                        </p:cTn>
                                        <p:tgtEl>
                                          <p:spTgt spid="52234">
                                            <p:txEl>
                                              <p:pRg st="4" end="4"/>
                                            </p:txEl>
                                          </p:spTgt>
                                        </p:tgtEl>
                                        <p:attrNameLst>
                                          <p:attrName>style.visibility</p:attrName>
                                        </p:attrNameLst>
                                      </p:cBhvr>
                                      <p:to>
                                        <p:strVal val="visible"/>
                                      </p:to>
                                    </p:set>
                                    <p:anim calcmode="lin" valueType="num">
                                      <p:cBhvr>
                                        <p:cTn id="50" dur="500" fill="hold"/>
                                        <p:tgtEl>
                                          <p:spTgt spid="5223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52234">
                                            <p:txEl>
                                              <p:pRg st="4" end="4"/>
                                            </p:txEl>
                                          </p:spTgt>
                                        </p:tgtEl>
                                        <p:attrNameLst>
                                          <p:attrName>ppt_y</p:attrName>
                                        </p:attrNameLst>
                                      </p:cBhvr>
                                      <p:tavLst>
                                        <p:tav tm="0">
                                          <p:val>
                                            <p:strVal val="#ppt_y"/>
                                          </p:val>
                                        </p:tav>
                                        <p:tav tm="100000">
                                          <p:val>
                                            <p:strVal val="#ppt_y"/>
                                          </p:val>
                                        </p:tav>
                                      </p:tavLst>
                                    </p:anim>
                                    <p:anim calcmode="lin" valueType="num">
                                      <p:cBhvr>
                                        <p:cTn id="52" dur="500" fill="hold"/>
                                        <p:tgtEl>
                                          <p:spTgt spid="5223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5223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52234">
                                            <p:txEl>
                                              <p:pRg st="4" end="4"/>
                                            </p:txEl>
                                          </p:spTgt>
                                        </p:tgtEl>
                                      </p:cBhvr>
                                    </p:animEffect>
                                  </p:childTnLst>
                                </p:cTn>
                              </p:par>
                            </p:childTnLst>
                          </p:cTn>
                        </p:par>
                        <p:par>
                          <p:cTn id="55" fill="hold" nodeType="afterGroup">
                            <p:stCondLst>
                              <p:cond delay="565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52234">
                                            <p:txEl>
                                              <p:pRg st="5" end="5"/>
                                            </p:txEl>
                                          </p:spTgt>
                                        </p:tgtEl>
                                        <p:attrNameLst>
                                          <p:attrName>style.visibility</p:attrName>
                                        </p:attrNameLst>
                                      </p:cBhvr>
                                      <p:to>
                                        <p:strVal val="visible"/>
                                      </p:to>
                                    </p:set>
                                    <p:anim calcmode="lin" valueType="num">
                                      <p:cBhvr>
                                        <p:cTn id="58" dur="500" fill="hold"/>
                                        <p:tgtEl>
                                          <p:spTgt spid="5223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52234">
                                            <p:txEl>
                                              <p:pRg st="5" end="5"/>
                                            </p:txEl>
                                          </p:spTgt>
                                        </p:tgtEl>
                                        <p:attrNameLst>
                                          <p:attrName>ppt_y</p:attrName>
                                        </p:attrNameLst>
                                      </p:cBhvr>
                                      <p:tavLst>
                                        <p:tav tm="0">
                                          <p:val>
                                            <p:strVal val="#ppt_y"/>
                                          </p:val>
                                        </p:tav>
                                        <p:tav tm="100000">
                                          <p:val>
                                            <p:strVal val="#ppt_y"/>
                                          </p:val>
                                        </p:tav>
                                      </p:tavLst>
                                    </p:anim>
                                    <p:anim calcmode="lin" valueType="num">
                                      <p:cBhvr>
                                        <p:cTn id="60" dur="500" fill="hold"/>
                                        <p:tgtEl>
                                          <p:spTgt spid="5223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5223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522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38138" y="76200"/>
            <a:ext cx="3522662" cy="6683375"/>
          </a:xfrm>
          <a:prstGeom prst="rect">
            <a:avLst/>
          </a:prstGeom>
          <a:solidFill>
            <a:srgbClr val="FF9933">
              <a:alpha val="65097"/>
            </a:srgbClr>
          </a:solidFill>
          <a:ln w="9525">
            <a:noFill/>
            <a:miter lim="800000"/>
            <a:headEnd/>
            <a:tailEnd/>
          </a:ln>
        </p:spPr>
        <p:txBody>
          <a:bodyPr>
            <a:spAutoFit/>
          </a:bodyPr>
          <a:lstStyle/>
          <a:p>
            <a:endParaRPr lang="en-US" sz="3600">
              <a:solidFill>
                <a:srgbClr val="3399FF"/>
              </a:solidFill>
              <a:latin typeface="Arial" pitchFamily="34" charset="0"/>
            </a:endParaRPr>
          </a:p>
          <a:p>
            <a:endParaRPr lang="en-US" sz="3600">
              <a:solidFill>
                <a:srgbClr val="3399FF"/>
              </a:solidFill>
              <a:latin typeface="Arial" pitchFamily="34" charset="0"/>
            </a:endParaRPr>
          </a:p>
          <a:p>
            <a:endParaRPr lang="en-US" sz="3600">
              <a:solidFill>
                <a:srgbClr val="3399FF"/>
              </a:solidFill>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p:txBody>
      </p:sp>
      <p:grpSp>
        <p:nvGrpSpPr>
          <p:cNvPr id="2" name="Group 3"/>
          <p:cNvGrpSpPr>
            <a:grpSpLocks/>
          </p:cNvGrpSpPr>
          <p:nvPr/>
        </p:nvGrpSpPr>
        <p:grpSpPr bwMode="auto">
          <a:xfrm>
            <a:off x="151861" y="876300"/>
            <a:ext cx="8755602" cy="5105400"/>
            <a:chOff x="108" y="480"/>
            <a:chExt cx="6204" cy="3216"/>
          </a:xfrm>
        </p:grpSpPr>
        <p:sp>
          <p:nvSpPr>
            <p:cNvPr id="278535" name="Rectangle 4"/>
            <p:cNvSpPr>
              <a:spLocks noChangeArrowheads="1"/>
            </p:cNvSpPr>
            <p:nvPr/>
          </p:nvSpPr>
          <p:spPr bwMode="auto">
            <a:xfrm>
              <a:off x="168" y="480"/>
              <a:ext cx="6144" cy="3216"/>
            </a:xfrm>
            <a:prstGeom prst="rect">
              <a:avLst/>
            </a:prstGeom>
            <a:solidFill>
              <a:srgbClr val="BBE0E3">
                <a:alpha val="79999"/>
              </a:srgbClr>
            </a:solidFill>
            <a:ln w="9525">
              <a:noFill/>
              <a:miter lim="800000"/>
              <a:headEnd/>
              <a:tailEnd/>
            </a:ln>
          </p:spPr>
          <p:txBody>
            <a:bodyPr wrap="none" anchor="ctr"/>
            <a:lstStyle/>
            <a:p>
              <a:pPr algn="ctr"/>
              <a:endParaRPr lang="en-US" sz="1800">
                <a:latin typeface="Arial" pitchFamily="34" charset="0"/>
              </a:endParaRPr>
            </a:p>
          </p:txBody>
        </p:sp>
        <p:sp>
          <p:nvSpPr>
            <p:cNvPr id="278536" name="Text Box 5"/>
            <p:cNvSpPr txBox="1">
              <a:spLocks noChangeArrowheads="1"/>
            </p:cNvSpPr>
            <p:nvPr/>
          </p:nvSpPr>
          <p:spPr bwMode="auto">
            <a:xfrm>
              <a:off x="108" y="626"/>
              <a:ext cx="2646" cy="1594"/>
            </a:xfrm>
            <a:prstGeom prst="rect">
              <a:avLst/>
            </a:prstGeom>
            <a:noFill/>
            <a:ln w="9525">
              <a:noFill/>
              <a:miter lim="800000"/>
              <a:headEnd/>
              <a:tailEnd/>
            </a:ln>
          </p:spPr>
          <p:txBody>
            <a:bodyPr wrap="square">
              <a:spAutoFit/>
            </a:bodyPr>
            <a:lstStyle/>
            <a:p>
              <a:pPr algn="r">
                <a:lnSpc>
                  <a:spcPct val="110000"/>
                </a:lnSpc>
              </a:pPr>
              <a:r>
                <a:rPr lang="en-US" sz="3600" b="1" dirty="0" err="1" smtClean="0">
                  <a:solidFill>
                    <a:srgbClr val="200B5B"/>
                  </a:solidFill>
                  <a:latin typeface="Arial" pitchFamily="34" charset="0"/>
                </a:rPr>
                <a:t>Tác</a:t>
              </a:r>
              <a:r>
                <a:rPr lang="en-US" sz="3600" b="1" dirty="0" smtClean="0">
                  <a:solidFill>
                    <a:srgbClr val="200B5B"/>
                  </a:solidFill>
                  <a:latin typeface="Arial" pitchFamily="34" charset="0"/>
                </a:rPr>
                <a:t> </a:t>
              </a:r>
              <a:r>
                <a:rPr lang="en-US" sz="3600" b="1" dirty="0" err="1" smtClean="0">
                  <a:solidFill>
                    <a:srgbClr val="200B5B"/>
                  </a:solidFill>
                  <a:latin typeface="Arial" pitchFamily="34" charset="0"/>
                </a:rPr>
                <a:t>giả</a:t>
              </a:r>
              <a:endParaRPr lang="en-US" sz="3600" b="1" dirty="0">
                <a:solidFill>
                  <a:srgbClr val="200B5B"/>
                </a:solidFill>
                <a:latin typeface="Arial" pitchFamily="34" charset="0"/>
              </a:endParaRPr>
            </a:p>
            <a:p>
              <a:pPr algn="r">
                <a:lnSpc>
                  <a:spcPct val="110000"/>
                </a:lnSpc>
              </a:pPr>
              <a:r>
                <a:rPr lang="en-US" sz="3600" b="1" dirty="0" err="1" smtClean="0">
                  <a:solidFill>
                    <a:srgbClr val="200B5B"/>
                  </a:solidFill>
                  <a:latin typeface="Arial" pitchFamily="34" charset="0"/>
                </a:rPr>
                <a:t>Thời</a:t>
              </a:r>
              <a:r>
                <a:rPr lang="en-US" sz="3600" b="1" dirty="0" smtClean="0">
                  <a:solidFill>
                    <a:srgbClr val="200B5B"/>
                  </a:solidFill>
                  <a:latin typeface="Arial" pitchFamily="34" charset="0"/>
                </a:rPr>
                <a:t> </a:t>
              </a:r>
              <a:r>
                <a:rPr lang="en-US" sz="3600" b="1" dirty="0" err="1" smtClean="0">
                  <a:solidFill>
                    <a:srgbClr val="200B5B"/>
                  </a:solidFill>
                  <a:latin typeface="Arial" pitchFamily="34" charset="0"/>
                </a:rPr>
                <a:t>gian</a:t>
              </a:r>
              <a:endParaRPr lang="en-US" sz="3600" b="1" dirty="0">
                <a:solidFill>
                  <a:srgbClr val="200B5B"/>
                </a:solidFill>
                <a:latin typeface="Arial" pitchFamily="34" charset="0"/>
              </a:endParaRPr>
            </a:p>
            <a:p>
              <a:pPr algn="r">
                <a:lnSpc>
                  <a:spcPct val="110000"/>
                </a:lnSpc>
              </a:pPr>
              <a:r>
                <a:rPr lang="en-US" sz="3600" b="1" dirty="0" err="1" smtClean="0">
                  <a:solidFill>
                    <a:srgbClr val="200B5B"/>
                  </a:solidFill>
                  <a:latin typeface="Arial" pitchFamily="34" charset="0"/>
                </a:rPr>
                <a:t>Nhân</a:t>
              </a:r>
              <a:r>
                <a:rPr lang="en-US" sz="3600" b="1" dirty="0" smtClean="0">
                  <a:solidFill>
                    <a:srgbClr val="200B5B"/>
                  </a:solidFill>
                  <a:latin typeface="Arial" pitchFamily="34" charset="0"/>
                </a:rPr>
                <a:t> </a:t>
              </a:r>
              <a:r>
                <a:rPr lang="en-US" sz="3600" b="1" dirty="0" err="1" smtClean="0">
                  <a:solidFill>
                    <a:srgbClr val="200B5B"/>
                  </a:solidFill>
                  <a:latin typeface="Arial" pitchFamily="34" charset="0"/>
                </a:rPr>
                <a:t>vật</a:t>
              </a:r>
              <a:r>
                <a:rPr lang="en-US" sz="3600" b="1" dirty="0" smtClean="0">
                  <a:solidFill>
                    <a:srgbClr val="200B5B"/>
                  </a:solidFill>
                  <a:latin typeface="Arial" pitchFamily="34" charset="0"/>
                </a:rPr>
                <a:t> </a:t>
              </a:r>
              <a:r>
                <a:rPr lang="en-US" sz="3600" b="1" dirty="0" err="1" smtClean="0">
                  <a:solidFill>
                    <a:srgbClr val="200B5B"/>
                  </a:solidFill>
                  <a:latin typeface="Arial" pitchFamily="34" charset="0"/>
                </a:rPr>
                <a:t>chính</a:t>
              </a:r>
              <a:endParaRPr lang="en-US" sz="3600" b="1" dirty="0">
                <a:solidFill>
                  <a:srgbClr val="200B5B"/>
                </a:solidFill>
                <a:latin typeface="Arial" pitchFamily="34" charset="0"/>
              </a:endParaRPr>
            </a:p>
            <a:p>
              <a:pPr algn="r">
                <a:lnSpc>
                  <a:spcPct val="110000"/>
                </a:lnSpc>
              </a:pPr>
              <a:r>
                <a:rPr lang="en-US" sz="3600" b="1" dirty="0" err="1" smtClean="0">
                  <a:solidFill>
                    <a:srgbClr val="200B5B"/>
                  </a:solidFill>
                  <a:latin typeface="Arial" pitchFamily="34" charset="0"/>
                </a:rPr>
                <a:t>Thính</a:t>
              </a:r>
              <a:r>
                <a:rPr lang="en-US" sz="3600" b="1" dirty="0" smtClean="0">
                  <a:solidFill>
                    <a:srgbClr val="200B5B"/>
                  </a:solidFill>
                  <a:latin typeface="Arial" pitchFamily="34" charset="0"/>
                </a:rPr>
                <a:t> </a:t>
              </a:r>
              <a:r>
                <a:rPr lang="en-US" sz="3600" b="1" dirty="0" err="1" smtClean="0">
                  <a:solidFill>
                    <a:srgbClr val="200B5B"/>
                  </a:solidFill>
                  <a:latin typeface="Arial" pitchFamily="34" charset="0"/>
                </a:rPr>
                <a:t>giả</a:t>
              </a:r>
              <a:endParaRPr lang="en-US" sz="3600" b="1" dirty="0">
                <a:solidFill>
                  <a:srgbClr val="200B5B"/>
                </a:solidFill>
                <a:latin typeface="Arial" pitchFamily="34" charset="0"/>
              </a:endParaRPr>
            </a:p>
          </p:txBody>
        </p:sp>
      </p:grpSp>
      <p:sp>
        <p:nvSpPr>
          <p:cNvPr id="54278" name="Oval 6"/>
          <p:cNvSpPr>
            <a:spLocks noChangeArrowheads="1"/>
          </p:cNvSpPr>
          <p:nvPr/>
        </p:nvSpPr>
        <p:spPr bwMode="auto">
          <a:xfrm>
            <a:off x="4038600" y="609600"/>
            <a:ext cx="4826000" cy="6019800"/>
          </a:xfrm>
          <a:prstGeom prst="ellipse">
            <a:avLst/>
          </a:prstGeom>
          <a:solidFill>
            <a:srgbClr val="CC99FF">
              <a:alpha val="39999"/>
            </a:srgbClr>
          </a:solidFill>
          <a:ln w="9525">
            <a:noFill/>
            <a:round/>
            <a:headEnd/>
            <a:tailEnd/>
          </a:ln>
        </p:spPr>
        <p:txBody>
          <a:bodyPr wrap="none" anchor="ctr"/>
          <a:lstStyle/>
          <a:p>
            <a:pPr algn="ctr"/>
            <a:endParaRPr lang="en-US" sz="1800">
              <a:latin typeface="Arial" pitchFamily="34" charset="0"/>
            </a:endParaRPr>
          </a:p>
        </p:txBody>
      </p:sp>
      <p:sp>
        <p:nvSpPr>
          <p:cNvPr id="54279" name="Text Box 7"/>
          <p:cNvSpPr txBox="1">
            <a:spLocks noChangeArrowheads="1"/>
          </p:cNvSpPr>
          <p:nvPr/>
        </p:nvSpPr>
        <p:spPr bwMode="auto">
          <a:xfrm>
            <a:off x="3971925" y="1268413"/>
            <a:ext cx="5019323" cy="1754327"/>
          </a:xfrm>
          <a:prstGeom prst="rect">
            <a:avLst/>
          </a:prstGeom>
          <a:noFill/>
          <a:ln w="9525">
            <a:noFill/>
            <a:miter lim="800000"/>
            <a:headEnd/>
            <a:tailEnd/>
          </a:ln>
        </p:spPr>
        <p:txBody>
          <a:bodyPr wrap="none">
            <a:spAutoFit/>
          </a:bodyPr>
          <a:lstStyle/>
          <a:p>
            <a:pPr>
              <a:buFontTx/>
              <a:buChar char="•"/>
            </a:pPr>
            <a:r>
              <a:rPr lang="en-US" sz="3600" b="1" dirty="0" err="1" smtClean="0">
                <a:solidFill>
                  <a:srgbClr val="CC0099"/>
                </a:solidFill>
                <a:latin typeface="Arial" pitchFamily="34" charset="0"/>
              </a:rPr>
              <a:t>Phao-lô</a:t>
            </a:r>
            <a:r>
              <a:rPr lang="en-US" sz="3600" b="1" dirty="0" smtClean="0">
                <a:solidFill>
                  <a:srgbClr val="CC0099"/>
                </a:solidFill>
                <a:latin typeface="Arial" pitchFamily="34" charset="0"/>
              </a:rPr>
              <a:t> </a:t>
            </a:r>
            <a:endParaRPr lang="en-US" sz="3600" b="1" dirty="0">
              <a:solidFill>
                <a:srgbClr val="CC0099"/>
              </a:solidFill>
              <a:latin typeface="Arial" pitchFamily="34" charset="0"/>
            </a:endParaRPr>
          </a:p>
          <a:p>
            <a:pPr>
              <a:buFontTx/>
              <a:buChar char="•"/>
            </a:pPr>
            <a:r>
              <a:rPr lang="en-US" sz="3600" b="1" dirty="0" err="1" smtClean="0">
                <a:solidFill>
                  <a:srgbClr val="CC0099"/>
                </a:solidFill>
                <a:latin typeface="Arial" pitchFamily="34" charset="0"/>
              </a:rPr>
              <a:t>Thư</a:t>
            </a:r>
            <a:r>
              <a:rPr lang="en-US" sz="3600" b="1" dirty="0" smtClean="0">
                <a:solidFill>
                  <a:srgbClr val="CC0099"/>
                </a:solidFill>
                <a:latin typeface="Arial" pitchFamily="34" charset="0"/>
              </a:rPr>
              <a:t> </a:t>
            </a:r>
            <a:r>
              <a:rPr lang="en-US" sz="3600" b="1" dirty="0" err="1" smtClean="0">
                <a:solidFill>
                  <a:srgbClr val="CC0099"/>
                </a:solidFill>
                <a:latin typeface="Arial" pitchFamily="34" charset="0"/>
              </a:rPr>
              <a:t>tín</a:t>
            </a:r>
            <a:r>
              <a:rPr lang="en-US" sz="3600" b="1" dirty="0" smtClean="0">
                <a:solidFill>
                  <a:srgbClr val="CC0099"/>
                </a:solidFill>
                <a:latin typeface="Arial" pitchFamily="34" charset="0"/>
              </a:rPr>
              <a:t> Lao </a:t>
            </a:r>
            <a:r>
              <a:rPr lang="en-US" sz="3600" b="1" dirty="0" err="1" smtClean="0">
                <a:solidFill>
                  <a:srgbClr val="CC0099"/>
                </a:solidFill>
                <a:latin typeface="Arial" pitchFamily="34" charset="0"/>
              </a:rPr>
              <a:t>tù</a:t>
            </a:r>
            <a:r>
              <a:rPr lang="en-US" sz="3600" b="1" dirty="0" smtClean="0">
                <a:solidFill>
                  <a:srgbClr val="CC0099"/>
                </a:solidFill>
                <a:latin typeface="Arial" pitchFamily="34" charset="0"/>
              </a:rPr>
              <a:t>(60 SC)</a:t>
            </a:r>
            <a:endParaRPr lang="en-US" sz="3600" b="1" dirty="0">
              <a:solidFill>
                <a:srgbClr val="CC0099"/>
              </a:solidFill>
              <a:latin typeface="Arial" pitchFamily="34" charset="0"/>
            </a:endParaRPr>
          </a:p>
          <a:p>
            <a:pPr>
              <a:buFontTx/>
              <a:buChar char="•"/>
            </a:pPr>
            <a:r>
              <a:rPr lang="en-US" sz="3600" b="1" dirty="0" err="1" smtClean="0">
                <a:solidFill>
                  <a:srgbClr val="CC0099"/>
                </a:solidFill>
                <a:latin typeface="Arial" pitchFamily="34" charset="0"/>
              </a:rPr>
              <a:t>Tychicơ</a:t>
            </a:r>
            <a:r>
              <a:rPr lang="en-US" sz="3600" b="1" dirty="0" smtClean="0">
                <a:solidFill>
                  <a:srgbClr val="CC0099"/>
                </a:solidFill>
                <a:latin typeface="Arial" pitchFamily="34" charset="0"/>
              </a:rPr>
              <a:t> </a:t>
            </a:r>
            <a:r>
              <a:rPr lang="en-US" sz="3600" b="1" dirty="0" err="1" smtClean="0">
                <a:solidFill>
                  <a:srgbClr val="CC0099"/>
                </a:solidFill>
                <a:latin typeface="Arial" pitchFamily="34" charset="0"/>
              </a:rPr>
              <a:t>từ</a:t>
            </a:r>
            <a:r>
              <a:rPr lang="en-US" sz="3600" b="1" dirty="0" smtClean="0">
                <a:solidFill>
                  <a:srgbClr val="CC0099"/>
                </a:solidFill>
                <a:latin typeface="Arial" pitchFamily="34" charset="0"/>
              </a:rPr>
              <a:t> </a:t>
            </a:r>
            <a:r>
              <a:rPr lang="en-US" sz="3600" b="1" dirty="0" err="1" smtClean="0">
                <a:solidFill>
                  <a:srgbClr val="CC0099"/>
                </a:solidFill>
                <a:latin typeface="Arial" pitchFamily="34" charset="0"/>
              </a:rPr>
              <a:t>Êphêsô</a:t>
            </a:r>
            <a:endParaRPr lang="en-US" sz="3600" b="1" dirty="0">
              <a:solidFill>
                <a:srgbClr val="CC0099"/>
              </a:solidFill>
              <a:latin typeface="Arial" pitchFamily="34" charset="0"/>
            </a:endParaRPr>
          </a:p>
        </p:txBody>
      </p:sp>
      <p:sp>
        <p:nvSpPr>
          <p:cNvPr id="3" name="Title 2"/>
          <p:cNvSpPr>
            <a:spLocks noGrp="1"/>
          </p:cNvSpPr>
          <p:nvPr>
            <p:ph type="title"/>
          </p:nvPr>
        </p:nvSpPr>
        <p:spPr>
          <a:xfrm>
            <a:off x="762000" y="115888"/>
            <a:ext cx="4324350" cy="635000"/>
          </a:xfrm>
        </p:spPr>
        <p:txBody>
          <a:bodyPr>
            <a:normAutofit fontScale="90000"/>
          </a:bodyPr>
          <a:lstStyle/>
          <a:p>
            <a:pPr algn="l">
              <a:defRPr/>
            </a:pPr>
            <a:r>
              <a:rPr lang="en-US" sz="3600" kern="1200" dirty="0" smtClean="0">
                <a:solidFill>
                  <a:srgbClr val="3399FF"/>
                </a:solidFill>
                <a:ea typeface="ＭＳ Ｐゴシック"/>
                <a:cs typeface="ＭＳ Ｐゴシック"/>
              </a:rPr>
              <a:t>BỐI CẢNH</a:t>
            </a:r>
            <a:r>
              <a:rPr lang="en-US" dirty="0" smtClean="0">
                <a:ea typeface="ＭＳ Ｐゴシック" pitchFamily="-112" charset="-128"/>
              </a:rPr>
              <a:t> </a:t>
            </a:r>
            <a:endParaRPr lang="en-US" dirty="0">
              <a:ea typeface="ＭＳ Ｐゴシック" pitchFamily="-112" charset="-128"/>
            </a:endParaRPr>
          </a:p>
        </p:txBody>
      </p:sp>
      <p:pic>
        <p:nvPicPr>
          <p:cNvPr id="100354" name="Picture 2" descr="http://www.vision.org/visionmedia/uploadedImages/Home/Articles/Religion_and_the_Bible/Apostles_Series/Paul%20in%20Prison.jpg"/>
          <p:cNvPicPr>
            <a:picLocks noChangeAspect="1" noChangeArrowheads="1"/>
          </p:cNvPicPr>
          <p:nvPr/>
        </p:nvPicPr>
        <p:blipFill>
          <a:blip r:embed="rId4" cstate="print"/>
          <a:srcRect/>
          <a:stretch>
            <a:fillRect/>
          </a:stretch>
        </p:blipFill>
        <p:spPr bwMode="auto">
          <a:xfrm>
            <a:off x="6629400" y="3270094"/>
            <a:ext cx="2514600" cy="3587905"/>
          </a:xfrm>
          <a:prstGeom prst="rect">
            <a:avLst/>
          </a:prstGeom>
          <a:noFill/>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1000"/>
                                        <p:tgtEl>
                                          <p:spTgt spid="54274"/>
                                        </p:tgtEl>
                                      </p:cBhvr>
                                    </p:animEffect>
                                    <p:anim calcmode="lin" valueType="num">
                                      <p:cBhvr>
                                        <p:cTn id="8" dur="1000" fill="hold"/>
                                        <p:tgtEl>
                                          <p:spTgt spid="54274"/>
                                        </p:tgtEl>
                                        <p:attrNameLst>
                                          <p:attrName>ppt_x</p:attrName>
                                        </p:attrNameLst>
                                      </p:cBhvr>
                                      <p:tavLst>
                                        <p:tav tm="0">
                                          <p:val>
                                            <p:strVal val="#ppt_x"/>
                                          </p:val>
                                        </p:tav>
                                        <p:tav tm="100000">
                                          <p:val>
                                            <p:strVal val="#ppt_x"/>
                                          </p:val>
                                        </p:tav>
                                      </p:tavLst>
                                    </p:anim>
                                    <p:anim calcmode="lin" valueType="num">
                                      <p:cBhvr>
                                        <p:cTn id="9" dur="900" decel="100000" fill="hold"/>
                                        <p:tgtEl>
                                          <p:spTgt spid="542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427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54278"/>
                                        </p:tgtEl>
                                        <p:attrNameLst>
                                          <p:attrName>style.visibility</p:attrName>
                                        </p:attrNameLst>
                                      </p:cBhvr>
                                      <p:to>
                                        <p:strVal val="visible"/>
                                      </p:to>
                                    </p:set>
                                    <p:animScale>
                                      <p:cBhvr>
                                        <p:cTn id="19" dur="1000" decel="50000" fill="hold">
                                          <p:stCondLst>
                                            <p:cond delay="0"/>
                                          </p:stCondLst>
                                        </p:cTn>
                                        <p:tgtEl>
                                          <p:spTgt spid="542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4278"/>
                                        </p:tgtEl>
                                        <p:attrNameLst>
                                          <p:attrName>ppt_x</p:attrName>
                                          <p:attrName>ppt_y</p:attrName>
                                        </p:attrNameLst>
                                      </p:cBhvr>
                                    </p:animMotion>
                                    <p:animEffect transition="in" filter="fade">
                                      <p:cBhvr>
                                        <p:cTn id="21" dur="1000"/>
                                        <p:tgtEl>
                                          <p:spTgt spid="5427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54279">
                                            <p:txEl>
                                              <p:pRg st="0" end="0"/>
                                            </p:txEl>
                                          </p:spTgt>
                                        </p:tgtEl>
                                        <p:attrNameLst>
                                          <p:attrName>style.visibility</p:attrName>
                                        </p:attrNameLst>
                                      </p:cBhvr>
                                      <p:to>
                                        <p:strVal val="visible"/>
                                      </p:to>
                                    </p:set>
                                    <p:anim calcmode="lin" valueType="num">
                                      <p:cBhvr>
                                        <p:cTn id="26" dur="500" fill="hold"/>
                                        <p:tgtEl>
                                          <p:spTgt spid="5427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4279">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5427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427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4279">
                                            <p:txEl>
                                              <p:pRg st="0" end="0"/>
                                            </p:txEl>
                                          </p:spTgt>
                                        </p:tgtEl>
                                      </p:cBhvr>
                                    </p:animEffect>
                                  </p:childTnLst>
                                </p:cTn>
                              </p:par>
                              <p:par>
                                <p:cTn id="31" presetID="41" presetClass="entr" presetSubtype="0" fill="hold" nodeType="withEffect">
                                  <p:stCondLst>
                                    <p:cond delay="0"/>
                                  </p:stCondLst>
                                  <p:iterate type="lt">
                                    <p:tmPct val="10000"/>
                                  </p:iterate>
                                  <p:childTnLst>
                                    <p:set>
                                      <p:cBhvr>
                                        <p:cTn id="32" dur="1" fill="hold">
                                          <p:stCondLst>
                                            <p:cond delay="0"/>
                                          </p:stCondLst>
                                        </p:cTn>
                                        <p:tgtEl>
                                          <p:spTgt spid="54279">
                                            <p:txEl>
                                              <p:pRg st="1" end="1"/>
                                            </p:txEl>
                                          </p:spTgt>
                                        </p:tgtEl>
                                        <p:attrNameLst>
                                          <p:attrName>style.visibility</p:attrName>
                                        </p:attrNameLst>
                                      </p:cBhvr>
                                      <p:to>
                                        <p:strVal val="visible"/>
                                      </p:to>
                                    </p:set>
                                    <p:anim calcmode="lin" valueType="num">
                                      <p:cBhvr>
                                        <p:cTn id="33" dur="500" fill="hold"/>
                                        <p:tgtEl>
                                          <p:spTgt spid="5427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5427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5427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5427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54279">
                                            <p:txEl>
                                              <p:pRg st="1" end="1"/>
                                            </p:txEl>
                                          </p:spTgt>
                                        </p:tgtEl>
                                      </p:cBhvr>
                                    </p:animEffect>
                                  </p:childTnLst>
                                </p:cTn>
                              </p:par>
                              <p:par>
                                <p:cTn id="38" presetID="41" presetClass="entr" presetSubtype="0" fill="hold" nodeType="withEffect">
                                  <p:stCondLst>
                                    <p:cond delay="0"/>
                                  </p:stCondLst>
                                  <p:iterate type="lt">
                                    <p:tmPct val="10000"/>
                                  </p:iterate>
                                  <p:childTnLst>
                                    <p:set>
                                      <p:cBhvr>
                                        <p:cTn id="39" dur="1" fill="hold">
                                          <p:stCondLst>
                                            <p:cond delay="0"/>
                                          </p:stCondLst>
                                        </p:cTn>
                                        <p:tgtEl>
                                          <p:spTgt spid="54279">
                                            <p:txEl>
                                              <p:pRg st="2" end="2"/>
                                            </p:txEl>
                                          </p:spTgt>
                                        </p:tgtEl>
                                        <p:attrNameLst>
                                          <p:attrName>style.visibility</p:attrName>
                                        </p:attrNameLst>
                                      </p:cBhvr>
                                      <p:to>
                                        <p:strVal val="visible"/>
                                      </p:to>
                                    </p:set>
                                    <p:anim calcmode="lin" valueType="num">
                                      <p:cBhvr>
                                        <p:cTn id="40" dur="500" fill="hold"/>
                                        <p:tgtEl>
                                          <p:spTgt spid="5427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54279">
                                            <p:txEl>
                                              <p:pRg st="2" end="2"/>
                                            </p:txEl>
                                          </p:spTgt>
                                        </p:tgtEl>
                                        <p:attrNameLst>
                                          <p:attrName>ppt_y</p:attrName>
                                        </p:attrNameLst>
                                      </p:cBhvr>
                                      <p:tavLst>
                                        <p:tav tm="0">
                                          <p:val>
                                            <p:strVal val="#ppt_y"/>
                                          </p:val>
                                        </p:tav>
                                        <p:tav tm="100000">
                                          <p:val>
                                            <p:strVal val="#ppt_y"/>
                                          </p:val>
                                        </p:tav>
                                      </p:tavLst>
                                    </p:anim>
                                    <p:anim calcmode="lin" valueType="num">
                                      <p:cBhvr>
                                        <p:cTn id="42" dur="500" fill="hold"/>
                                        <p:tgtEl>
                                          <p:spTgt spid="5427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5427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54279">
                                            <p:txEl>
                                              <p:pRg st="2" end="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7" presetClass="exit" presetSubtype="0" fill="hold" grpId="0" nodeType="clickEffect">
                                  <p:stCondLst>
                                    <p:cond delay="0"/>
                                  </p:stCondLst>
                                  <p:iterate type="lt">
                                    <p:tmPct val="0"/>
                                  </p:iterate>
                                  <p:childTnLst>
                                    <p:animEffect transition="out" filter="fade">
                                      <p:cBhvr>
                                        <p:cTn id="48" dur="1000"/>
                                        <p:tgtEl>
                                          <p:spTgt spid="54279">
                                            <p:txEl>
                                              <p:pRg st="0" end="0"/>
                                            </p:txEl>
                                          </p:spTgt>
                                        </p:tgtEl>
                                      </p:cBhvr>
                                    </p:animEffect>
                                    <p:anim calcmode="lin" valueType="num">
                                      <p:cBhvr>
                                        <p:cTn id="49" dur="1000"/>
                                        <p:tgtEl>
                                          <p:spTgt spid="54279">
                                            <p:txEl>
                                              <p:pRg st="0" end="0"/>
                                            </p:txEl>
                                          </p:spTgt>
                                        </p:tgtEl>
                                        <p:attrNameLst>
                                          <p:attrName>ppt_x</p:attrName>
                                        </p:attrNameLst>
                                      </p:cBhvr>
                                      <p:tavLst>
                                        <p:tav tm="0">
                                          <p:val>
                                            <p:strVal val="ppt_x"/>
                                          </p:val>
                                        </p:tav>
                                        <p:tav tm="100000">
                                          <p:val>
                                            <p:strVal val="ppt_x"/>
                                          </p:val>
                                        </p:tav>
                                      </p:tavLst>
                                    </p:anim>
                                    <p:anim calcmode="lin" valueType="num">
                                      <p:cBhvr>
                                        <p:cTn id="50" dur="1000"/>
                                        <p:tgtEl>
                                          <p:spTgt spid="54279">
                                            <p:txEl>
                                              <p:pRg st="0" end="0"/>
                                            </p:txEl>
                                          </p:spTgt>
                                        </p:tgtEl>
                                        <p:attrNameLst>
                                          <p:attrName>ppt_y</p:attrName>
                                        </p:attrNameLst>
                                      </p:cBhvr>
                                      <p:tavLst>
                                        <p:tav tm="0">
                                          <p:val>
                                            <p:strVal val="ppt_y"/>
                                          </p:val>
                                        </p:tav>
                                        <p:tav tm="100000">
                                          <p:val>
                                            <p:strVal val="ppt_y-.1"/>
                                          </p:val>
                                        </p:tav>
                                      </p:tavLst>
                                    </p:anim>
                                    <p:set>
                                      <p:cBhvr>
                                        <p:cTn id="51" dur="1" fill="hold">
                                          <p:stCondLst>
                                            <p:cond delay="999"/>
                                          </p:stCondLst>
                                        </p:cTn>
                                        <p:tgtEl>
                                          <p:spTgt spid="54279">
                                            <p:txEl>
                                              <p:pRg st="0" end="0"/>
                                            </p:txEl>
                                          </p:spTgt>
                                        </p:tgtEl>
                                        <p:attrNameLst>
                                          <p:attrName>style.visibility</p:attrName>
                                        </p:attrNameLst>
                                      </p:cBhvr>
                                      <p:to>
                                        <p:strVal val="hidden"/>
                                      </p:to>
                                    </p:set>
                                  </p:childTnLst>
                                </p:cTn>
                              </p:par>
                              <p:par>
                                <p:cTn id="52" presetID="47" presetClass="exit" presetSubtype="0" fill="hold" grpId="0" nodeType="withEffect">
                                  <p:stCondLst>
                                    <p:cond delay="0"/>
                                  </p:stCondLst>
                                  <p:iterate type="lt">
                                    <p:tmPct val="0"/>
                                  </p:iterate>
                                  <p:childTnLst>
                                    <p:animEffect transition="out" filter="fade">
                                      <p:cBhvr>
                                        <p:cTn id="53" dur="1000"/>
                                        <p:tgtEl>
                                          <p:spTgt spid="54279">
                                            <p:txEl>
                                              <p:pRg st="1" end="1"/>
                                            </p:txEl>
                                          </p:spTgt>
                                        </p:tgtEl>
                                      </p:cBhvr>
                                    </p:animEffect>
                                    <p:anim calcmode="lin" valueType="num">
                                      <p:cBhvr>
                                        <p:cTn id="54" dur="1000"/>
                                        <p:tgtEl>
                                          <p:spTgt spid="54279">
                                            <p:txEl>
                                              <p:pRg st="1" end="1"/>
                                            </p:txEl>
                                          </p:spTgt>
                                        </p:tgtEl>
                                        <p:attrNameLst>
                                          <p:attrName>ppt_x</p:attrName>
                                        </p:attrNameLst>
                                      </p:cBhvr>
                                      <p:tavLst>
                                        <p:tav tm="0">
                                          <p:val>
                                            <p:strVal val="ppt_x"/>
                                          </p:val>
                                        </p:tav>
                                        <p:tav tm="100000">
                                          <p:val>
                                            <p:strVal val="ppt_x"/>
                                          </p:val>
                                        </p:tav>
                                      </p:tavLst>
                                    </p:anim>
                                    <p:anim calcmode="lin" valueType="num">
                                      <p:cBhvr>
                                        <p:cTn id="55" dur="1000"/>
                                        <p:tgtEl>
                                          <p:spTgt spid="54279">
                                            <p:txEl>
                                              <p:pRg st="1" end="1"/>
                                            </p:txEl>
                                          </p:spTgt>
                                        </p:tgtEl>
                                        <p:attrNameLst>
                                          <p:attrName>ppt_y</p:attrName>
                                        </p:attrNameLst>
                                      </p:cBhvr>
                                      <p:tavLst>
                                        <p:tav tm="0">
                                          <p:val>
                                            <p:strVal val="ppt_y"/>
                                          </p:val>
                                        </p:tav>
                                        <p:tav tm="100000">
                                          <p:val>
                                            <p:strVal val="ppt_y-.1"/>
                                          </p:val>
                                        </p:tav>
                                      </p:tavLst>
                                    </p:anim>
                                    <p:set>
                                      <p:cBhvr>
                                        <p:cTn id="56" dur="1" fill="hold">
                                          <p:stCondLst>
                                            <p:cond delay="999"/>
                                          </p:stCondLst>
                                        </p:cTn>
                                        <p:tgtEl>
                                          <p:spTgt spid="54279">
                                            <p:txEl>
                                              <p:pRg st="1" end="1"/>
                                            </p:txEl>
                                          </p:spTgt>
                                        </p:tgtEl>
                                        <p:attrNameLst>
                                          <p:attrName>style.visibility</p:attrName>
                                        </p:attrNameLst>
                                      </p:cBhvr>
                                      <p:to>
                                        <p:strVal val="hidden"/>
                                      </p:to>
                                    </p:set>
                                  </p:childTnLst>
                                </p:cTn>
                              </p:par>
                              <p:par>
                                <p:cTn id="57" presetID="47" presetClass="exit" presetSubtype="0" fill="hold" grpId="0" nodeType="withEffect">
                                  <p:stCondLst>
                                    <p:cond delay="0"/>
                                  </p:stCondLst>
                                  <p:iterate type="lt">
                                    <p:tmPct val="0"/>
                                  </p:iterate>
                                  <p:childTnLst>
                                    <p:animEffect transition="out" filter="fade">
                                      <p:cBhvr>
                                        <p:cTn id="58" dur="1000"/>
                                        <p:tgtEl>
                                          <p:spTgt spid="54279">
                                            <p:txEl>
                                              <p:pRg st="2" end="2"/>
                                            </p:txEl>
                                          </p:spTgt>
                                        </p:tgtEl>
                                      </p:cBhvr>
                                    </p:animEffect>
                                    <p:anim calcmode="lin" valueType="num">
                                      <p:cBhvr>
                                        <p:cTn id="59" dur="1000"/>
                                        <p:tgtEl>
                                          <p:spTgt spid="54279">
                                            <p:txEl>
                                              <p:pRg st="2" end="2"/>
                                            </p:txEl>
                                          </p:spTgt>
                                        </p:tgtEl>
                                        <p:attrNameLst>
                                          <p:attrName>ppt_x</p:attrName>
                                        </p:attrNameLst>
                                      </p:cBhvr>
                                      <p:tavLst>
                                        <p:tav tm="0">
                                          <p:val>
                                            <p:strVal val="ppt_x"/>
                                          </p:val>
                                        </p:tav>
                                        <p:tav tm="100000">
                                          <p:val>
                                            <p:strVal val="ppt_x"/>
                                          </p:val>
                                        </p:tav>
                                      </p:tavLst>
                                    </p:anim>
                                    <p:anim calcmode="lin" valueType="num">
                                      <p:cBhvr>
                                        <p:cTn id="60" dur="1000"/>
                                        <p:tgtEl>
                                          <p:spTgt spid="54279">
                                            <p:txEl>
                                              <p:pRg st="2" end="2"/>
                                            </p:txEl>
                                          </p:spTgt>
                                        </p:tgtEl>
                                        <p:attrNameLst>
                                          <p:attrName>ppt_y</p:attrName>
                                        </p:attrNameLst>
                                      </p:cBhvr>
                                      <p:tavLst>
                                        <p:tav tm="0">
                                          <p:val>
                                            <p:strVal val="ppt_y"/>
                                          </p:val>
                                        </p:tav>
                                        <p:tav tm="100000">
                                          <p:val>
                                            <p:strVal val="ppt_y-.1"/>
                                          </p:val>
                                        </p:tav>
                                      </p:tavLst>
                                    </p:anim>
                                    <p:set>
                                      <p:cBhvr>
                                        <p:cTn id="61" dur="1" fill="hold">
                                          <p:stCondLst>
                                            <p:cond delay="999"/>
                                          </p:stCondLst>
                                        </p:cTn>
                                        <p:tgtEl>
                                          <p:spTgt spid="54279">
                                            <p:txEl>
                                              <p:pRg st="2" end="2"/>
                                            </p:txEl>
                                          </p:spTgt>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2"/>
                                        </p:tgtEl>
                                      </p:cBhvr>
                                    </p:animEffect>
                                    <p:anim calcmode="lin" valueType="num">
                                      <p:cBhvr>
                                        <p:cTn id="64" dur="1000"/>
                                        <p:tgtEl>
                                          <p:spTgt spid="2"/>
                                        </p:tgtEl>
                                        <p:attrNameLst>
                                          <p:attrName>ppt_x</p:attrName>
                                        </p:attrNameLst>
                                      </p:cBhvr>
                                      <p:tavLst>
                                        <p:tav tm="0">
                                          <p:val>
                                            <p:strVal val="ppt_x"/>
                                          </p:val>
                                        </p:tav>
                                        <p:tav tm="100000">
                                          <p:val>
                                            <p:strVal val="ppt_x"/>
                                          </p:val>
                                        </p:tav>
                                      </p:tavLst>
                                    </p:anim>
                                    <p:anim calcmode="lin" valueType="num">
                                      <p:cBhvr>
                                        <p:cTn id="65" dur="1000"/>
                                        <p:tgtEl>
                                          <p:spTgt spid="2"/>
                                        </p:tgtEl>
                                        <p:attrNameLst>
                                          <p:attrName>ppt_y</p:attrName>
                                        </p:attrNameLst>
                                      </p:cBhvr>
                                      <p:tavLst>
                                        <p:tav tm="0">
                                          <p:val>
                                            <p:strVal val="ppt_y"/>
                                          </p:val>
                                        </p:tav>
                                        <p:tav tm="100000">
                                          <p:val>
                                            <p:strVal val="ppt_y+.1"/>
                                          </p:val>
                                        </p:tav>
                                      </p:tavLst>
                                    </p:anim>
                                    <p:set>
                                      <p:cBhvr>
                                        <p:cTn id="6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9"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21217" name="Text Box 2"/>
          <p:cNvSpPr txBox="1">
            <a:spLocks noChangeArrowheads="1"/>
          </p:cNvSpPr>
          <p:nvPr/>
        </p:nvSpPr>
        <p:spPr bwMode="auto">
          <a:xfrm>
            <a:off x="1187450" y="5103813"/>
            <a:ext cx="7956550" cy="830997"/>
          </a:xfrm>
          <a:prstGeom prst="rect">
            <a:avLst/>
          </a:prstGeom>
          <a:noFill/>
          <a:ln w="12700" cap="sq">
            <a:noFill/>
            <a:miter lim="800000"/>
            <a:headEnd/>
            <a:tailEnd/>
          </a:ln>
        </p:spPr>
        <p:txBody>
          <a:bodyPr>
            <a:spAutoFit/>
          </a:bodyPr>
          <a:lstStyle/>
          <a:p>
            <a:pPr marL="452438" indent="-452438">
              <a:buFontTx/>
              <a:buChar char="•"/>
            </a:pPr>
            <a:r>
              <a:rPr lang="en-US" sz="2400" b="1" dirty="0" err="1" smtClean="0">
                <a:latin typeface="Arial" pitchFamily="34" charset="0"/>
                <a:cs typeface="Arial" pitchFamily="34" charset="0"/>
              </a:rPr>
              <a:t>Phao-lô</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xácnhận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mình</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là</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tác</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giả</a:t>
            </a:r>
            <a:r>
              <a:rPr lang="en-US" sz="2400" b="1" dirty="0" smtClean="0">
                <a:latin typeface="Arial" pitchFamily="34" charset="0"/>
                <a:cs typeface="Arial" pitchFamily="34" charset="0"/>
              </a:rPr>
              <a:t> 1:1 </a:t>
            </a:r>
            <a:r>
              <a:rPr lang="en-US" sz="2400" b="1" dirty="0" err="1" smtClean="0">
                <a:latin typeface="Arial" pitchFamily="34" charset="0"/>
                <a:cs typeface="Arial" pitchFamily="34" charset="0"/>
              </a:rPr>
              <a:t>và</a:t>
            </a:r>
            <a:r>
              <a:rPr lang="en-US" sz="2400" b="1" dirty="0" smtClean="0">
                <a:latin typeface="Arial" pitchFamily="34" charset="0"/>
                <a:cs typeface="Arial" pitchFamily="34" charset="0"/>
              </a:rPr>
              <a:t> 3:1. </a:t>
            </a:r>
          </a:p>
          <a:p>
            <a:pPr marL="452438" indent="-452438">
              <a:buFontTx/>
              <a:buChar char="•"/>
            </a:pPr>
            <a:r>
              <a:rPr lang="en-US" sz="2400" b="1" dirty="0" err="1" smtClean="0">
                <a:latin typeface="Arial" pitchFamily="34" charset="0"/>
                <a:cs typeface="Arial" pitchFamily="34" charset="0"/>
              </a:rPr>
              <a:t>Phong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cách</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và</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nội</a:t>
            </a:r>
            <a:r>
              <a:rPr lang="en-US" sz="2400" b="1" dirty="0" smtClean="0">
                <a:latin typeface="Arial" pitchFamily="34" charset="0"/>
                <a:cs typeface="Arial" pitchFamily="34" charset="0"/>
              </a:rPr>
              <a:t> dung </a:t>
            </a:r>
            <a:r>
              <a:rPr lang="en-US" sz="2400" b="1" dirty="0" err="1" smtClean="0">
                <a:latin typeface="Arial" pitchFamily="34" charset="0"/>
                <a:cs typeface="Arial" pitchFamily="34" charset="0"/>
              </a:rPr>
              <a:t>rất</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phù</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hợp</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với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Phao-lô</a:t>
            </a:r>
            <a:r>
              <a:rPr lang="en-US" sz="2400" b="1" dirty="0" smtClean="0">
                <a:latin typeface="Arial" pitchFamily="34" charset="0"/>
                <a:cs typeface="Arial" pitchFamily="34" charset="0"/>
              </a:rPr>
              <a:t> .</a:t>
            </a:r>
            <a:endParaRPr lang="en-US" sz="2400" b="1" dirty="0">
              <a:latin typeface="Arial" pitchFamily="34" charset="0"/>
              <a:cs typeface="Arial" pitchFamily="34" charset="0"/>
            </a:endParaRPr>
          </a:p>
        </p:txBody>
      </p:sp>
      <p:sp>
        <p:nvSpPr>
          <p:cNvPr id="521218" name="Text Box 4"/>
          <p:cNvSpPr txBox="1">
            <a:spLocks noChangeArrowheads="1"/>
          </p:cNvSpPr>
          <p:nvPr/>
        </p:nvSpPr>
        <p:spPr bwMode="auto">
          <a:xfrm>
            <a:off x="1187450" y="4560888"/>
            <a:ext cx="7677150" cy="461665"/>
          </a:xfrm>
          <a:prstGeom prst="rect">
            <a:avLst/>
          </a:prstGeom>
          <a:noFill/>
          <a:ln w="12700" cap="sq">
            <a:noFill/>
            <a:miter lim="800000"/>
            <a:headEnd type="none" w="sm" len="sm"/>
            <a:tailEnd type="none" w="sm" len="sm"/>
          </a:ln>
        </p:spPr>
        <p:txBody>
          <a:bodyPr>
            <a:spAutoFit/>
          </a:bodyPr>
          <a:lstStyle/>
          <a:p>
            <a:r>
              <a:rPr lang="en-US" sz="2400" b="1" u="sng" dirty="0" err="1" smtClean="0">
                <a:latin typeface="Arial" pitchFamily="34" charset="0"/>
                <a:cs typeface="Arial" pitchFamily="34" charset="0"/>
              </a:rPr>
              <a:t>Nội</a:t>
            </a:r>
            <a:r>
              <a:rPr lang="en-US" sz="2400" b="1" u="sng" dirty="0" smtClean="0">
                <a:latin typeface="Arial" pitchFamily="34" charset="0"/>
                <a:cs typeface="Arial" pitchFamily="34" charset="0"/>
              </a:rPr>
              <a:t> </a:t>
            </a:r>
            <a:r>
              <a:rPr lang="en-US" sz="2400" b="1" u="sng" dirty="0" err="1" smtClean="0">
                <a:latin typeface="Arial" pitchFamily="34" charset="0"/>
                <a:cs typeface="Arial" pitchFamily="34" charset="0"/>
              </a:rPr>
              <a:t>chứng</a:t>
            </a:r>
            <a:r>
              <a:rPr lang="en-US" sz="2400" b="1" u="sng" dirty="0" smtClean="0">
                <a:latin typeface="Arial" pitchFamily="34" charset="0"/>
                <a:cs typeface="Arial" pitchFamily="34" charset="0"/>
              </a:rPr>
              <a:t>:</a:t>
            </a:r>
            <a:endParaRPr lang="en-US" sz="2400" b="1" u="sng" dirty="0">
              <a:latin typeface="Arial" pitchFamily="34" charset="0"/>
              <a:cs typeface="Arial" pitchFamily="34" charset="0"/>
            </a:endParaRPr>
          </a:p>
        </p:txBody>
      </p:sp>
      <p:sp>
        <p:nvSpPr>
          <p:cNvPr id="521219" name="Rectangle 5"/>
          <p:cNvSpPr>
            <a:spLocks noChangeArrowheads="1"/>
          </p:cNvSpPr>
          <p:nvPr/>
        </p:nvSpPr>
        <p:spPr bwMode="auto">
          <a:xfrm>
            <a:off x="1187450" y="1741488"/>
            <a:ext cx="7956550" cy="461665"/>
          </a:xfrm>
          <a:prstGeom prst="rect">
            <a:avLst/>
          </a:prstGeom>
          <a:noFill/>
          <a:ln w="12700" cap="sq">
            <a:noFill/>
            <a:miter lim="800000"/>
            <a:headEnd type="none" w="sm" len="sm"/>
            <a:tailEnd type="none" w="sm" len="sm"/>
          </a:ln>
        </p:spPr>
        <p:txBody>
          <a:bodyPr>
            <a:spAutoFit/>
          </a:bodyPr>
          <a:lstStyle/>
          <a:p>
            <a:r>
              <a:rPr lang="en-US" sz="2400" b="1" u="sng" dirty="0" err="1" smtClean="0">
                <a:latin typeface="Arial" pitchFamily="34" charset="0"/>
                <a:cs typeface="Arial" pitchFamily="34" charset="0"/>
              </a:rPr>
              <a:t>Ngoại</a:t>
            </a:r>
            <a:r>
              <a:rPr lang="en-US" sz="2400" b="1" u="sng" dirty="0" smtClean="0">
                <a:latin typeface="Arial" pitchFamily="34" charset="0"/>
                <a:cs typeface="Arial" pitchFamily="34" charset="0"/>
              </a:rPr>
              <a:t> </a:t>
            </a:r>
            <a:r>
              <a:rPr lang="en-US" sz="2400" b="1" u="sng" dirty="0" err="1" smtClean="0">
                <a:latin typeface="Arial" pitchFamily="34" charset="0"/>
                <a:cs typeface="Arial" pitchFamily="34" charset="0"/>
              </a:rPr>
              <a:t>chứng</a:t>
            </a:r>
            <a:r>
              <a:rPr lang="en-US" sz="2400" b="1" u="sng" dirty="0" smtClean="0">
                <a:latin typeface="Arial" pitchFamily="34" charset="0"/>
                <a:cs typeface="Arial" pitchFamily="34" charset="0"/>
              </a:rPr>
              <a:t>:</a:t>
            </a:r>
            <a:endParaRPr lang="en-US" sz="2400" b="1" u="sng" dirty="0">
              <a:latin typeface="Arial" pitchFamily="34" charset="0"/>
              <a:cs typeface="Arial" pitchFamily="34" charset="0"/>
            </a:endParaRPr>
          </a:p>
        </p:txBody>
      </p:sp>
      <p:sp>
        <p:nvSpPr>
          <p:cNvPr id="521220" name="Rectangle 6"/>
          <p:cNvSpPr>
            <a:spLocks noChangeArrowheads="1"/>
          </p:cNvSpPr>
          <p:nvPr/>
        </p:nvSpPr>
        <p:spPr bwMode="auto">
          <a:xfrm>
            <a:off x="1187450" y="2238375"/>
            <a:ext cx="7956550" cy="1938338"/>
          </a:xfrm>
          <a:prstGeom prst="rect">
            <a:avLst/>
          </a:prstGeom>
          <a:noFill/>
          <a:ln w="12700" cap="sq">
            <a:noFill/>
            <a:miter lim="800000"/>
            <a:headEnd type="none" w="sm" len="sm"/>
            <a:tailEnd type="none" w="sm" len="sm"/>
          </a:ln>
        </p:spPr>
        <p:txBody>
          <a:bodyPr>
            <a:spAutoFit/>
          </a:bodyPr>
          <a:lstStyle/>
          <a:p>
            <a:pPr marL="452438" indent="-452438">
              <a:buFontTx/>
              <a:buChar char="•"/>
            </a:pPr>
            <a:r>
              <a:rPr lang="en-US" sz="2400" b="1" dirty="0" err="1" smtClean="0">
                <a:latin typeface="Arial" pitchFamily="34" charset="0"/>
                <a:cs typeface="Arial" pitchFamily="34" charset="0"/>
              </a:rPr>
              <a:t>Hội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Thánh</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đầu</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tiên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đều</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công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nhận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quyền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tác</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giả</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là</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của</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Phao-lô</a:t>
            </a:r>
            <a:r>
              <a:rPr lang="en-US" sz="2400" b="1" dirty="0" smtClean="0">
                <a:latin typeface="Arial" pitchFamily="34" charset="0"/>
                <a:cs typeface="Arial" pitchFamily="34" charset="0"/>
              </a:rPr>
              <a:t>. </a:t>
            </a:r>
          </a:p>
          <a:p>
            <a:pPr marL="452438" indent="-452438">
              <a:buFontTx/>
              <a:buChar char="•"/>
            </a:pPr>
            <a:r>
              <a:rPr lang="en-US" sz="2400" b="1" dirty="0" smtClean="0">
                <a:latin typeface="Arial" pitchFamily="34" charset="0"/>
                <a:cs typeface="Arial" pitchFamily="34" charset="0"/>
              </a:rPr>
              <a:t>Erasmus </a:t>
            </a:r>
            <a:r>
              <a:rPr lang="en-US" sz="2400" b="1" dirty="0" err="1" smtClean="0">
                <a:latin typeface="Arial" pitchFamily="34" charset="0"/>
                <a:cs typeface="Arial" pitchFamily="34" charset="0"/>
              </a:rPr>
              <a:t>tranh</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cãi</a:t>
            </a:r>
            <a:r>
              <a:rPr lang="en-US" sz="2400" b="1" dirty="0" smtClean="0">
                <a:latin typeface="Arial" pitchFamily="34" charset="0"/>
                <a:cs typeface="Arial" pitchFamily="34" charset="0"/>
              </a:rPr>
              <a:t> (TK 16) </a:t>
            </a:r>
            <a:r>
              <a:rPr lang="en-US" sz="2400" b="1" dirty="0" err="1" smtClean="0">
                <a:latin typeface="Arial" pitchFamily="34" charset="0"/>
                <a:cs typeface="Arial" pitchFamily="34" charset="0"/>
              </a:rPr>
              <a:t>và</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các</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trường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phái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cực</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đoan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của</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Đức</a:t>
            </a:r>
            <a:r>
              <a:rPr lang="en-US" sz="2400" b="1" dirty="0" smtClean="0">
                <a:latin typeface="Arial" pitchFamily="34" charset="0"/>
                <a:cs typeface="Arial" pitchFamily="34" charset="0"/>
              </a:rPr>
              <a:t> (TK 19) </a:t>
            </a:r>
            <a:r>
              <a:rPr lang="en-US" sz="2400" b="1" dirty="0" err="1" smtClean="0">
                <a:latin typeface="Arial" pitchFamily="34" charset="0"/>
                <a:cs typeface="Arial" pitchFamily="34" charset="0"/>
              </a:rPr>
              <a:t>khiến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nó</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thành</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bức</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thư</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gây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tranh</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cãi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nhiều</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nhất</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hiện</a:t>
            </a:r>
            <a:r>
              <a:rPr lang="en-US" sz="2400" b="1" dirty="0" smtClean="0">
                <a:latin typeface="Arial" pitchFamily="34" charset="0"/>
                <a:cs typeface="Arial" pitchFamily="34" charset="0"/>
              </a:rPr>
              <a:t> nay.</a:t>
            </a:r>
            <a:endParaRPr lang="en-US" sz="2400" b="1" dirty="0">
              <a:latin typeface="Arial" pitchFamily="34" charset="0"/>
              <a:cs typeface="Arial" pitchFamily="34" charset="0"/>
            </a:endParaRPr>
          </a:p>
        </p:txBody>
      </p:sp>
      <p:sp>
        <p:nvSpPr>
          <p:cNvPr id="521221" name="Text Box 7"/>
          <p:cNvSpPr txBox="1">
            <a:spLocks noChangeArrowheads="1"/>
          </p:cNvSpPr>
          <p:nvPr/>
        </p:nvSpPr>
        <p:spPr bwMode="auto">
          <a:xfrm>
            <a:off x="8442325" y="41275"/>
            <a:ext cx="612775" cy="400050"/>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en-US" sz="2000" b="1" smtClean="0">
                <a:solidFill>
                  <a:srgbClr val="EAEAEA"/>
                </a:solidFill>
                <a:latin typeface="Arial" pitchFamily="34" charset="0"/>
                <a:ea typeface="MS PGothic" pitchFamily="34" charset="-128"/>
                <a:cs typeface="Arial" pitchFamily="34" charset="0"/>
              </a:rPr>
              <a:t>176</a:t>
            </a:r>
            <a:endParaRPr lang="en-US" sz="2000" smtClean="0">
              <a:solidFill>
                <a:srgbClr val="EAEAEA"/>
              </a:solidFill>
              <a:latin typeface="Arial" pitchFamily="34" charset="0"/>
              <a:ea typeface="MS PGothic" pitchFamily="34" charset="-128"/>
              <a:cs typeface="Arial" pitchFamily="34" charset="0"/>
            </a:endParaRPr>
          </a:p>
        </p:txBody>
      </p:sp>
      <p:sp>
        <p:nvSpPr>
          <p:cNvPr id="2" name="Title 1"/>
          <p:cNvSpPr>
            <a:spLocks noGrp="1"/>
          </p:cNvSpPr>
          <p:nvPr>
            <p:ph type="title" idx="4294967295"/>
          </p:nvPr>
        </p:nvSpPr>
        <p:spPr>
          <a:xfrm>
            <a:off x="1371600" y="304800"/>
            <a:ext cx="7772400" cy="1206500"/>
          </a:xfrm>
        </p:spPr>
        <p:txBody>
          <a:bodyPr/>
          <a:lstStyle/>
          <a:p>
            <a:pPr>
              <a:defRPr/>
            </a:pPr>
            <a:r>
              <a:rPr lang="en-US" sz="8000" kern="1200" dirty="0" err="1" smtClean="0">
                <a:solidFill>
                  <a:srgbClr val="FFCC66"/>
                </a:solidFill>
                <a:latin typeface="Arial"/>
                <a:ea typeface="ＭＳ Ｐゴシック"/>
                <a:cs typeface="Arial"/>
              </a:rPr>
              <a:t>Quyền</a:t>
            </a:r>
            <a:r>
              <a:rPr lang="en-US" sz="8000" kern="1200" dirty="0" smtClean="0">
                <a:solidFill>
                  <a:srgbClr val="FFCC66"/>
                </a:solidFill>
                <a:latin typeface="Arial"/>
                <a:ea typeface="ＭＳ Ｐゴシック"/>
                <a:cs typeface="Arial"/>
              </a:rPr>
              <a:t> </a:t>
            </a:r>
            <a:r>
              <a:rPr lang="en-US" sz="8000" kern="1200" dirty="0" err="1" smtClean="0">
                <a:solidFill>
                  <a:srgbClr val="FFCC66"/>
                </a:solidFill>
                <a:latin typeface="Arial"/>
                <a:ea typeface="ＭＳ Ｐゴシック"/>
                <a:cs typeface="Arial"/>
              </a:rPr>
              <a:t>tác</a:t>
            </a:r>
            <a:r>
              <a:rPr lang="en-US" sz="8000" kern="1200" dirty="0" smtClean="0">
                <a:solidFill>
                  <a:srgbClr val="FFCC66"/>
                </a:solidFill>
                <a:latin typeface="Arial"/>
                <a:ea typeface="ＭＳ Ｐゴシック"/>
                <a:cs typeface="Arial"/>
              </a:rPr>
              <a:t> </a:t>
            </a:r>
            <a:r>
              <a:rPr lang="en-US" sz="8000" kern="1200" dirty="0" err="1" smtClean="0">
                <a:solidFill>
                  <a:srgbClr val="FFCC66"/>
                </a:solidFill>
                <a:latin typeface="Arial"/>
                <a:ea typeface="ＭＳ Ｐゴシック"/>
                <a:cs typeface="Arial"/>
              </a:rPr>
              <a:t>giả</a:t>
            </a:r>
            <a:r>
              <a:rPr lang="en-US" sz="8000" dirty="0" smtClean="0">
                <a:ea typeface="ＭＳ Ｐゴシック" charset="0"/>
              </a:rPr>
              <a:t> </a:t>
            </a:r>
            <a:r>
              <a:rPr lang="en-US" dirty="0" smtClean="0">
                <a:ea typeface="ＭＳ Ｐゴシック" charset="0"/>
              </a:rPr>
              <a:t> </a:t>
            </a:r>
            <a:endParaRPr lang="en-US" dirty="0">
              <a:ea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1371600" y="1066801"/>
            <a:ext cx="7543800" cy="4893647"/>
          </a:xfrm>
          <a:prstGeom prst="rect">
            <a:avLst/>
          </a:prstGeom>
          <a:noFill/>
          <a:ln w="9525">
            <a:noFill/>
            <a:miter lim="800000"/>
            <a:headEnd/>
            <a:tailEnd/>
          </a:ln>
        </p:spPr>
        <p:txBody>
          <a:bodyPr wrap="square">
            <a:spAutoFit/>
          </a:bodyPr>
          <a:lstStyle/>
          <a:p>
            <a:pPr marL="514350" indent="-514350">
              <a:spcBef>
                <a:spcPct val="50000"/>
              </a:spcBef>
              <a:buFont typeface="Times New Roman" pitchFamily="18" charset="0"/>
              <a:buAutoNum type="alphaUcPeriod"/>
            </a:pPr>
            <a:r>
              <a:rPr lang="en-US" altLang="zh-CN" sz="2400" b="1" u="sng" dirty="0" smtClean="0">
                <a:latin typeface="Arial" pitchFamily="34" charset="0"/>
                <a:cs typeface="Arial" pitchFamily="34" charset="0"/>
              </a:rPr>
              <a:t>M</a:t>
            </a:r>
            <a:r>
              <a:rPr lang="vi-VN" altLang="zh-CN" sz="2400" b="1" u="sng" dirty="0" smtClean="0">
                <a:latin typeface="Arial" pitchFamily="34" charset="0"/>
                <a:cs typeface="Arial" pitchFamily="34" charset="0"/>
              </a:rPr>
              <a:t>ục đích</a:t>
            </a:r>
            <a:r>
              <a:rPr lang="en-US" altLang="zh-CN" sz="2400" b="1" u="sng" dirty="0" smtClean="0">
                <a:latin typeface="Arial" pitchFamily="34" charset="0"/>
                <a:cs typeface="Arial" pitchFamily="34" charset="0"/>
              </a:rPr>
              <a:t> </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xác</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định</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khác</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nhau</a:t>
            </a:r>
            <a:endParaRPr lang="en-US" altLang="zh-CN" sz="2400" b="1" dirty="0" smtClean="0">
              <a:latin typeface="Arial" pitchFamily="34" charset="0"/>
              <a:cs typeface="Arial" pitchFamily="34" charset="0"/>
            </a:endParaRPr>
          </a:p>
          <a:p>
            <a:pPr marL="514350" indent="-514350">
              <a:spcBef>
                <a:spcPct val="50000"/>
              </a:spcBef>
              <a:buFont typeface="Times New Roman" pitchFamily="18" charset="0"/>
              <a:buAutoNum type="alphaUcPeriod"/>
            </a:pPr>
            <a:r>
              <a:rPr lang="en-US" altLang="zh-CN" sz="2400" b="1" dirty="0" err="1" smtClean="0">
                <a:latin typeface="Arial" pitchFamily="34" charset="0"/>
                <a:cs typeface="Arial" pitchFamily="34" charset="0"/>
              </a:rPr>
              <a:t>Nhấn</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mạnh</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đến</a:t>
            </a:r>
            <a:r>
              <a:rPr lang="en-US" altLang="zh-CN" sz="2400" b="1" dirty="0" smtClean="0">
                <a:latin typeface="Arial" pitchFamily="34" charset="0"/>
                <a:cs typeface="Arial" pitchFamily="34" charset="0"/>
              </a:rPr>
              <a:t> ma </a:t>
            </a:r>
            <a:r>
              <a:rPr lang="en-US" altLang="zh-CN" sz="2400" b="1" dirty="0" err="1" smtClean="0">
                <a:latin typeface="Arial" pitchFamily="34" charset="0"/>
                <a:cs typeface="Arial" pitchFamily="34" charset="0"/>
              </a:rPr>
              <a:t>quỉ</a:t>
            </a:r>
            <a:r>
              <a:rPr lang="en-US" altLang="zh-CN" sz="2400" b="1" dirty="0" smtClean="0">
                <a:latin typeface="Arial" pitchFamily="34" charset="0"/>
                <a:cs typeface="Arial" pitchFamily="34" charset="0"/>
              </a:rPr>
              <a:t> (2:2; 6:11-16) </a:t>
            </a:r>
            <a:r>
              <a:rPr lang="en-US" altLang="zh-CN" sz="2400" b="1" dirty="0" err="1" smtClean="0">
                <a:latin typeface="Arial" pitchFamily="34" charset="0"/>
                <a:cs typeface="Arial" pitchFamily="34" charset="0"/>
              </a:rPr>
              <a:t>và</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Thánh</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Linh</a:t>
            </a:r>
            <a:r>
              <a:rPr lang="en-US" altLang="zh-CN" sz="2400" b="1" dirty="0" smtClean="0">
                <a:latin typeface="Arial" pitchFamily="34" charset="0"/>
                <a:cs typeface="Arial" pitchFamily="34" charset="0"/>
              </a:rPr>
              <a:t> (1:13-14; 2:17-21; 3:5,16-19;4:3-4,30; 5:15-21;6:17-18)</a:t>
            </a:r>
          </a:p>
          <a:p>
            <a:pPr marL="514350" indent="-514350">
              <a:spcBef>
                <a:spcPct val="50000"/>
              </a:spcBef>
              <a:buFont typeface="Times New Roman" pitchFamily="18" charset="0"/>
              <a:buAutoNum type="alphaUcPeriod"/>
            </a:pPr>
            <a:r>
              <a:rPr lang="en-US" altLang="zh-CN" sz="2400" b="1" dirty="0" err="1" smtClean="0">
                <a:latin typeface="Arial" pitchFamily="34" charset="0"/>
                <a:cs typeface="Arial" pitchFamily="34" charset="0"/>
              </a:rPr>
              <a:t>Những</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lời</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cầu</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nguyện</a:t>
            </a:r>
            <a:r>
              <a:rPr lang="en-US" altLang="zh-CN" sz="2400" b="1" dirty="0" smtClean="0">
                <a:latin typeface="Arial" pitchFamily="34" charset="0"/>
                <a:cs typeface="Arial" pitchFamily="34" charset="0"/>
              </a:rPr>
              <a:t> (3:14-21)</a:t>
            </a:r>
          </a:p>
          <a:p>
            <a:pPr marL="514350" indent="-514350">
              <a:spcBef>
                <a:spcPct val="50000"/>
              </a:spcBef>
              <a:buFont typeface="Times New Roman" pitchFamily="18" charset="0"/>
              <a:buAutoNum type="alphaUcPeriod"/>
            </a:pPr>
            <a:r>
              <a:rPr lang="en-US" altLang="zh-CN" sz="2400" b="1" dirty="0" err="1" smtClean="0">
                <a:latin typeface="Arial" pitchFamily="34" charset="0"/>
                <a:cs typeface="Arial" pitchFamily="34" charset="0"/>
              </a:rPr>
              <a:t>Êphêsô</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chứa</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đựng</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câu</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dài</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nhất</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trong</a:t>
            </a:r>
            <a:r>
              <a:rPr lang="en-US" altLang="zh-CN" sz="2400" b="1" dirty="0" smtClean="0">
                <a:latin typeface="Arial" pitchFamily="34" charset="0"/>
                <a:cs typeface="Arial" pitchFamily="34" charset="0"/>
              </a:rPr>
              <a:t> </a:t>
            </a:r>
            <a:r>
              <a:rPr lang="vi-VN" altLang="zh-CN" sz="2400" b="1" dirty="0" smtClean="0">
                <a:latin typeface="Arial" pitchFamily="34" charset="0"/>
                <a:cs typeface="Arial" pitchFamily="34" charset="0"/>
              </a:rPr>
              <a:t>Tân Ước</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và</a:t>
            </a:r>
            <a:r>
              <a:rPr lang="en-US" altLang="zh-CN" sz="2400" b="1" dirty="0" smtClean="0">
                <a:latin typeface="Arial" pitchFamily="34" charset="0"/>
                <a:cs typeface="Arial" pitchFamily="34" charset="0"/>
              </a:rPr>
              <a:t> 8 </a:t>
            </a:r>
            <a:r>
              <a:rPr lang="en-US" altLang="zh-CN" sz="2400" b="1" dirty="0" err="1" smtClean="0">
                <a:latin typeface="Arial" pitchFamily="34" charset="0"/>
                <a:cs typeface="Arial" pitchFamily="34" charset="0"/>
              </a:rPr>
              <a:t>câu</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dài</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cả</a:t>
            </a:r>
            <a:r>
              <a:rPr lang="en-US" altLang="zh-CN" sz="2400" b="1" dirty="0" smtClean="0">
                <a:latin typeface="Arial" pitchFamily="34" charset="0"/>
                <a:cs typeface="Arial" pitchFamily="34" charset="0"/>
              </a:rPr>
              <a:t> </a:t>
            </a:r>
            <a:r>
              <a:rPr lang="en-US" altLang="zh-CN" sz="2400" b="1" dirty="0" err="1" smtClean="0">
                <a:latin typeface="Arial" pitchFamily="34" charset="0"/>
                <a:cs typeface="Arial" pitchFamily="34" charset="0"/>
              </a:rPr>
              <a:t>thảy</a:t>
            </a:r>
            <a:r>
              <a:rPr lang="en-US" altLang="zh-CN" sz="2400" b="1" dirty="0" smtClean="0">
                <a:latin typeface="Arial" pitchFamily="34" charset="0"/>
                <a:cs typeface="Arial" pitchFamily="34" charset="0"/>
              </a:rPr>
              <a:t> (</a:t>
            </a:r>
            <a:r>
              <a:rPr lang="en-US" altLang="zh-CN" sz="2400" b="1" i="1" u="sng" dirty="0" smtClean="0">
                <a:latin typeface="Arial" pitchFamily="34" charset="0"/>
                <a:cs typeface="Arial" pitchFamily="34" charset="0"/>
              </a:rPr>
              <a:t>1:3-14</a:t>
            </a:r>
            <a:r>
              <a:rPr lang="en-US" altLang="zh-CN" sz="2400" b="1" dirty="0" smtClean="0">
                <a:latin typeface="Arial" pitchFamily="34" charset="0"/>
                <a:cs typeface="Arial" pitchFamily="34" charset="0"/>
              </a:rPr>
              <a:t>, 15-23; 2:1-7; 3:1-13, 14-19; 4:1-7, 11-16; 6:17-18)</a:t>
            </a:r>
          </a:p>
          <a:p>
            <a:pPr marL="514350" indent="-514350">
              <a:spcBef>
                <a:spcPct val="50000"/>
              </a:spcBef>
              <a:buFont typeface="Times New Roman" pitchFamily="18" charset="0"/>
              <a:buAutoNum type="alphaUcPeriod"/>
            </a:pPr>
            <a:r>
              <a:rPr lang="en-US" altLang="zh-CN" sz="2400" b="1" dirty="0" err="1" smtClean="0">
                <a:latin typeface="Arial" pitchFamily="34" charset="0"/>
                <a:ea typeface="SimSun" pitchFamily="2" charset="-122"/>
              </a:rPr>
              <a:t>Trong</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tất</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cả</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các</a:t>
            </a:r>
            <a:r>
              <a:rPr lang="en-US" altLang="zh-CN" sz="2400" b="1" dirty="0" smtClean="0">
                <a:latin typeface="Arial" pitchFamily="34" charset="0"/>
                <a:ea typeface="SimSun" pitchFamily="2" charset="-122"/>
              </a:rPr>
              <a:t> </a:t>
            </a:r>
            <a:r>
              <a:rPr lang="en-US" altLang="zh-CN" sz="2400" b="1" dirty="0" err="1" smtClean="0">
                <a:latin typeface="Arial" pitchFamily="34" charset="0"/>
                <a:ea typeface="SimSun" pitchFamily="2" charset="-122"/>
              </a:rPr>
              <a:t>sách</a:t>
            </a:r>
            <a:r>
              <a:rPr lang="en-US" altLang="zh-CN" sz="2400" b="1" dirty="0" smtClean="0">
                <a:latin typeface="Arial" pitchFamily="34" charset="0"/>
                <a:ea typeface="SimSun" pitchFamily="2" charset="-122"/>
              </a:rPr>
              <a:t> </a:t>
            </a:r>
            <a:r>
              <a:rPr lang="vi-VN" altLang="zh-CN" sz="2400" b="1" dirty="0" smtClean="0">
                <a:latin typeface="Arial" pitchFamily="34" charset="0"/>
                <a:ea typeface="SimSun" pitchFamily="2" charset="-122"/>
              </a:rPr>
              <a:t>Tân Ước</a:t>
            </a:r>
            <a:r>
              <a:rPr lang="en-US" altLang="zh-CN" sz="2400" b="1" dirty="0" smtClean="0">
                <a:latin typeface="Arial" pitchFamily="34" charset="0"/>
                <a:ea typeface="SimSun" pitchFamily="2" charset="-122"/>
              </a:rPr>
              <a:t>,</a:t>
            </a:r>
            <a:r>
              <a:rPr lang="en-GB" altLang="zh-CN" sz="2400" b="1" dirty="0" smtClean="0">
                <a:latin typeface="Arial" pitchFamily="34" charset="0"/>
              </a:rPr>
              <a:t> </a:t>
            </a:r>
            <a:r>
              <a:rPr lang="en-GB" altLang="zh-CN" sz="2400" b="1" dirty="0" err="1" smtClean="0">
                <a:latin typeface="Arial" pitchFamily="34" charset="0"/>
              </a:rPr>
              <a:t>Êphêsô</a:t>
            </a:r>
            <a:r>
              <a:rPr lang="en-GB" altLang="zh-CN" sz="2400" b="1" dirty="0" smtClean="0">
                <a:latin typeface="Arial" pitchFamily="34" charset="0"/>
              </a:rPr>
              <a:t> </a:t>
            </a:r>
            <a:r>
              <a:rPr lang="en-GB" altLang="zh-CN" sz="2400" b="1" dirty="0" err="1" smtClean="0">
                <a:latin typeface="Arial" pitchFamily="34" charset="0"/>
              </a:rPr>
              <a:t>đưa</a:t>
            </a:r>
            <a:r>
              <a:rPr lang="en-GB" altLang="zh-CN" sz="2400" b="1" dirty="0" smtClean="0">
                <a:latin typeface="Arial" pitchFamily="34" charset="0"/>
              </a:rPr>
              <a:t> </a:t>
            </a:r>
            <a:r>
              <a:rPr lang="en-GB" altLang="zh-CN" sz="2400" b="1" dirty="0" err="1" smtClean="0">
                <a:latin typeface="Arial" pitchFamily="34" charset="0"/>
              </a:rPr>
              <a:t>ra</a:t>
            </a:r>
            <a:r>
              <a:rPr lang="en-GB" altLang="zh-CN" sz="2400" b="1" dirty="0" smtClean="0">
                <a:latin typeface="Arial" pitchFamily="34" charset="0"/>
              </a:rPr>
              <a:t> </a:t>
            </a:r>
            <a:r>
              <a:rPr lang="en-GB" altLang="zh-CN" sz="2400" b="1" dirty="0" err="1" smtClean="0">
                <a:latin typeface="Arial" pitchFamily="34" charset="0"/>
              </a:rPr>
              <a:t>sự</a:t>
            </a:r>
            <a:r>
              <a:rPr lang="en-GB" altLang="zh-CN" sz="2400" b="1" dirty="0" smtClean="0">
                <a:latin typeface="Arial" pitchFamily="34" charset="0"/>
              </a:rPr>
              <a:t> </a:t>
            </a:r>
            <a:r>
              <a:rPr lang="en-GB" altLang="zh-CN" sz="2400" b="1" dirty="0" err="1" smtClean="0">
                <a:latin typeface="Arial" pitchFamily="34" charset="0"/>
              </a:rPr>
              <a:t>giải</a:t>
            </a:r>
            <a:r>
              <a:rPr lang="en-GB" altLang="zh-CN" sz="2400" b="1" dirty="0" smtClean="0">
                <a:latin typeface="Arial" pitchFamily="34" charset="0"/>
              </a:rPr>
              <a:t> </a:t>
            </a:r>
            <a:r>
              <a:rPr lang="en-GB" altLang="zh-CN" sz="2400" b="1" dirty="0" err="1" smtClean="0">
                <a:latin typeface="Arial" pitchFamily="34" charset="0"/>
              </a:rPr>
              <a:t>thích</a:t>
            </a:r>
            <a:r>
              <a:rPr lang="en-GB" altLang="zh-CN" sz="2400" b="1" dirty="0" smtClean="0">
                <a:latin typeface="Arial" pitchFamily="34" charset="0"/>
              </a:rPr>
              <a:t> </a:t>
            </a:r>
            <a:r>
              <a:rPr lang="en-GB" altLang="zh-CN" sz="2400" b="1" dirty="0" err="1" smtClean="0">
                <a:latin typeface="Arial" pitchFamily="34" charset="0"/>
              </a:rPr>
              <a:t>đầy</a:t>
            </a:r>
            <a:r>
              <a:rPr lang="en-GB" altLang="zh-CN" sz="2400" b="1" dirty="0" smtClean="0">
                <a:latin typeface="Arial" pitchFamily="34" charset="0"/>
              </a:rPr>
              <a:t> </a:t>
            </a:r>
            <a:r>
              <a:rPr lang="en-GB" altLang="zh-CN" sz="2400" b="1" dirty="0" err="1" smtClean="0">
                <a:latin typeface="Arial" pitchFamily="34" charset="0"/>
              </a:rPr>
              <a:t>đủ</a:t>
            </a:r>
            <a:r>
              <a:rPr lang="en-GB" altLang="zh-CN" sz="2400" b="1" dirty="0" smtClean="0">
                <a:latin typeface="Arial" pitchFamily="34" charset="0"/>
              </a:rPr>
              <a:t> </a:t>
            </a:r>
            <a:r>
              <a:rPr lang="en-GB" altLang="zh-CN" sz="2400" b="1" dirty="0" err="1" smtClean="0">
                <a:latin typeface="Arial" pitchFamily="34" charset="0"/>
              </a:rPr>
              <a:t>nhất</a:t>
            </a:r>
            <a:r>
              <a:rPr lang="en-GB" altLang="zh-CN" sz="2400" b="1" dirty="0" smtClean="0">
                <a:latin typeface="Arial" pitchFamily="34" charset="0"/>
              </a:rPr>
              <a:t> </a:t>
            </a:r>
            <a:r>
              <a:rPr lang="en-GB" altLang="zh-CN" sz="2400" b="1" dirty="0" err="1" smtClean="0">
                <a:latin typeface="Arial" pitchFamily="34" charset="0"/>
              </a:rPr>
              <a:t>về</a:t>
            </a:r>
            <a:r>
              <a:rPr lang="en-GB" altLang="zh-CN" sz="2400" b="1" dirty="0" smtClean="0">
                <a:latin typeface="Arial" pitchFamily="34" charset="0"/>
              </a:rPr>
              <a:t> </a:t>
            </a:r>
            <a:r>
              <a:rPr lang="en-GB" altLang="zh-CN" sz="2400" b="1" dirty="0" err="1" smtClean="0">
                <a:latin typeface="Arial" pitchFamily="34" charset="0"/>
              </a:rPr>
              <a:t>sự</a:t>
            </a:r>
            <a:r>
              <a:rPr lang="en-GB" altLang="zh-CN" sz="2400" b="1" dirty="0" smtClean="0">
                <a:latin typeface="Arial" pitchFamily="34" charset="0"/>
              </a:rPr>
              <a:t> </a:t>
            </a:r>
            <a:r>
              <a:rPr lang="en-GB" altLang="zh-CN" sz="2400" b="1" dirty="0" err="1" smtClean="0">
                <a:latin typeface="Arial" pitchFamily="34" charset="0"/>
              </a:rPr>
              <a:t>hiệp</a:t>
            </a:r>
            <a:r>
              <a:rPr lang="en-GB" altLang="zh-CN" sz="2400" b="1" dirty="0" smtClean="0">
                <a:latin typeface="Arial" pitchFamily="34" charset="0"/>
              </a:rPr>
              <a:t> </a:t>
            </a:r>
            <a:r>
              <a:rPr lang="en-GB" altLang="zh-CN" sz="2400" b="1" dirty="0" err="1" smtClean="0">
                <a:latin typeface="Arial" pitchFamily="34" charset="0"/>
              </a:rPr>
              <a:t>một</a:t>
            </a:r>
            <a:r>
              <a:rPr lang="en-GB" altLang="zh-CN" sz="2400" b="1" dirty="0" smtClean="0">
                <a:latin typeface="Arial" pitchFamily="34" charset="0"/>
              </a:rPr>
              <a:t> </a:t>
            </a:r>
            <a:r>
              <a:rPr lang="en-GB" altLang="zh-CN" sz="2400" b="1" dirty="0" err="1" smtClean="0">
                <a:latin typeface="Arial" pitchFamily="34" charset="0"/>
              </a:rPr>
              <a:t>giữa</a:t>
            </a:r>
            <a:r>
              <a:rPr lang="en-GB" altLang="zh-CN" sz="2400" b="1" dirty="0" smtClean="0">
                <a:latin typeface="Arial" pitchFamily="34" charset="0"/>
              </a:rPr>
              <a:t> </a:t>
            </a:r>
            <a:r>
              <a:rPr lang="en-GB" altLang="zh-CN" sz="2400" b="1" dirty="0" err="1" smtClean="0">
                <a:latin typeface="Arial" pitchFamily="34" charset="0"/>
              </a:rPr>
              <a:t>người</a:t>
            </a:r>
            <a:r>
              <a:rPr lang="en-GB" altLang="zh-CN" sz="2400" b="1" dirty="0" smtClean="0">
                <a:latin typeface="Arial" pitchFamily="34" charset="0"/>
              </a:rPr>
              <a:t> Do </a:t>
            </a:r>
            <a:r>
              <a:rPr lang="en-GB" altLang="zh-CN" sz="2400" b="1" dirty="0" err="1" smtClean="0">
                <a:latin typeface="Arial" pitchFamily="34" charset="0"/>
              </a:rPr>
              <a:t>thái</a:t>
            </a:r>
            <a:r>
              <a:rPr lang="en-GB" altLang="zh-CN" sz="2400" b="1" dirty="0" smtClean="0">
                <a:latin typeface="Arial" pitchFamily="34" charset="0"/>
              </a:rPr>
              <a:t> </a:t>
            </a:r>
            <a:r>
              <a:rPr lang="en-GB" altLang="zh-CN" sz="2400" b="1" dirty="0" err="1" smtClean="0">
                <a:latin typeface="Arial" pitchFamily="34" charset="0"/>
              </a:rPr>
              <a:t>và</a:t>
            </a:r>
            <a:r>
              <a:rPr lang="en-GB" altLang="zh-CN" sz="2400" b="1" dirty="0" smtClean="0">
                <a:latin typeface="Arial" pitchFamily="34" charset="0"/>
              </a:rPr>
              <a:t> </a:t>
            </a:r>
            <a:r>
              <a:rPr lang="en-GB" altLang="zh-CN" sz="2400" b="1" dirty="0" err="1" smtClean="0">
                <a:latin typeface="Arial" pitchFamily="34" charset="0"/>
              </a:rPr>
              <a:t>Dân</a:t>
            </a:r>
            <a:r>
              <a:rPr lang="en-GB" altLang="zh-CN" sz="2400" b="1" dirty="0" smtClean="0">
                <a:latin typeface="Arial" pitchFamily="34" charset="0"/>
              </a:rPr>
              <a:t> </a:t>
            </a:r>
            <a:r>
              <a:rPr lang="en-GB" altLang="zh-CN" sz="2400" b="1" dirty="0" err="1" smtClean="0">
                <a:latin typeface="Arial" pitchFamily="34" charset="0"/>
              </a:rPr>
              <a:t>Ngoại</a:t>
            </a:r>
            <a:r>
              <a:rPr lang="en-GB" altLang="zh-CN" sz="2400" b="1" dirty="0" smtClean="0">
                <a:latin typeface="Arial" pitchFamily="34" charset="0"/>
              </a:rPr>
              <a:t>.</a:t>
            </a:r>
            <a:endParaRPr lang="en-GB" sz="2400" b="1" dirty="0">
              <a:latin typeface="Arial" pitchFamily="34" charset="0"/>
              <a:ea typeface="SimSun" pitchFamily="2" charset="-122"/>
            </a:endParaRPr>
          </a:p>
        </p:txBody>
      </p:sp>
      <p:sp>
        <p:nvSpPr>
          <p:cNvPr id="523266" name="Text Box 7"/>
          <p:cNvSpPr txBox="1">
            <a:spLocks noChangeArrowheads="1"/>
          </p:cNvSpPr>
          <p:nvPr/>
        </p:nvSpPr>
        <p:spPr bwMode="auto">
          <a:xfrm>
            <a:off x="8382000" y="57150"/>
            <a:ext cx="612775" cy="400050"/>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en-US" sz="2000" b="1" smtClean="0">
                <a:solidFill>
                  <a:srgbClr val="EAEAEA"/>
                </a:solidFill>
                <a:latin typeface="Arial" pitchFamily="34" charset="0"/>
                <a:ea typeface="MS PGothic" pitchFamily="34" charset="-128"/>
                <a:cs typeface="Arial" pitchFamily="34" charset="0"/>
              </a:rPr>
              <a:t>177</a:t>
            </a:r>
            <a:endParaRPr lang="en-US" sz="2000" smtClean="0">
              <a:solidFill>
                <a:srgbClr val="EAEAEA"/>
              </a:solidFill>
              <a:latin typeface="Arial" pitchFamily="34" charset="0"/>
              <a:ea typeface="MS PGothic" pitchFamily="34" charset="-128"/>
              <a:cs typeface="Arial" pitchFamily="34" charset="0"/>
            </a:endParaRPr>
          </a:p>
        </p:txBody>
      </p:sp>
      <p:sp>
        <p:nvSpPr>
          <p:cNvPr id="2" name="Title 1"/>
          <p:cNvSpPr>
            <a:spLocks noGrp="1"/>
          </p:cNvSpPr>
          <p:nvPr>
            <p:ph type="title" idx="4294967295"/>
          </p:nvPr>
        </p:nvSpPr>
        <p:spPr>
          <a:xfrm>
            <a:off x="0" y="260350"/>
            <a:ext cx="4635500" cy="708025"/>
          </a:xfrm>
          <a:solidFill>
            <a:srgbClr val="070214">
              <a:alpha val="50195"/>
            </a:srgbClr>
          </a:solidFill>
          <a:ln>
            <a:solidFill>
              <a:schemeClr val="tx1"/>
            </a:solidFill>
          </a:ln>
        </p:spPr>
        <p:txBody>
          <a:bodyPr>
            <a:spAutoFit/>
          </a:bodyPr>
          <a:lstStyle/>
          <a:p>
            <a:pPr eaLnBrk="1" hangingPunct="1">
              <a:spcBef>
                <a:spcPct val="50000"/>
              </a:spcBef>
              <a:defRPr/>
            </a:pPr>
            <a:r>
              <a:rPr lang="en-US" sz="4000" b="1" dirty="0" err="1" smtClean="0">
                <a:solidFill>
                  <a:srgbClr val="92D050"/>
                </a:solidFill>
                <a:latin typeface="Arial" charset="0"/>
                <a:ea typeface="ＭＳ Ｐゴシック" charset="0"/>
                <a:cs typeface="ＭＳ Ｐゴシック" charset="0"/>
              </a:rPr>
              <a:t>Đặc</a:t>
            </a:r>
            <a:r>
              <a:rPr lang="en-US" sz="4000" b="1" dirty="0" smtClean="0">
                <a:solidFill>
                  <a:srgbClr val="92D050"/>
                </a:solidFill>
                <a:latin typeface="Arial" charset="0"/>
                <a:ea typeface="ＭＳ Ｐゴシック" charset="0"/>
                <a:cs typeface="ＭＳ Ｐゴシック" charset="0"/>
              </a:rPr>
              <a:t> </a:t>
            </a:r>
            <a:r>
              <a:rPr lang="en-US" sz="4000" b="1" dirty="0" err="1" smtClean="0">
                <a:solidFill>
                  <a:srgbClr val="92D050"/>
                </a:solidFill>
                <a:latin typeface="Arial" charset="0"/>
                <a:ea typeface="ＭＳ Ｐゴシック" charset="0"/>
                <a:cs typeface="ＭＳ Ｐゴシック" charset="0"/>
              </a:rPr>
              <a:t>điểm</a:t>
            </a:r>
            <a:r>
              <a:rPr lang="en-US" sz="4000" b="1" kern="1200" dirty="0" smtClean="0">
                <a:solidFill>
                  <a:schemeClr val="tx1"/>
                </a:solidFill>
                <a:latin typeface="Arial" charset="0"/>
                <a:ea typeface="ＭＳ Ｐゴシック" charset="0"/>
                <a:cs typeface="ＭＳ Ｐゴシック" charset="0"/>
              </a:rPr>
              <a:t> </a:t>
            </a:r>
            <a:endParaRPr lang="en-US" sz="4000" b="1" kern="1200" dirty="0">
              <a:solidFill>
                <a:schemeClr val="tx1"/>
              </a:solidFill>
              <a:latin typeface="Arial"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5">
                                            <p:txEl>
                                              <p:pRg st="0" end="0"/>
                                            </p:txEl>
                                          </p:spTgt>
                                        </p:tgtEl>
                                        <p:attrNameLst>
                                          <p:attrName>style.visibility</p:attrName>
                                        </p:attrNameLst>
                                      </p:cBhvr>
                                      <p:to>
                                        <p:strVal val="visible"/>
                                      </p:to>
                                    </p:set>
                                    <p:animEffect transition="in" filter="checkerboard(across)">
                                      <p:cBhvr>
                                        <p:cTn id="7" dur="500"/>
                                        <p:tgtEl>
                                          <p:spTgt spid="174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15">
                                            <p:txEl>
                                              <p:pRg st="1" end="1"/>
                                            </p:txEl>
                                          </p:spTgt>
                                        </p:tgtEl>
                                        <p:attrNameLst>
                                          <p:attrName>style.visibility</p:attrName>
                                        </p:attrNameLst>
                                      </p:cBhvr>
                                      <p:to>
                                        <p:strVal val="visible"/>
                                      </p:to>
                                    </p:set>
                                    <p:animEffect transition="in" filter="checkerboard(across)">
                                      <p:cBhvr>
                                        <p:cTn id="12" dur="500"/>
                                        <p:tgtEl>
                                          <p:spTgt spid="174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415">
                                            <p:txEl>
                                              <p:pRg st="2" end="2"/>
                                            </p:txEl>
                                          </p:spTgt>
                                        </p:tgtEl>
                                        <p:attrNameLst>
                                          <p:attrName>style.visibility</p:attrName>
                                        </p:attrNameLst>
                                      </p:cBhvr>
                                      <p:to>
                                        <p:strVal val="visible"/>
                                      </p:to>
                                    </p:set>
                                    <p:animEffect transition="in" filter="checkerboard(across)">
                                      <p:cBhvr>
                                        <p:cTn id="17" dur="500"/>
                                        <p:tgtEl>
                                          <p:spTgt spid="174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415">
                                            <p:txEl>
                                              <p:pRg st="3" end="3"/>
                                            </p:txEl>
                                          </p:spTgt>
                                        </p:tgtEl>
                                        <p:attrNameLst>
                                          <p:attrName>style.visibility</p:attrName>
                                        </p:attrNameLst>
                                      </p:cBhvr>
                                      <p:to>
                                        <p:strVal val="visible"/>
                                      </p:to>
                                    </p:set>
                                    <p:animEffect transition="in" filter="checkerboard(across)">
                                      <p:cBhvr>
                                        <p:cTn id="22" dur="500"/>
                                        <p:tgtEl>
                                          <p:spTgt spid="174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7415">
                                            <p:txEl>
                                              <p:pRg st="4" end="4"/>
                                            </p:txEl>
                                          </p:spTgt>
                                        </p:tgtEl>
                                        <p:attrNameLst>
                                          <p:attrName>style.visibility</p:attrName>
                                        </p:attrNameLst>
                                      </p:cBhvr>
                                      <p:to>
                                        <p:strVal val="visible"/>
                                      </p:to>
                                    </p:set>
                                    <p:animEffect transition="in" filter="checkerboard(across)">
                                      <p:cBhvr>
                                        <p:cTn id="27" dur="500"/>
                                        <p:tgtEl>
                                          <p:spTgt spid="174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ext Box 2"/>
          <p:cNvSpPr txBox="1">
            <a:spLocks noChangeArrowheads="1"/>
          </p:cNvSpPr>
          <p:nvPr/>
        </p:nvSpPr>
        <p:spPr bwMode="auto">
          <a:xfrm>
            <a:off x="304800" y="76200"/>
            <a:ext cx="3548063" cy="6683375"/>
          </a:xfrm>
          <a:prstGeom prst="rect">
            <a:avLst/>
          </a:prstGeom>
          <a:solidFill>
            <a:srgbClr val="FF9933">
              <a:alpha val="65097"/>
            </a:srgbClr>
          </a:solidFill>
          <a:ln w="9525">
            <a:noFill/>
            <a:miter lim="800000"/>
            <a:headEnd/>
            <a:tailEnd/>
          </a:ln>
        </p:spPr>
        <p:txBody>
          <a:bodyPr>
            <a:spAutoFit/>
          </a:bodyPr>
          <a:lstStyle/>
          <a:p>
            <a:r>
              <a:rPr lang="en-US" sz="3600" dirty="0" smtClean="0">
                <a:solidFill>
                  <a:srgbClr val="3399FF"/>
                </a:solidFill>
                <a:latin typeface="Arial" pitchFamily="34" charset="0"/>
              </a:rPr>
              <a:t>BỐI CẢNH</a:t>
            </a:r>
            <a:endParaRPr lang="en-US" sz="3600" dirty="0">
              <a:solidFill>
                <a:srgbClr val="3399FF"/>
              </a:solidFill>
              <a:latin typeface="Arial" pitchFamily="34" charset="0"/>
            </a:endParaRPr>
          </a:p>
          <a:p>
            <a:endParaRPr lang="en-US" sz="3600" dirty="0">
              <a:solidFill>
                <a:srgbClr val="3399FF"/>
              </a:solidFill>
              <a:latin typeface="Arial" pitchFamily="34" charset="0"/>
            </a:endParaRPr>
          </a:p>
          <a:p>
            <a:endParaRPr lang="en-US" sz="3600" dirty="0">
              <a:solidFill>
                <a:srgbClr val="3399FF"/>
              </a:solidFill>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p:txBody>
      </p:sp>
      <p:grpSp>
        <p:nvGrpSpPr>
          <p:cNvPr id="2" name="Group 3"/>
          <p:cNvGrpSpPr>
            <a:grpSpLocks/>
          </p:cNvGrpSpPr>
          <p:nvPr/>
        </p:nvGrpSpPr>
        <p:grpSpPr bwMode="auto">
          <a:xfrm>
            <a:off x="236538" y="876300"/>
            <a:ext cx="8670925" cy="5105400"/>
            <a:chOff x="168" y="480"/>
            <a:chExt cx="6144" cy="3216"/>
          </a:xfrm>
        </p:grpSpPr>
        <p:sp>
          <p:nvSpPr>
            <p:cNvPr id="282631" name="Rectangle 4"/>
            <p:cNvSpPr>
              <a:spLocks noChangeArrowheads="1"/>
            </p:cNvSpPr>
            <p:nvPr/>
          </p:nvSpPr>
          <p:spPr bwMode="auto">
            <a:xfrm>
              <a:off x="168" y="480"/>
              <a:ext cx="6144" cy="3216"/>
            </a:xfrm>
            <a:prstGeom prst="rect">
              <a:avLst/>
            </a:prstGeom>
            <a:solidFill>
              <a:srgbClr val="BBE0E3">
                <a:alpha val="79999"/>
              </a:srgbClr>
            </a:solidFill>
            <a:ln w="9525">
              <a:noFill/>
              <a:miter lim="800000"/>
              <a:headEnd/>
              <a:tailEnd/>
            </a:ln>
          </p:spPr>
          <p:txBody>
            <a:bodyPr wrap="none" anchor="ctr"/>
            <a:lstStyle/>
            <a:p>
              <a:pPr algn="ctr"/>
              <a:endParaRPr lang="en-US" sz="1800">
                <a:latin typeface="Arial" pitchFamily="34" charset="0"/>
              </a:endParaRPr>
            </a:p>
          </p:txBody>
        </p:sp>
        <p:sp>
          <p:nvSpPr>
            <p:cNvPr id="282632" name="Text Box 5"/>
            <p:cNvSpPr txBox="1">
              <a:spLocks noChangeArrowheads="1"/>
            </p:cNvSpPr>
            <p:nvPr/>
          </p:nvSpPr>
          <p:spPr bwMode="auto">
            <a:xfrm>
              <a:off x="2011" y="626"/>
              <a:ext cx="131" cy="436"/>
            </a:xfrm>
            <a:prstGeom prst="rect">
              <a:avLst/>
            </a:prstGeom>
            <a:noFill/>
            <a:ln w="9525">
              <a:noFill/>
              <a:miter lim="800000"/>
              <a:headEnd/>
              <a:tailEnd/>
            </a:ln>
          </p:spPr>
          <p:txBody>
            <a:bodyPr wrap="none">
              <a:spAutoFit/>
            </a:bodyPr>
            <a:lstStyle/>
            <a:p>
              <a:pPr algn="r">
                <a:lnSpc>
                  <a:spcPct val="110000"/>
                </a:lnSpc>
              </a:pPr>
              <a:endParaRPr lang="en-US" sz="3600">
                <a:latin typeface="Arial" pitchFamily="34" charset="0"/>
              </a:endParaRPr>
            </a:p>
          </p:txBody>
        </p:sp>
      </p:grpSp>
      <p:sp>
        <p:nvSpPr>
          <p:cNvPr id="282628" name="Oval 6"/>
          <p:cNvSpPr>
            <a:spLocks noChangeArrowheads="1"/>
          </p:cNvSpPr>
          <p:nvPr/>
        </p:nvSpPr>
        <p:spPr bwMode="auto">
          <a:xfrm>
            <a:off x="2201863" y="-304800"/>
            <a:ext cx="8331200" cy="9372600"/>
          </a:xfrm>
          <a:prstGeom prst="ellipse">
            <a:avLst/>
          </a:prstGeom>
          <a:solidFill>
            <a:srgbClr val="CC99FF">
              <a:alpha val="39999"/>
            </a:srgbClr>
          </a:solidFill>
          <a:ln w="9525">
            <a:noFill/>
            <a:round/>
            <a:headEnd/>
            <a:tailEnd/>
          </a:ln>
        </p:spPr>
        <p:txBody>
          <a:bodyPr wrap="none" anchor="ctr"/>
          <a:lstStyle/>
          <a:p>
            <a:pPr algn="ctr"/>
            <a:endParaRPr lang="en-US" sz="1800">
              <a:latin typeface="Arial" pitchFamily="34" charset="0"/>
            </a:endParaRPr>
          </a:p>
        </p:txBody>
      </p:sp>
      <p:sp>
        <p:nvSpPr>
          <p:cNvPr id="58375" name="Text Box 7"/>
          <p:cNvSpPr txBox="1">
            <a:spLocks noChangeArrowheads="1"/>
          </p:cNvSpPr>
          <p:nvPr/>
        </p:nvSpPr>
        <p:spPr bwMode="auto">
          <a:xfrm>
            <a:off x="1371600" y="1905000"/>
            <a:ext cx="6787436" cy="4524315"/>
          </a:xfrm>
          <a:prstGeom prst="rect">
            <a:avLst/>
          </a:prstGeom>
          <a:noFill/>
          <a:ln w="9525">
            <a:noFill/>
            <a:miter lim="800000"/>
            <a:headEnd/>
            <a:tailEnd/>
          </a:ln>
        </p:spPr>
        <p:txBody>
          <a:bodyPr wrap="square">
            <a:spAutoFit/>
          </a:bodyPr>
          <a:lstStyle/>
          <a:p>
            <a:endParaRPr lang="en-US" sz="3600" dirty="0">
              <a:solidFill>
                <a:srgbClr val="660066"/>
              </a:solidFill>
              <a:latin typeface="Arial" pitchFamily="34" charset="0"/>
            </a:endParaRPr>
          </a:p>
          <a:p>
            <a:endParaRPr lang="en-US" sz="3600" dirty="0">
              <a:solidFill>
                <a:srgbClr val="660066"/>
              </a:solidFill>
              <a:latin typeface="Arial" pitchFamily="34" charset="0"/>
            </a:endParaRPr>
          </a:p>
          <a:p>
            <a:pPr>
              <a:buFontTx/>
              <a:buChar char="•"/>
            </a:pPr>
            <a:r>
              <a:rPr lang="en-US" sz="3600" dirty="0" err="1" smtClean="0">
                <a:solidFill>
                  <a:srgbClr val="CC0099"/>
                </a:solidFill>
                <a:latin typeface="Arial" pitchFamily="34" charset="0"/>
              </a:rPr>
              <a:t>Không</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biết</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trước</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về</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thiên</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đàng</a:t>
            </a:r>
            <a:endParaRPr lang="en-US" sz="3600" dirty="0">
              <a:solidFill>
                <a:srgbClr val="CC0099"/>
              </a:solidFill>
              <a:latin typeface="Arial" pitchFamily="34" charset="0"/>
            </a:endParaRPr>
          </a:p>
          <a:p>
            <a:pPr>
              <a:buFontTx/>
              <a:buChar char="•"/>
            </a:pPr>
            <a:r>
              <a:rPr lang="en-US" sz="3600" dirty="0" err="1" smtClean="0">
                <a:solidFill>
                  <a:srgbClr val="CC0099"/>
                </a:solidFill>
                <a:latin typeface="Arial" pitchFamily="34" charset="0"/>
              </a:rPr>
              <a:t>Không</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chắc</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chắn</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về</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sự</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tha</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thứ</a:t>
            </a:r>
            <a:endParaRPr lang="en-US" sz="3600" dirty="0">
              <a:solidFill>
                <a:srgbClr val="CC0099"/>
              </a:solidFill>
              <a:latin typeface="Arial" pitchFamily="34" charset="0"/>
            </a:endParaRPr>
          </a:p>
          <a:p>
            <a:pPr>
              <a:buFontTx/>
              <a:buChar char="•"/>
            </a:pPr>
            <a:r>
              <a:rPr lang="en-US" sz="3600" dirty="0" err="1" smtClean="0">
                <a:solidFill>
                  <a:srgbClr val="CC0099"/>
                </a:solidFill>
                <a:latin typeface="Arial" pitchFamily="34" charset="0"/>
              </a:rPr>
              <a:t>Không</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chống</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nổi</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tội</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lỗi</a:t>
            </a:r>
            <a:endParaRPr lang="en-US" sz="3600" dirty="0">
              <a:solidFill>
                <a:srgbClr val="CC0099"/>
              </a:solidFill>
              <a:latin typeface="Arial" pitchFamily="34" charset="0"/>
            </a:endParaRPr>
          </a:p>
          <a:p>
            <a:pPr>
              <a:buFontTx/>
              <a:buChar char="•"/>
            </a:pPr>
            <a:r>
              <a:rPr lang="en-US" sz="3600" dirty="0" err="1" smtClean="0">
                <a:solidFill>
                  <a:srgbClr val="CC0099"/>
                </a:solidFill>
                <a:latin typeface="Arial" pitchFamily="34" charset="0"/>
              </a:rPr>
              <a:t>Mâu</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thuẫn</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sắc</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tộc</a:t>
            </a:r>
            <a:endParaRPr lang="en-US" sz="3600" dirty="0">
              <a:solidFill>
                <a:srgbClr val="CC0099"/>
              </a:solidFill>
              <a:latin typeface="Arial" pitchFamily="34" charset="0"/>
            </a:endParaRPr>
          </a:p>
          <a:p>
            <a:pPr>
              <a:buFontTx/>
              <a:buChar char="•"/>
            </a:pPr>
            <a:r>
              <a:rPr lang="en-US" sz="3600" dirty="0" err="1" smtClean="0">
                <a:solidFill>
                  <a:srgbClr val="CC0099"/>
                </a:solidFill>
                <a:latin typeface="Arial" pitchFamily="34" charset="0"/>
              </a:rPr>
              <a:t>Giống</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như</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xã</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hội</a:t>
            </a:r>
            <a:endParaRPr lang="en-US" sz="3600" dirty="0">
              <a:solidFill>
                <a:srgbClr val="CC0099"/>
              </a:solidFill>
              <a:latin typeface="Arial" pitchFamily="34" charset="0"/>
            </a:endParaRPr>
          </a:p>
          <a:p>
            <a:pPr>
              <a:buFontTx/>
              <a:buChar char="•"/>
            </a:pPr>
            <a:r>
              <a:rPr lang="en-US" sz="3600" dirty="0" err="1" smtClean="0">
                <a:solidFill>
                  <a:srgbClr val="CC0099"/>
                </a:solidFill>
                <a:latin typeface="Arial" pitchFamily="34" charset="0"/>
              </a:rPr>
              <a:t>Thái</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độ</a:t>
            </a:r>
            <a:r>
              <a:rPr lang="en-US" sz="3600" dirty="0" smtClean="0">
                <a:solidFill>
                  <a:srgbClr val="CC0099"/>
                </a:solidFill>
                <a:latin typeface="Arial" pitchFamily="34" charset="0"/>
              </a:rPr>
              <a:t> </a:t>
            </a:r>
            <a:r>
              <a:rPr lang="vi-VN" sz="3600" dirty="0" smtClean="0">
                <a:solidFill>
                  <a:srgbClr val="CC0099"/>
                </a:solidFill>
                <a:latin typeface="Arial" pitchFamily="34" charset="0"/>
              </a:rPr>
              <a:t>đối với</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vai</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trò</a:t>
            </a:r>
            <a:endParaRPr lang="en-US" sz="3600" dirty="0">
              <a:solidFill>
                <a:srgbClr val="CC0099"/>
              </a:solidFill>
              <a:latin typeface="Arial" pitchFamily="34" charset="0"/>
            </a:endParaRPr>
          </a:p>
        </p:txBody>
      </p:sp>
      <p:sp>
        <p:nvSpPr>
          <p:cNvPr id="3" name="Title 2"/>
          <p:cNvSpPr>
            <a:spLocks noGrp="1"/>
          </p:cNvSpPr>
          <p:nvPr>
            <p:ph type="title"/>
          </p:nvPr>
        </p:nvSpPr>
        <p:spPr>
          <a:xfrm>
            <a:off x="228600" y="914400"/>
            <a:ext cx="3251200" cy="1354138"/>
          </a:xfrm>
        </p:spPr>
        <p:txBody>
          <a:bodyPr/>
          <a:lstStyle/>
          <a:p>
            <a:pPr>
              <a:defRPr/>
            </a:pPr>
            <a:r>
              <a:rPr lang="en-US" sz="3600" b="1" kern="1200" dirty="0" smtClean="0">
                <a:solidFill>
                  <a:srgbClr val="000000"/>
                </a:solidFill>
                <a:ea typeface="ＭＳ Ｐゴシック"/>
                <a:cs typeface="ＭＳ Ｐゴシック"/>
              </a:rPr>
              <a:t>Nan </a:t>
            </a:r>
            <a:r>
              <a:rPr lang="en-US" sz="3600" b="1" kern="1200" dirty="0" err="1" smtClean="0">
                <a:solidFill>
                  <a:srgbClr val="000000"/>
                </a:solidFill>
                <a:ea typeface="ＭＳ Ｐゴシック"/>
                <a:cs typeface="ＭＳ Ｐゴシック"/>
              </a:rPr>
              <a:t>đề</a:t>
            </a:r>
            <a:r>
              <a:rPr lang="en-US" sz="3600" b="1" kern="1200" dirty="0" smtClean="0">
                <a:solidFill>
                  <a:srgbClr val="000000"/>
                </a:solidFill>
                <a:ea typeface="ＭＳ Ｐゴシック"/>
                <a:cs typeface="ＭＳ Ｐゴシック"/>
              </a:rPr>
              <a:t> </a:t>
            </a:r>
            <a:r>
              <a:rPr lang="en-US" sz="3600" b="1" kern="1200" dirty="0" err="1" smtClean="0">
                <a:solidFill>
                  <a:srgbClr val="000000"/>
                </a:solidFill>
                <a:ea typeface="ＭＳ Ｐゴシック"/>
                <a:cs typeface="ＭＳ Ｐゴシック"/>
              </a:rPr>
              <a:t>tại</a:t>
            </a:r>
            <a:r>
              <a:rPr lang="en-US" sz="3600" b="1" kern="1200" dirty="0" smtClean="0">
                <a:solidFill>
                  <a:srgbClr val="000000"/>
                </a:solidFill>
                <a:ea typeface="ＭＳ Ｐゴシック"/>
                <a:cs typeface="ＭＳ Ｐゴシック"/>
              </a:rPr>
              <a:t> </a:t>
            </a:r>
            <a:r>
              <a:rPr lang="en-US" sz="3600" b="1" kern="1200" dirty="0" err="1" smtClean="0">
                <a:solidFill>
                  <a:srgbClr val="000000"/>
                </a:solidFill>
                <a:ea typeface="ＭＳ Ｐゴシック"/>
                <a:cs typeface="ＭＳ Ｐゴシック"/>
              </a:rPr>
              <a:t>Êphêsô</a:t>
            </a:r>
            <a:endParaRPr lang="en-US" b="1" dirty="0">
              <a:ea typeface="ＭＳ Ｐゴシック" pitchFamily="-112"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nodeType="clickEffect">
                                  <p:stCondLst>
                                    <p:cond delay="0"/>
                                  </p:stCondLst>
                                  <p:iterate type="lt">
                                    <p:tmPct val="10000"/>
                                  </p:iterate>
                                  <p:childTnLst>
                                    <p:set>
                                      <p:cBhvr>
                                        <p:cTn id="12" dur="1" fill="hold">
                                          <p:stCondLst>
                                            <p:cond delay="0"/>
                                          </p:stCondLst>
                                        </p:cTn>
                                        <p:tgtEl>
                                          <p:spTgt spid="58375">
                                            <p:txEl>
                                              <p:pRg st="2" end="2"/>
                                            </p:txEl>
                                          </p:spTgt>
                                        </p:tgtEl>
                                        <p:attrNameLst>
                                          <p:attrName>style.visibility</p:attrName>
                                        </p:attrNameLst>
                                      </p:cBhvr>
                                      <p:to>
                                        <p:strVal val="visible"/>
                                      </p:to>
                                    </p:set>
                                    <p:anim calcmode="lin" valueType="num">
                                      <p:cBhvr>
                                        <p:cTn id="13" dur="500" fill="hold"/>
                                        <p:tgtEl>
                                          <p:spTgt spid="5837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8375">
                                            <p:txEl>
                                              <p:pRg st="2" end="2"/>
                                            </p:txEl>
                                          </p:spTgt>
                                        </p:tgtEl>
                                        <p:attrNameLst>
                                          <p:attrName>ppt_y</p:attrName>
                                        </p:attrNameLst>
                                      </p:cBhvr>
                                      <p:tavLst>
                                        <p:tav tm="0">
                                          <p:val>
                                            <p:strVal val="#ppt_y"/>
                                          </p:val>
                                        </p:tav>
                                        <p:tav tm="100000">
                                          <p:val>
                                            <p:strVal val="#ppt_y"/>
                                          </p:val>
                                        </p:tav>
                                      </p:tavLst>
                                    </p:anim>
                                    <p:anim calcmode="lin" valueType="num">
                                      <p:cBhvr>
                                        <p:cTn id="15" dur="500" fill="hold"/>
                                        <p:tgtEl>
                                          <p:spTgt spid="5837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837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8375">
                                            <p:txEl>
                                              <p:pRg st="2" end="2"/>
                                            </p:txEl>
                                          </p:spTgt>
                                        </p:tgtEl>
                                      </p:cBhvr>
                                    </p:animEffec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58375">
                                            <p:txEl>
                                              <p:pRg st="3" end="3"/>
                                            </p:txEl>
                                          </p:spTgt>
                                        </p:tgtEl>
                                        <p:attrNameLst>
                                          <p:attrName>style.visibility</p:attrName>
                                        </p:attrNameLst>
                                      </p:cBhvr>
                                      <p:to>
                                        <p:strVal val="visible"/>
                                      </p:to>
                                    </p:set>
                                    <p:anim calcmode="lin" valueType="num">
                                      <p:cBhvr>
                                        <p:cTn id="20" dur="500" fill="hold"/>
                                        <p:tgtEl>
                                          <p:spTgt spid="5837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8375">
                                            <p:txEl>
                                              <p:pRg st="3" end="3"/>
                                            </p:txEl>
                                          </p:spTgt>
                                        </p:tgtEl>
                                        <p:attrNameLst>
                                          <p:attrName>ppt_y</p:attrName>
                                        </p:attrNameLst>
                                      </p:cBhvr>
                                      <p:tavLst>
                                        <p:tav tm="0">
                                          <p:val>
                                            <p:strVal val="#ppt_y"/>
                                          </p:val>
                                        </p:tav>
                                        <p:tav tm="100000">
                                          <p:val>
                                            <p:strVal val="#ppt_y"/>
                                          </p:val>
                                        </p:tav>
                                      </p:tavLst>
                                    </p:anim>
                                    <p:anim calcmode="lin" valueType="num">
                                      <p:cBhvr>
                                        <p:cTn id="22" dur="500" fill="hold"/>
                                        <p:tgtEl>
                                          <p:spTgt spid="5837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837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8375">
                                            <p:txEl>
                                              <p:pRg st="3" end="3"/>
                                            </p:txEl>
                                          </p:spTgt>
                                        </p:tgtEl>
                                      </p:cBhvr>
                                    </p:animEffect>
                                  </p:childTnLst>
                                </p:cTn>
                              </p:par>
                              <p:par>
                                <p:cTn id="25" presetID="41" presetClass="entr" presetSubtype="0" fill="hold" nodeType="withEffect">
                                  <p:stCondLst>
                                    <p:cond delay="0"/>
                                  </p:stCondLst>
                                  <p:iterate type="lt">
                                    <p:tmPct val="10000"/>
                                  </p:iterate>
                                  <p:childTnLst>
                                    <p:set>
                                      <p:cBhvr>
                                        <p:cTn id="26" dur="1" fill="hold">
                                          <p:stCondLst>
                                            <p:cond delay="0"/>
                                          </p:stCondLst>
                                        </p:cTn>
                                        <p:tgtEl>
                                          <p:spTgt spid="58375">
                                            <p:txEl>
                                              <p:pRg st="4" end="4"/>
                                            </p:txEl>
                                          </p:spTgt>
                                        </p:tgtEl>
                                        <p:attrNameLst>
                                          <p:attrName>style.visibility</p:attrName>
                                        </p:attrNameLst>
                                      </p:cBhvr>
                                      <p:to>
                                        <p:strVal val="visible"/>
                                      </p:to>
                                    </p:set>
                                    <p:anim calcmode="lin" valueType="num">
                                      <p:cBhvr>
                                        <p:cTn id="27" dur="500" fill="hold"/>
                                        <p:tgtEl>
                                          <p:spTgt spid="58375">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58375">
                                            <p:txEl>
                                              <p:pRg st="4" end="4"/>
                                            </p:txEl>
                                          </p:spTgt>
                                        </p:tgtEl>
                                        <p:attrNameLst>
                                          <p:attrName>ppt_y</p:attrName>
                                        </p:attrNameLst>
                                      </p:cBhvr>
                                      <p:tavLst>
                                        <p:tav tm="0">
                                          <p:val>
                                            <p:strVal val="#ppt_y"/>
                                          </p:val>
                                        </p:tav>
                                        <p:tav tm="100000">
                                          <p:val>
                                            <p:strVal val="#ppt_y"/>
                                          </p:val>
                                        </p:tav>
                                      </p:tavLst>
                                    </p:anim>
                                    <p:anim calcmode="lin" valueType="num">
                                      <p:cBhvr>
                                        <p:cTn id="29" dur="500" fill="hold"/>
                                        <p:tgtEl>
                                          <p:spTgt spid="58375">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58375">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58375">
                                            <p:txEl>
                                              <p:pRg st="4" end="4"/>
                                            </p:txEl>
                                          </p:spTgt>
                                        </p:tgtEl>
                                      </p:cBhvr>
                                    </p:animEffect>
                                  </p:childTnLst>
                                </p:cTn>
                              </p:par>
                              <p:par>
                                <p:cTn id="32" presetID="41" presetClass="entr" presetSubtype="0" fill="hold" nodeType="withEffect">
                                  <p:stCondLst>
                                    <p:cond delay="0"/>
                                  </p:stCondLst>
                                  <p:iterate type="lt">
                                    <p:tmPct val="10000"/>
                                  </p:iterate>
                                  <p:childTnLst>
                                    <p:set>
                                      <p:cBhvr>
                                        <p:cTn id="33" dur="1" fill="hold">
                                          <p:stCondLst>
                                            <p:cond delay="0"/>
                                          </p:stCondLst>
                                        </p:cTn>
                                        <p:tgtEl>
                                          <p:spTgt spid="58375">
                                            <p:txEl>
                                              <p:pRg st="5" end="5"/>
                                            </p:txEl>
                                          </p:spTgt>
                                        </p:tgtEl>
                                        <p:attrNameLst>
                                          <p:attrName>style.visibility</p:attrName>
                                        </p:attrNameLst>
                                      </p:cBhvr>
                                      <p:to>
                                        <p:strVal val="visible"/>
                                      </p:to>
                                    </p:set>
                                    <p:anim calcmode="lin" valueType="num">
                                      <p:cBhvr>
                                        <p:cTn id="34" dur="500" fill="hold"/>
                                        <p:tgtEl>
                                          <p:spTgt spid="58375">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8375">
                                            <p:txEl>
                                              <p:pRg st="5" end="5"/>
                                            </p:txEl>
                                          </p:spTgt>
                                        </p:tgtEl>
                                        <p:attrNameLst>
                                          <p:attrName>ppt_y</p:attrName>
                                        </p:attrNameLst>
                                      </p:cBhvr>
                                      <p:tavLst>
                                        <p:tav tm="0">
                                          <p:val>
                                            <p:strVal val="#ppt_y"/>
                                          </p:val>
                                        </p:tav>
                                        <p:tav tm="100000">
                                          <p:val>
                                            <p:strVal val="#ppt_y"/>
                                          </p:val>
                                        </p:tav>
                                      </p:tavLst>
                                    </p:anim>
                                    <p:anim calcmode="lin" valueType="num">
                                      <p:cBhvr>
                                        <p:cTn id="36" dur="500" fill="hold"/>
                                        <p:tgtEl>
                                          <p:spTgt spid="58375">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8375">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8375">
                                            <p:txEl>
                                              <p:pRg st="5" end="5"/>
                                            </p:txEl>
                                          </p:spTgt>
                                        </p:tgtEl>
                                      </p:cBhvr>
                                    </p:animEffect>
                                  </p:childTnLst>
                                </p:cTn>
                              </p:par>
                              <p:par>
                                <p:cTn id="39" presetID="41" presetClass="entr" presetSubtype="0" fill="hold" nodeType="withEffect">
                                  <p:stCondLst>
                                    <p:cond delay="0"/>
                                  </p:stCondLst>
                                  <p:iterate type="lt">
                                    <p:tmPct val="10000"/>
                                  </p:iterate>
                                  <p:childTnLst>
                                    <p:set>
                                      <p:cBhvr>
                                        <p:cTn id="40" dur="1" fill="hold">
                                          <p:stCondLst>
                                            <p:cond delay="0"/>
                                          </p:stCondLst>
                                        </p:cTn>
                                        <p:tgtEl>
                                          <p:spTgt spid="58375">
                                            <p:txEl>
                                              <p:pRg st="6" end="6"/>
                                            </p:txEl>
                                          </p:spTgt>
                                        </p:tgtEl>
                                        <p:attrNameLst>
                                          <p:attrName>style.visibility</p:attrName>
                                        </p:attrNameLst>
                                      </p:cBhvr>
                                      <p:to>
                                        <p:strVal val="visible"/>
                                      </p:to>
                                    </p:set>
                                    <p:anim calcmode="lin" valueType="num">
                                      <p:cBhvr>
                                        <p:cTn id="41" dur="500" fill="hold"/>
                                        <p:tgtEl>
                                          <p:spTgt spid="58375">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58375">
                                            <p:txEl>
                                              <p:pRg st="6" end="6"/>
                                            </p:txEl>
                                          </p:spTgt>
                                        </p:tgtEl>
                                        <p:attrNameLst>
                                          <p:attrName>ppt_y</p:attrName>
                                        </p:attrNameLst>
                                      </p:cBhvr>
                                      <p:tavLst>
                                        <p:tav tm="0">
                                          <p:val>
                                            <p:strVal val="#ppt_y"/>
                                          </p:val>
                                        </p:tav>
                                        <p:tav tm="100000">
                                          <p:val>
                                            <p:strVal val="#ppt_y"/>
                                          </p:val>
                                        </p:tav>
                                      </p:tavLst>
                                    </p:anim>
                                    <p:anim calcmode="lin" valueType="num">
                                      <p:cBhvr>
                                        <p:cTn id="43" dur="500" fill="hold"/>
                                        <p:tgtEl>
                                          <p:spTgt spid="58375">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58375">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58375">
                                            <p:txEl>
                                              <p:pRg st="6" end="6"/>
                                            </p:txEl>
                                          </p:spTgt>
                                        </p:tgtEl>
                                      </p:cBhvr>
                                    </p:animEffect>
                                  </p:childTnLst>
                                </p:cTn>
                              </p:par>
                              <p:par>
                                <p:cTn id="46" presetID="41" presetClass="entr" presetSubtype="0" fill="hold" nodeType="withEffect">
                                  <p:stCondLst>
                                    <p:cond delay="0"/>
                                  </p:stCondLst>
                                  <p:iterate type="lt">
                                    <p:tmPct val="10000"/>
                                  </p:iterate>
                                  <p:childTnLst>
                                    <p:set>
                                      <p:cBhvr>
                                        <p:cTn id="47" dur="1" fill="hold">
                                          <p:stCondLst>
                                            <p:cond delay="0"/>
                                          </p:stCondLst>
                                        </p:cTn>
                                        <p:tgtEl>
                                          <p:spTgt spid="58375">
                                            <p:txEl>
                                              <p:pRg st="7" end="7"/>
                                            </p:txEl>
                                          </p:spTgt>
                                        </p:tgtEl>
                                        <p:attrNameLst>
                                          <p:attrName>style.visibility</p:attrName>
                                        </p:attrNameLst>
                                      </p:cBhvr>
                                      <p:to>
                                        <p:strVal val="visible"/>
                                      </p:to>
                                    </p:set>
                                    <p:anim calcmode="lin" valueType="num">
                                      <p:cBhvr>
                                        <p:cTn id="48" dur="500" fill="hold"/>
                                        <p:tgtEl>
                                          <p:spTgt spid="58375">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58375">
                                            <p:txEl>
                                              <p:pRg st="7" end="7"/>
                                            </p:txEl>
                                          </p:spTgt>
                                        </p:tgtEl>
                                        <p:attrNameLst>
                                          <p:attrName>ppt_y</p:attrName>
                                        </p:attrNameLst>
                                      </p:cBhvr>
                                      <p:tavLst>
                                        <p:tav tm="0">
                                          <p:val>
                                            <p:strVal val="#ppt_y"/>
                                          </p:val>
                                        </p:tav>
                                        <p:tav tm="100000">
                                          <p:val>
                                            <p:strVal val="#ppt_y"/>
                                          </p:val>
                                        </p:tav>
                                      </p:tavLst>
                                    </p:anim>
                                    <p:anim calcmode="lin" valueType="num">
                                      <p:cBhvr>
                                        <p:cTn id="50" dur="500" fill="hold"/>
                                        <p:tgtEl>
                                          <p:spTgt spid="58375">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58375">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58375">
                                            <p:txEl>
                                              <p:pRg st="7" end="7"/>
                                            </p:txEl>
                                          </p:spTgt>
                                        </p:tgtEl>
                                      </p:cBhvr>
                                    </p:animEffect>
                                  </p:childTnLst>
                                </p:cTn>
                              </p:par>
                              <p:par>
                                <p:cTn id="53" presetID="42" presetClass="exit" presetSubtype="0" fill="hold" nodeType="withEffect">
                                  <p:stCondLst>
                                    <p:cond delay="0"/>
                                  </p:stCondLst>
                                  <p:iterate type="lt">
                                    <p:tmPct val="0"/>
                                  </p:iterate>
                                  <p:childTnLst>
                                    <p:animEffect transition="out" filter="fade">
                                      <p:cBhvr>
                                        <p:cTn id="54" dur="1000"/>
                                        <p:tgtEl>
                                          <p:spTgt spid="58375">
                                            <p:txEl>
                                              <p:pRg st="2" end="2"/>
                                            </p:txEl>
                                          </p:spTgt>
                                        </p:tgtEl>
                                      </p:cBhvr>
                                    </p:animEffect>
                                    <p:anim calcmode="lin" valueType="num">
                                      <p:cBhvr>
                                        <p:cTn id="55" dur="1000"/>
                                        <p:tgtEl>
                                          <p:spTgt spid="58375">
                                            <p:txEl>
                                              <p:pRg st="2" end="2"/>
                                            </p:txEl>
                                          </p:spTgt>
                                        </p:tgtEl>
                                        <p:attrNameLst>
                                          <p:attrName>ppt_x</p:attrName>
                                        </p:attrNameLst>
                                      </p:cBhvr>
                                      <p:tavLst>
                                        <p:tav tm="0">
                                          <p:val>
                                            <p:strVal val="ppt_x"/>
                                          </p:val>
                                        </p:tav>
                                        <p:tav tm="100000">
                                          <p:val>
                                            <p:strVal val="ppt_x"/>
                                          </p:val>
                                        </p:tav>
                                      </p:tavLst>
                                    </p:anim>
                                    <p:anim calcmode="lin" valueType="num">
                                      <p:cBhvr>
                                        <p:cTn id="56" dur="1000"/>
                                        <p:tgtEl>
                                          <p:spTgt spid="58375">
                                            <p:txEl>
                                              <p:pRg st="2" end="2"/>
                                            </p:txEl>
                                          </p:spTgt>
                                        </p:tgtEl>
                                        <p:attrNameLst>
                                          <p:attrName>ppt_y</p:attrName>
                                        </p:attrNameLst>
                                      </p:cBhvr>
                                      <p:tavLst>
                                        <p:tav tm="0">
                                          <p:val>
                                            <p:strVal val="ppt_y"/>
                                          </p:val>
                                        </p:tav>
                                        <p:tav tm="100000">
                                          <p:val>
                                            <p:strVal val="ppt_y+.1"/>
                                          </p:val>
                                        </p:tav>
                                      </p:tavLst>
                                    </p:anim>
                                    <p:set>
                                      <p:cBhvr>
                                        <p:cTn id="57" dur="1" fill="hold">
                                          <p:stCondLst>
                                            <p:cond delay="999"/>
                                          </p:stCondLst>
                                        </p:cTn>
                                        <p:tgtEl>
                                          <p:spTgt spid="58375">
                                            <p:txEl>
                                              <p:pRg st="2" end="2"/>
                                            </p:txEl>
                                          </p:spTgt>
                                        </p:tgtEl>
                                        <p:attrNameLst>
                                          <p:attrName>style.visibility</p:attrName>
                                        </p:attrNameLst>
                                      </p:cBhvr>
                                      <p:to>
                                        <p:strVal val="hidden"/>
                                      </p:to>
                                    </p:set>
                                  </p:childTnLst>
                                </p:cTn>
                              </p:par>
                              <p:par>
                                <p:cTn id="58" presetID="42" presetClass="exit" presetSubtype="0" fill="hold" nodeType="withEffect">
                                  <p:stCondLst>
                                    <p:cond delay="0"/>
                                  </p:stCondLst>
                                  <p:iterate type="lt">
                                    <p:tmPct val="0"/>
                                  </p:iterate>
                                  <p:childTnLst>
                                    <p:animEffect transition="out" filter="fade">
                                      <p:cBhvr>
                                        <p:cTn id="59" dur="1000"/>
                                        <p:tgtEl>
                                          <p:spTgt spid="58375">
                                            <p:txEl>
                                              <p:pRg st="3" end="3"/>
                                            </p:txEl>
                                          </p:spTgt>
                                        </p:tgtEl>
                                      </p:cBhvr>
                                    </p:animEffect>
                                    <p:anim calcmode="lin" valueType="num">
                                      <p:cBhvr>
                                        <p:cTn id="60" dur="1000"/>
                                        <p:tgtEl>
                                          <p:spTgt spid="58375">
                                            <p:txEl>
                                              <p:pRg st="3" end="3"/>
                                            </p:txEl>
                                          </p:spTgt>
                                        </p:tgtEl>
                                        <p:attrNameLst>
                                          <p:attrName>ppt_x</p:attrName>
                                        </p:attrNameLst>
                                      </p:cBhvr>
                                      <p:tavLst>
                                        <p:tav tm="0">
                                          <p:val>
                                            <p:strVal val="ppt_x"/>
                                          </p:val>
                                        </p:tav>
                                        <p:tav tm="100000">
                                          <p:val>
                                            <p:strVal val="ppt_x"/>
                                          </p:val>
                                        </p:tav>
                                      </p:tavLst>
                                    </p:anim>
                                    <p:anim calcmode="lin" valueType="num">
                                      <p:cBhvr>
                                        <p:cTn id="61" dur="1000"/>
                                        <p:tgtEl>
                                          <p:spTgt spid="58375">
                                            <p:txEl>
                                              <p:pRg st="3" end="3"/>
                                            </p:txEl>
                                          </p:spTgt>
                                        </p:tgtEl>
                                        <p:attrNameLst>
                                          <p:attrName>ppt_y</p:attrName>
                                        </p:attrNameLst>
                                      </p:cBhvr>
                                      <p:tavLst>
                                        <p:tav tm="0">
                                          <p:val>
                                            <p:strVal val="ppt_y"/>
                                          </p:val>
                                        </p:tav>
                                        <p:tav tm="100000">
                                          <p:val>
                                            <p:strVal val="ppt_y+.1"/>
                                          </p:val>
                                        </p:tav>
                                      </p:tavLst>
                                    </p:anim>
                                    <p:set>
                                      <p:cBhvr>
                                        <p:cTn id="62" dur="1" fill="hold">
                                          <p:stCondLst>
                                            <p:cond delay="999"/>
                                          </p:stCondLst>
                                        </p:cTn>
                                        <p:tgtEl>
                                          <p:spTgt spid="58375">
                                            <p:txEl>
                                              <p:pRg st="3" end="3"/>
                                            </p:txEl>
                                          </p:spTgt>
                                        </p:tgtEl>
                                        <p:attrNameLst>
                                          <p:attrName>style.visibility</p:attrName>
                                        </p:attrNameLst>
                                      </p:cBhvr>
                                      <p:to>
                                        <p:strVal val="hidden"/>
                                      </p:to>
                                    </p:set>
                                  </p:childTnLst>
                                </p:cTn>
                              </p:par>
                              <p:par>
                                <p:cTn id="63" presetID="42" presetClass="exit" presetSubtype="0" fill="hold" nodeType="withEffect">
                                  <p:stCondLst>
                                    <p:cond delay="0"/>
                                  </p:stCondLst>
                                  <p:iterate type="lt">
                                    <p:tmPct val="0"/>
                                  </p:iterate>
                                  <p:childTnLst>
                                    <p:animEffect transition="out" filter="fade">
                                      <p:cBhvr>
                                        <p:cTn id="64" dur="1000"/>
                                        <p:tgtEl>
                                          <p:spTgt spid="58375">
                                            <p:txEl>
                                              <p:pRg st="4" end="4"/>
                                            </p:txEl>
                                          </p:spTgt>
                                        </p:tgtEl>
                                      </p:cBhvr>
                                    </p:animEffect>
                                    <p:anim calcmode="lin" valueType="num">
                                      <p:cBhvr>
                                        <p:cTn id="65" dur="1000"/>
                                        <p:tgtEl>
                                          <p:spTgt spid="58375">
                                            <p:txEl>
                                              <p:pRg st="4" end="4"/>
                                            </p:txEl>
                                          </p:spTgt>
                                        </p:tgtEl>
                                        <p:attrNameLst>
                                          <p:attrName>ppt_x</p:attrName>
                                        </p:attrNameLst>
                                      </p:cBhvr>
                                      <p:tavLst>
                                        <p:tav tm="0">
                                          <p:val>
                                            <p:strVal val="ppt_x"/>
                                          </p:val>
                                        </p:tav>
                                        <p:tav tm="100000">
                                          <p:val>
                                            <p:strVal val="ppt_x"/>
                                          </p:val>
                                        </p:tav>
                                      </p:tavLst>
                                    </p:anim>
                                    <p:anim calcmode="lin" valueType="num">
                                      <p:cBhvr>
                                        <p:cTn id="66" dur="1000"/>
                                        <p:tgtEl>
                                          <p:spTgt spid="58375">
                                            <p:txEl>
                                              <p:pRg st="4" end="4"/>
                                            </p:txEl>
                                          </p:spTgt>
                                        </p:tgtEl>
                                        <p:attrNameLst>
                                          <p:attrName>ppt_y</p:attrName>
                                        </p:attrNameLst>
                                      </p:cBhvr>
                                      <p:tavLst>
                                        <p:tav tm="0">
                                          <p:val>
                                            <p:strVal val="ppt_y"/>
                                          </p:val>
                                        </p:tav>
                                        <p:tav tm="100000">
                                          <p:val>
                                            <p:strVal val="ppt_y+.1"/>
                                          </p:val>
                                        </p:tav>
                                      </p:tavLst>
                                    </p:anim>
                                    <p:set>
                                      <p:cBhvr>
                                        <p:cTn id="67" dur="1" fill="hold">
                                          <p:stCondLst>
                                            <p:cond delay="999"/>
                                          </p:stCondLst>
                                        </p:cTn>
                                        <p:tgtEl>
                                          <p:spTgt spid="58375">
                                            <p:txEl>
                                              <p:pRg st="4" end="4"/>
                                            </p:txEl>
                                          </p:spTgt>
                                        </p:tgtEl>
                                        <p:attrNameLst>
                                          <p:attrName>style.visibility</p:attrName>
                                        </p:attrNameLst>
                                      </p:cBhvr>
                                      <p:to>
                                        <p:strVal val="hidden"/>
                                      </p:to>
                                    </p:set>
                                  </p:childTnLst>
                                </p:cTn>
                              </p:par>
                              <p:par>
                                <p:cTn id="68" presetID="42" presetClass="exit" presetSubtype="0" fill="hold" nodeType="withEffect">
                                  <p:stCondLst>
                                    <p:cond delay="0"/>
                                  </p:stCondLst>
                                  <p:iterate type="lt">
                                    <p:tmPct val="0"/>
                                  </p:iterate>
                                  <p:childTnLst>
                                    <p:animEffect transition="out" filter="fade">
                                      <p:cBhvr>
                                        <p:cTn id="69" dur="1000"/>
                                        <p:tgtEl>
                                          <p:spTgt spid="58375">
                                            <p:txEl>
                                              <p:pRg st="5" end="5"/>
                                            </p:txEl>
                                          </p:spTgt>
                                        </p:tgtEl>
                                      </p:cBhvr>
                                    </p:animEffect>
                                    <p:anim calcmode="lin" valueType="num">
                                      <p:cBhvr>
                                        <p:cTn id="70" dur="1000"/>
                                        <p:tgtEl>
                                          <p:spTgt spid="58375">
                                            <p:txEl>
                                              <p:pRg st="5" end="5"/>
                                            </p:txEl>
                                          </p:spTgt>
                                        </p:tgtEl>
                                        <p:attrNameLst>
                                          <p:attrName>ppt_x</p:attrName>
                                        </p:attrNameLst>
                                      </p:cBhvr>
                                      <p:tavLst>
                                        <p:tav tm="0">
                                          <p:val>
                                            <p:strVal val="ppt_x"/>
                                          </p:val>
                                        </p:tav>
                                        <p:tav tm="100000">
                                          <p:val>
                                            <p:strVal val="ppt_x"/>
                                          </p:val>
                                        </p:tav>
                                      </p:tavLst>
                                    </p:anim>
                                    <p:anim calcmode="lin" valueType="num">
                                      <p:cBhvr>
                                        <p:cTn id="71" dur="1000"/>
                                        <p:tgtEl>
                                          <p:spTgt spid="58375">
                                            <p:txEl>
                                              <p:pRg st="5" end="5"/>
                                            </p:txEl>
                                          </p:spTgt>
                                        </p:tgtEl>
                                        <p:attrNameLst>
                                          <p:attrName>ppt_y</p:attrName>
                                        </p:attrNameLst>
                                      </p:cBhvr>
                                      <p:tavLst>
                                        <p:tav tm="0">
                                          <p:val>
                                            <p:strVal val="ppt_y"/>
                                          </p:val>
                                        </p:tav>
                                        <p:tav tm="100000">
                                          <p:val>
                                            <p:strVal val="ppt_y+.1"/>
                                          </p:val>
                                        </p:tav>
                                      </p:tavLst>
                                    </p:anim>
                                    <p:set>
                                      <p:cBhvr>
                                        <p:cTn id="72" dur="1" fill="hold">
                                          <p:stCondLst>
                                            <p:cond delay="999"/>
                                          </p:stCondLst>
                                        </p:cTn>
                                        <p:tgtEl>
                                          <p:spTgt spid="58375">
                                            <p:txEl>
                                              <p:pRg st="5" end="5"/>
                                            </p:txEl>
                                          </p:spTgt>
                                        </p:tgtEl>
                                        <p:attrNameLst>
                                          <p:attrName>style.visibility</p:attrName>
                                        </p:attrNameLst>
                                      </p:cBhvr>
                                      <p:to>
                                        <p:strVal val="hidden"/>
                                      </p:to>
                                    </p:set>
                                  </p:childTnLst>
                                </p:cTn>
                              </p:par>
                              <p:par>
                                <p:cTn id="73" presetID="42" presetClass="exit" presetSubtype="0" fill="hold" nodeType="withEffect">
                                  <p:stCondLst>
                                    <p:cond delay="0"/>
                                  </p:stCondLst>
                                  <p:iterate type="lt">
                                    <p:tmPct val="0"/>
                                  </p:iterate>
                                  <p:childTnLst>
                                    <p:animEffect transition="out" filter="fade">
                                      <p:cBhvr>
                                        <p:cTn id="74" dur="1000"/>
                                        <p:tgtEl>
                                          <p:spTgt spid="58375">
                                            <p:txEl>
                                              <p:pRg st="6" end="6"/>
                                            </p:txEl>
                                          </p:spTgt>
                                        </p:tgtEl>
                                      </p:cBhvr>
                                    </p:animEffect>
                                    <p:anim calcmode="lin" valueType="num">
                                      <p:cBhvr>
                                        <p:cTn id="75" dur="1000"/>
                                        <p:tgtEl>
                                          <p:spTgt spid="58375">
                                            <p:txEl>
                                              <p:pRg st="6" end="6"/>
                                            </p:txEl>
                                          </p:spTgt>
                                        </p:tgtEl>
                                        <p:attrNameLst>
                                          <p:attrName>ppt_x</p:attrName>
                                        </p:attrNameLst>
                                      </p:cBhvr>
                                      <p:tavLst>
                                        <p:tav tm="0">
                                          <p:val>
                                            <p:strVal val="ppt_x"/>
                                          </p:val>
                                        </p:tav>
                                        <p:tav tm="100000">
                                          <p:val>
                                            <p:strVal val="ppt_x"/>
                                          </p:val>
                                        </p:tav>
                                      </p:tavLst>
                                    </p:anim>
                                    <p:anim calcmode="lin" valueType="num">
                                      <p:cBhvr>
                                        <p:cTn id="76" dur="1000"/>
                                        <p:tgtEl>
                                          <p:spTgt spid="58375">
                                            <p:txEl>
                                              <p:pRg st="6" end="6"/>
                                            </p:txEl>
                                          </p:spTgt>
                                        </p:tgtEl>
                                        <p:attrNameLst>
                                          <p:attrName>ppt_y</p:attrName>
                                        </p:attrNameLst>
                                      </p:cBhvr>
                                      <p:tavLst>
                                        <p:tav tm="0">
                                          <p:val>
                                            <p:strVal val="ppt_y"/>
                                          </p:val>
                                        </p:tav>
                                        <p:tav tm="100000">
                                          <p:val>
                                            <p:strVal val="ppt_y+.1"/>
                                          </p:val>
                                        </p:tav>
                                      </p:tavLst>
                                    </p:anim>
                                    <p:set>
                                      <p:cBhvr>
                                        <p:cTn id="77" dur="1" fill="hold">
                                          <p:stCondLst>
                                            <p:cond delay="999"/>
                                          </p:stCondLst>
                                        </p:cTn>
                                        <p:tgtEl>
                                          <p:spTgt spid="58375">
                                            <p:txEl>
                                              <p:pRg st="6" end="6"/>
                                            </p:txEl>
                                          </p:spTgt>
                                        </p:tgtEl>
                                        <p:attrNameLst>
                                          <p:attrName>style.visibility</p:attrName>
                                        </p:attrNameLst>
                                      </p:cBhvr>
                                      <p:to>
                                        <p:strVal val="hidden"/>
                                      </p:to>
                                    </p:set>
                                  </p:childTnLst>
                                </p:cTn>
                              </p:par>
                              <p:par>
                                <p:cTn id="78" presetID="42" presetClass="exit" presetSubtype="0" fill="hold" nodeType="withEffect">
                                  <p:stCondLst>
                                    <p:cond delay="0"/>
                                  </p:stCondLst>
                                  <p:iterate type="lt">
                                    <p:tmPct val="0"/>
                                  </p:iterate>
                                  <p:childTnLst>
                                    <p:animEffect transition="out" filter="fade">
                                      <p:cBhvr>
                                        <p:cTn id="79" dur="1000"/>
                                        <p:tgtEl>
                                          <p:spTgt spid="58375">
                                            <p:txEl>
                                              <p:pRg st="7" end="7"/>
                                            </p:txEl>
                                          </p:spTgt>
                                        </p:tgtEl>
                                      </p:cBhvr>
                                    </p:animEffect>
                                    <p:anim calcmode="lin" valueType="num">
                                      <p:cBhvr>
                                        <p:cTn id="80" dur="1000"/>
                                        <p:tgtEl>
                                          <p:spTgt spid="58375">
                                            <p:txEl>
                                              <p:pRg st="7" end="7"/>
                                            </p:txEl>
                                          </p:spTgt>
                                        </p:tgtEl>
                                        <p:attrNameLst>
                                          <p:attrName>ppt_x</p:attrName>
                                        </p:attrNameLst>
                                      </p:cBhvr>
                                      <p:tavLst>
                                        <p:tav tm="0">
                                          <p:val>
                                            <p:strVal val="ppt_x"/>
                                          </p:val>
                                        </p:tav>
                                        <p:tav tm="100000">
                                          <p:val>
                                            <p:strVal val="ppt_x"/>
                                          </p:val>
                                        </p:tav>
                                      </p:tavLst>
                                    </p:anim>
                                    <p:anim calcmode="lin" valueType="num">
                                      <p:cBhvr>
                                        <p:cTn id="81" dur="1000"/>
                                        <p:tgtEl>
                                          <p:spTgt spid="58375">
                                            <p:txEl>
                                              <p:pRg st="7" end="7"/>
                                            </p:txEl>
                                          </p:spTgt>
                                        </p:tgtEl>
                                        <p:attrNameLst>
                                          <p:attrName>ppt_y</p:attrName>
                                        </p:attrNameLst>
                                      </p:cBhvr>
                                      <p:tavLst>
                                        <p:tav tm="0">
                                          <p:val>
                                            <p:strVal val="ppt_y"/>
                                          </p:val>
                                        </p:tav>
                                        <p:tav tm="100000">
                                          <p:val>
                                            <p:strVal val="ppt_y+.1"/>
                                          </p:val>
                                        </p:tav>
                                      </p:tavLst>
                                    </p:anim>
                                    <p:set>
                                      <p:cBhvr>
                                        <p:cTn id="82" dur="1" fill="hold">
                                          <p:stCondLst>
                                            <p:cond delay="999"/>
                                          </p:stCondLst>
                                        </p:cTn>
                                        <p:tgtEl>
                                          <p:spTgt spid="58375">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7" descr="Prison Bars Old.jpg"/>
          <p:cNvPicPr>
            <a:picLocks noChangeAspect="1"/>
          </p:cNvPicPr>
          <p:nvPr/>
        </p:nvPicPr>
        <p:blipFill>
          <a:blip r:embed="rId2" cstate="print"/>
          <a:srcRect/>
          <a:stretch>
            <a:fillRect/>
          </a:stretch>
        </p:blipFill>
        <p:spPr bwMode="auto">
          <a:xfrm>
            <a:off x="0" y="0"/>
            <a:ext cx="9275763" cy="6958013"/>
          </a:xfrm>
          <a:prstGeom prst="rect">
            <a:avLst/>
          </a:prstGeom>
          <a:noFill/>
          <a:ln w="9525">
            <a:noFill/>
            <a:miter lim="800000"/>
            <a:headEnd/>
            <a:tailEnd/>
          </a:ln>
        </p:spPr>
      </p:pic>
      <p:pic>
        <p:nvPicPr>
          <p:cNvPr id="228355" name="Picture 1" descr="paul prison.jpg"/>
          <p:cNvPicPr>
            <a:picLocks noChangeAspect="1"/>
          </p:cNvPicPr>
          <p:nvPr/>
        </p:nvPicPr>
        <p:blipFill>
          <a:blip r:embed="rId3" cstate="print"/>
          <a:srcRect/>
          <a:stretch>
            <a:fillRect/>
          </a:stretch>
        </p:blipFill>
        <p:spPr bwMode="auto">
          <a:xfrm>
            <a:off x="6167438" y="2828925"/>
            <a:ext cx="3013075" cy="3695700"/>
          </a:xfrm>
          <a:prstGeom prst="rect">
            <a:avLst/>
          </a:prstGeom>
          <a:noFill/>
          <a:ln w="9525">
            <a:noFill/>
            <a:miter lim="800000"/>
            <a:headEnd/>
            <a:tailEnd/>
          </a:ln>
        </p:spPr>
      </p:pic>
      <p:sp>
        <p:nvSpPr>
          <p:cNvPr id="13315" name="Rectangle 3"/>
          <p:cNvSpPr>
            <a:spLocks noChangeArrowheads="1"/>
          </p:cNvSpPr>
          <p:nvPr/>
        </p:nvSpPr>
        <p:spPr bwMode="auto">
          <a:xfrm>
            <a:off x="304800" y="1219200"/>
            <a:ext cx="8839200" cy="1828800"/>
          </a:xfrm>
          <a:prstGeom prst="rect">
            <a:avLst/>
          </a:prstGeom>
          <a:noFill/>
          <a:ln>
            <a:noFill/>
          </a:ln>
          <a:extLst/>
        </p:spPr>
        <p:txBody>
          <a:bodyPr/>
          <a:lstStyle/>
          <a:p>
            <a:pPr marL="358775" indent="-358775">
              <a:lnSpc>
                <a:spcPct val="90000"/>
              </a:lnSpc>
              <a:spcBef>
                <a:spcPct val="20000"/>
              </a:spcBef>
              <a:buFontTx/>
              <a:buChar char="•"/>
              <a:defRPr/>
            </a:pPr>
            <a:r>
              <a:rPr lang="en-US" sz="2800" b="1" dirty="0" err="1" smtClean="0">
                <a:solidFill>
                  <a:srgbClr val="FFFFFF"/>
                </a:solidFill>
                <a:effectLst>
                  <a:glow rad="254000">
                    <a:srgbClr val="000000">
                      <a:alpha val="75000"/>
                    </a:srgbClr>
                  </a:glow>
                </a:effectLst>
                <a:latin typeface="Arial" charset="0"/>
                <a:ea typeface="ＭＳ Ｐゴシック" charset="0"/>
              </a:rPr>
              <a:t>Trong</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thư</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Philêmôn</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Phao-lô</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rất</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đầy</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hy</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vọng</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rằng</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mình</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sẽ</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được</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thả</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a:solidFill>
                  <a:srgbClr val="FFFFFF"/>
                </a:solidFill>
                <a:effectLst>
                  <a:glow rad="254000">
                    <a:srgbClr val="000000">
                      <a:alpha val="75000"/>
                    </a:srgbClr>
                  </a:glow>
                </a:effectLst>
                <a:latin typeface="Arial" charset="0"/>
                <a:ea typeface="ＭＳ Ｐゴシック" charset="0"/>
              </a:rPr>
              <a:t>Phlm</a:t>
            </a:r>
            <a:r>
              <a:rPr lang="en-US" sz="2800" b="1" dirty="0">
                <a:solidFill>
                  <a:srgbClr val="FFFFFF"/>
                </a:solidFill>
                <a:effectLst>
                  <a:glow rad="254000">
                    <a:srgbClr val="000000">
                      <a:alpha val="75000"/>
                    </a:srgbClr>
                  </a:glow>
                </a:effectLst>
                <a:latin typeface="Arial" charset="0"/>
                <a:ea typeface="ＭＳ Ｐゴシック" charset="0"/>
              </a:rPr>
              <a:t> 22)</a:t>
            </a:r>
          </a:p>
          <a:p>
            <a:pPr marL="358775" indent="-358775">
              <a:lnSpc>
                <a:spcPct val="90000"/>
              </a:lnSpc>
              <a:spcBef>
                <a:spcPct val="20000"/>
              </a:spcBef>
              <a:buFontTx/>
              <a:buChar char="•"/>
              <a:defRPr/>
            </a:pPr>
            <a:r>
              <a:rPr lang="en-US" sz="2800" b="1" dirty="0" err="1" smtClean="0">
                <a:solidFill>
                  <a:srgbClr val="FFFFFF"/>
                </a:solidFill>
                <a:effectLst>
                  <a:glow rad="254000">
                    <a:srgbClr val="000000">
                      <a:alpha val="75000"/>
                    </a:srgbClr>
                  </a:glow>
                </a:effectLst>
                <a:latin typeface="Arial" charset="0"/>
                <a:ea typeface="ＭＳ Ｐゴシック" charset="0"/>
              </a:rPr>
              <a:t>Trong</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thư</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Philíp</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Phao-lô</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rất</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tự</a:t>
            </a:r>
            <a:r>
              <a:rPr lang="en-US" sz="2800" b="1" dirty="0" smtClean="0">
                <a:solidFill>
                  <a:srgbClr val="FFFFFF"/>
                </a:solidFill>
                <a:effectLst>
                  <a:glow rad="254000">
                    <a:srgbClr val="000000">
                      <a:alpha val="75000"/>
                    </a:srgbClr>
                  </a:glow>
                </a:effectLst>
                <a:latin typeface="Arial" charset="0"/>
                <a:ea typeface="ＭＳ Ｐゴシック" charset="0"/>
              </a:rPr>
              <a:t> tin </a:t>
            </a:r>
            <a:r>
              <a:rPr lang="en-US" sz="2800" b="1" dirty="0" err="1" smtClean="0">
                <a:solidFill>
                  <a:srgbClr val="FFFFFF"/>
                </a:solidFill>
                <a:effectLst>
                  <a:glow rad="254000">
                    <a:srgbClr val="000000">
                      <a:alpha val="75000"/>
                    </a:srgbClr>
                  </a:glow>
                </a:effectLst>
                <a:latin typeface="Arial" charset="0"/>
                <a:ea typeface="ＭＳ Ｐゴシック" charset="0"/>
              </a:rPr>
              <a:t>rằng</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ông</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sẽ</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được</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thả</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a:solidFill>
                  <a:srgbClr val="FFFFFF"/>
                </a:solidFill>
                <a:effectLst>
                  <a:glow rad="254000">
                    <a:srgbClr val="000000">
                      <a:alpha val="75000"/>
                    </a:srgbClr>
                  </a:glow>
                </a:effectLst>
                <a:latin typeface="Arial" charset="0"/>
                <a:ea typeface="ＭＳ Ｐゴシック" charset="0"/>
              </a:rPr>
              <a:t>(</a:t>
            </a:r>
            <a:r>
              <a:rPr lang="en-US" sz="2800" b="1" dirty="0" smtClean="0">
                <a:solidFill>
                  <a:srgbClr val="FFFFFF"/>
                </a:solidFill>
                <a:effectLst>
                  <a:glow rad="254000">
                    <a:srgbClr val="000000">
                      <a:alpha val="75000"/>
                    </a:srgbClr>
                  </a:glow>
                </a:effectLst>
                <a:latin typeface="Arial" charset="0"/>
                <a:ea typeface="ＭＳ Ｐゴシック" charset="0"/>
              </a:rPr>
              <a:t>Phi </a:t>
            </a:r>
            <a:r>
              <a:rPr lang="en-US" sz="2800" b="1" dirty="0">
                <a:solidFill>
                  <a:srgbClr val="FFFFFF"/>
                </a:solidFill>
                <a:effectLst>
                  <a:glow rad="254000">
                    <a:srgbClr val="000000">
                      <a:alpha val="75000"/>
                    </a:srgbClr>
                  </a:glow>
                </a:effectLst>
                <a:latin typeface="Arial" charset="0"/>
                <a:ea typeface="ＭＳ Ｐゴシック" charset="0"/>
              </a:rPr>
              <a:t>1:25; 2:24)</a:t>
            </a:r>
          </a:p>
        </p:txBody>
      </p:sp>
      <p:sp>
        <p:nvSpPr>
          <p:cNvPr id="13316" name="Text Box 4"/>
          <p:cNvSpPr txBox="1">
            <a:spLocks noChangeArrowheads="1"/>
          </p:cNvSpPr>
          <p:nvPr/>
        </p:nvSpPr>
        <p:spPr bwMode="auto">
          <a:xfrm>
            <a:off x="304800" y="3048000"/>
            <a:ext cx="5346700" cy="708025"/>
          </a:xfrm>
          <a:prstGeom prst="rect">
            <a:avLst/>
          </a:prstGeom>
          <a:solidFill>
            <a:srgbClr val="660066"/>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err="1" smtClean="0">
                <a:solidFill>
                  <a:srgbClr val="FFFFFF"/>
                </a:solidFill>
                <a:effectLst>
                  <a:outerShdw blurRad="38100" dist="38100" dir="2700000" algn="tl">
                    <a:srgbClr val="000000">
                      <a:alpha val="43137"/>
                    </a:srgbClr>
                  </a:outerShdw>
                </a:effectLst>
                <a:latin typeface="Arial" charset="0"/>
                <a:cs typeface="Times New Roman" charset="0"/>
              </a:rPr>
              <a:t>Thứ</a:t>
            </a:r>
            <a:r>
              <a:rPr 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 </a:t>
            </a:r>
            <a:r>
              <a:rPr lang="en-US" sz="4000" b="1" dirty="0" err="1" smtClean="0">
                <a:solidFill>
                  <a:srgbClr val="FFFFFF"/>
                </a:solidFill>
                <a:effectLst>
                  <a:outerShdw blurRad="38100" dist="38100" dir="2700000" algn="tl">
                    <a:srgbClr val="000000">
                      <a:alpha val="43137"/>
                    </a:srgbClr>
                  </a:outerShdw>
                </a:effectLst>
                <a:latin typeface="Arial" charset="0"/>
                <a:cs typeface="Times New Roman" charset="0"/>
              </a:rPr>
              <a:t>tự</a:t>
            </a:r>
            <a:r>
              <a:rPr 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 &amp; </a:t>
            </a:r>
            <a:r>
              <a:rPr lang="en-US" sz="4000" b="1" dirty="0" err="1" smtClean="0">
                <a:solidFill>
                  <a:srgbClr val="FFFFFF"/>
                </a:solidFill>
                <a:effectLst>
                  <a:outerShdw blurRad="38100" dist="38100" dir="2700000" algn="tl">
                    <a:srgbClr val="000000">
                      <a:alpha val="43137"/>
                    </a:srgbClr>
                  </a:outerShdw>
                </a:effectLst>
                <a:latin typeface="Arial" charset="0"/>
                <a:cs typeface="Times New Roman" charset="0"/>
              </a:rPr>
              <a:t>Hoàn</a:t>
            </a:r>
            <a:r>
              <a:rPr 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 </a:t>
            </a:r>
            <a:r>
              <a:rPr lang="en-US" sz="4000" b="1" dirty="0" err="1" smtClean="0">
                <a:solidFill>
                  <a:srgbClr val="FFFFFF"/>
                </a:solidFill>
                <a:effectLst>
                  <a:outerShdw blurRad="38100" dist="38100" dir="2700000" algn="tl">
                    <a:srgbClr val="000000">
                      <a:alpha val="43137"/>
                    </a:srgbClr>
                  </a:outerShdw>
                </a:effectLst>
                <a:latin typeface="Arial" charset="0"/>
                <a:cs typeface="Times New Roman" charset="0"/>
              </a:rPr>
              <a:t>cảnh</a:t>
            </a:r>
            <a:endParaRPr lang="en-GB" sz="4000" b="1" dirty="0" smtClean="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3317" name="Rectangle 5"/>
          <p:cNvSpPr>
            <a:spLocks noChangeArrowheads="1"/>
          </p:cNvSpPr>
          <p:nvPr/>
        </p:nvSpPr>
        <p:spPr bwMode="auto">
          <a:xfrm>
            <a:off x="304800" y="3962400"/>
            <a:ext cx="8839200" cy="2346920"/>
          </a:xfrm>
          <a:prstGeom prst="rect">
            <a:avLst/>
          </a:prstGeom>
          <a:noFill/>
          <a:ln>
            <a:noFill/>
          </a:ln>
          <a:extLst/>
        </p:spPr>
        <p:txBody>
          <a:bodyPr/>
          <a:lstStyle/>
          <a:p>
            <a:pPr marL="358775" indent="-358775">
              <a:lnSpc>
                <a:spcPct val="90000"/>
              </a:lnSpc>
              <a:spcBef>
                <a:spcPct val="20000"/>
              </a:spcBef>
              <a:buFontTx/>
              <a:buChar char="•"/>
              <a:defRPr/>
            </a:pPr>
            <a:r>
              <a:rPr lang="en-US" sz="2800" b="1" dirty="0" err="1" smtClean="0">
                <a:solidFill>
                  <a:srgbClr val="FFFFFF"/>
                </a:solidFill>
                <a:effectLst>
                  <a:glow rad="254000">
                    <a:srgbClr val="000000">
                      <a:alpha val="75000"/>
                    </a:srgbClr>
                  </a:glow>
                </a:effectLst>
                <a:latin typeface="Arial" charset="0"/>
                <a:ea typeface="ＭＳ Ｐゴシック" charset="0"/>
              </a:rPr>
              <a:t>Viết</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vào</a:t>
            </a:r>
            <a:r>
              <a:rPr lang="en-US" sz="2800" b="1" dirty="0" smtClean="0">
                <a:solidFill>
                  <a:srgbClr val="FFFFFF"/>
                </a:solidFill>
                <a:effectLst>
                  <a:glow rad="254000">
                    <a:srgbClr val="000000">
                      <a:alpha val="75000"/>
                    </a:srgbClr>
                  </a:glow>
                </a:effectLst>
                <a:latin typeface="Arial" charset="0"/>
                <a:ea typeface="ＭＳ Ｐゴシック" charset="0"/>
              </a:rPr>
              <a:t> 2-3 </a:t>
            </a:r>
            <a:r>
              <a:rPr lang="en-US" sz="2800" b="1" dirty="0" err="1" smtClean="0">
                <a:solidFill>
                  <a:srgbClr val="FFFFFF"/>
                </a:solidFill>
                <a:effectLst>
                  <a:glow rad="254000">
                    <a:srgbClr val="000000">
                      <a:alpha val="75000"/>
                    </a:srgbClr>
                  </a:glow>
                </a:effectLst>
                <a:latin typeface="Arial" charset="0"/>
                <a:ea typeface="ＭＳ Ｐゴシック" charset="0"/>
              </a:rPr>
              <a:t>dịp</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khác</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nhau</a:t>
            </a:r>
            <a:endParaRPr lang="en-US" sz="2800" b="1" dirty="0">
              <a:solidFill>
                <a:srgbClr val="FFFFFF"/>
              </a:solidFill>
              <a:effectLst>
                <a:glow rad="254000">
                  <a:srgbClr val="000000">
                    <a:alpha val="75000"/>
                  </a:srgbClr>
                </a:glow>
              </a:effectLst>
              <a:latin typeface="Arial" charset="0"/>
              <a:ea typeface="ＭＳ Ｐゴシック" charset="0"/>
            </a:endParaRPr>
          </a:p>
          <a:p>
            <a:pPr marL="358775" indent="-358775">
              <a:lnSpc>
                <a:spcPct val="90000"/>
              </a:lnSpc>
              <a:spcBef>
                <a:spcPct val="20000"/>
              </a:spcBef>
              <a:buFontTx/>
              <a:buChar char="•"/>
              <a:defRPr/>
            </a:pPr>
            <a:r>
              <a:rPr lang="en-US" sz="2800" b="1" dirty="0" err="1" smtClean="0">
                <a:solidFill>
                  <a:srgbClr val="FFFFFF"/>
                </a:solidFill>
                <a:effectLst>
                  <a:glow rad="254000">
                    <a:srgbClr val="000000">
                      <a:alpha val="75000"/>
                    </a:srgbClr>
                  </a:glow>
                </a:effectLst>
                <a:latin typeface="Arial" charset="0"/>
                <a:ea typeface="ＭＳ Ｐゴシック" charset="0"/>
              </a:rPr>
              <a:t>Ephêsô</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Côlôse</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và</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Philêmôn</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được</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viết</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cùng</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lúc</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a:solidFill>
                  <a:srgbClr val="FFFFFF"/>
                </a:solidFill>
                <a:effectLst>
                  <a:glow rad="254000">
                    <a:srgbClr val="000000">
                      <a:alpha val="75000"/>
                    </a:srgbClr>
                  </a:glow>
                </a:effectLst>
                <a:latin typeface="Arial" charset="0"/>
                <a:ea typeface="ＭＳ Ｐゴシック" charset="0"/>
              </a:rPr>
              <a:t>khoảng</a:t>
            </a:r>
            <a:r>
              <a:rPr lang="en-US" sz="2800" b="1" dirty="0" smtClean="0">
                <a:solidFill>
                  <a:srgbClr val="FFFFFF"/>
                </a:solidFill>
                <a:effectLst>
                  <a:glow rad="254000">
                    <a:srgbClr val="000000">
                      <a:alpha val="75000"/>
                    </a:srgbClr>
                  </a:glow>
                </a:effectLst>
                <a:latin typeface="Arial" charset="0"/>
                <a:ea typeface="ＭＳ Ｐゴシック" charset="0"/>
              </a:rPr>
              <a:t> SC </a:t>
            </a:r>
            <a:r>
              <a:rPr lang="en-US" sz="2800" b="1" dirty="0">
                <a:solidFill>
                  <a:srgbClr val="FFFFFF"/>
                </a:solidFill>
                <a:effectLst>
                  <a:glow rad="254000">
                    <a:srgbClr val="000000">
                      <a:alpha val="75000"/>
                    </a:srgbClr>
                  </a:glow>
                </a:effectLst>
                <a:latin typeface="Arial" charset="0"/>
                <a:ea typeface="ＭＳ Ｐゴシック" charset="0"/>
              </a:rPr>
              <a:t>60-61)</a:t>
            </a:r>
          </a:p>
          <a:p>
            <a:pPr marL="358775" indent="-358775">
              <a:lnSpc>
                <a:spcPct val="90000"/>
              </a:lnSpc>
              <a:spcBef>
                <a:spcPct val="20000"/>
              </a:spcBef>
              <a:buFontTx/>
              <a:buChar char="•"/>
              <a:defRPr/>
            </a:pPr>
            <a:r>
              <a:rPr lang="en-US" sz="2800" b="1" dirty="0" smtClean="0">
                <a:solidFill>
                  <a:srgbClr val="FFFFFF"/>
                </a:solidFill>
                <a:effectLst>
                  <a:glow rad="254000">
                    <a:srgbClr val="000000">
                      <a:alpha val="75000"/>
                    </a:srgbClr>
                  </a:glow>
                </a:effectLst>
                <a:latin typeface="Arial" charset="0"/>
                <a:ea typeface="ＭＳ Ｐゴシック" charset="0"/>
              </a:rPr>
              <a:t>Philip </a:t>
            </a:r>
            <a:r>
              <a:rPr lang="en-US" sz="2800" b="1" dirty="0" err="1" smtClean="0">
                <a:solidFill>
                  <a:srgbClr val="FFFFFF"/>
                </a:solidFill>
                <a:effectLst>
                  <a:glow rad="254000">
                    <a:srgbClr val="000000">
                      <a:alpha val="75000"/>
                    </a:srgbClr>
                  </a:glow>
                </a:effectLst>
                <a:latin typeface="Arial" charset="0"/>
                <a:ea typeface="ＭＳ Ｐゴシック" charset="0"/>
              </a:rPr>
              <a:t>được</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viết</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sau</a:t>
            </a:r>
            <a:r>
              <a:rPr lang="en-US" sz="2800" b="1" dirty="0" smtClean="0">
                <a:solidFill>
                  <a:srgbClr val="FFFFFF"/>
                </a:solidFill>
                <a:effectLst>
                  <a:glow rad="254000">
                    <a:srgbClr val="000000">
                      <a:alpha val="75000"/>
                    </a:srgbClr>
                  </a:glow>
                </a:effectLst>
                <a:latin typeface="Arial" charset="0"/>
                <a:ea typeface="ＭＳ Ｐゴシック" charset="0"/>
              </a:rPr>
              <a:t> (</a:t>
            </a:r>
            <a:r>
              <a:rPr lang="en-US" sz="2800" b="1" dirty="0" err="1" smtClean="0">
                <a:solidFill>
                  <a:srgbClr val="FFFFFF"/>
                </a:solidFill>
                <a:effectLst>
                  <a:glow rad="254000">
                    <a:srgbClr val="000000">
                      <a:alpha val="75000"/>
                    </a:srgbClr>
                  </a:glow>
                </a:effectLst>
                <a:latin typeface="Arial" charset="0"/>
                <a:ea typeface="ＭＳ Ｐゴシック" charset="0"/>
              </a:rPr>
              <a:t>khoảng</a:t>
            </a:r>
            <a:r>
              <a:rPr lang="en-US" sz="2800" b="1" dirty="0" smtClean="0">
                <a:solidFill>
                  <a:srgbClr val="FFFFFF"/>
                </a:solidFill>
                <a:effectLst>
                  <a:glow rad="254000">
                    <a:srgbClr val="000000">
                      <a:alpha val="75000"/>
                    </a:srgbClr>
                  </a:glow>
                </a:effectLst>
                <a:latin typeface="Arial" charset="0"/>
                <a:ea typeface="ＭＳ Ｐゴシック" charset="0"/>
              </a:rPr>
              <a:t> SC </a:t>
            </a:r>
            <a:r>
              <a:rPr lang="en-US" sz="2800" b="1" dirty="0">
                <a:solidFill>
                  <a:srgbClr val="FFFFFF"/>
                </a:solidFill>
                <a:effectLst>
                  <a:glow rad="254000">
                    <a:srgbClr val="000000">
                      <a:alpha val="75000"/>
                    </a:srgbClr>
                  </a:glow>
                </a:effectLst>
                <a:latin typeface="Arial" charset="0"/>
                <a:ea typeface="ＭＳ Ｐゴシック" charset="0"/>
              </a:rPr>
              <a:t>62)</a:t>
            </a:r>
          </a:p>
        </p:txBody>
      </p:sp>
      <p:sp>
        <p:nvSpPr>
          <p:cNvPr id="228359" name="TextBox 5"/>
          <p:cNvSpPr txBox="1">
            <a:spLocks noChangeArrowheads="1"/>
          </p:cNvSpPr>
          <p:nvPr/>
        </p:nvSpPr>
        <p:spPr bwMode="auto">
          <a:xfrm>
            <a:off x="457200" y="6477000"/>
            <a:ext cx="8686800" cy="338138"/>
          </a:xfrm>
          <a:prstGeom prst="rect">
            <a:avLst/>
          </a:prstGeom>
          <a:noFill/>
          <a:ln w="9525">
            <a:noFill/>
            <a:miter lim="800000"/>
            <a:headEnd/>
            <a:tailEnd/>
          </a:ln>
        </p:spPr>
        <p:txBody>
          <a:bodyPr>
            <a:spAutoFit/>
          </a:bodyPr>
          <a:lstStyle/>
          <a:p>
            <a:pPr algn="r"/>
            <a:r>
              <a:rPr lang="en-US" sz="1600" b="1" i="1">
                <a:solidFill>
                  <a:srgbClr val="FFFFFF"/>
                </a:solidFill>
                <a:latin typeface="Arial" pitchFamily="34" charset="0"/>
              </a:rPr>
              <a:t>Adapted from Jeremy Chew, East Asia School of Theology, Singapore</a:t>
            </a:r>
          </a:p>
        </p:txBody>
      </p:sp>
      <p:sp>
        <p:nvSpPr>
          <p:cNvPr id="2" name="Title 1"/>
          <p:cNvSpPr>
            <a:spLocks noGrp="1"/>
          </p:cNvSpPr>
          <p:nvPr>
            <p:ph type="title" idx="4294967295"/>
          </p:nvPr>
        </p:nvSpPr>
        <p:spPr>
          <a:xfrm>
            <a:off x="323850" y="404813"/>
            <a:ext cx="7772400" cy="708025"/>
          </a:xfrm>
          <a:solidFill>
            <a:srgbClr val="660066"/>
          </a:solidFill>
          <a:ln w="12700">
            <a:solidFill>
              <a:schemeClr val="tx1"/>
            </a:solidFill>
          </a:ln>
        </p:spPr>
        <p:txBody>
          <a:bodyPr>
            <a:spAutoFit/>
          </a:bodyPr>
          <a:lstStyle/>
          <a:p>
            <a:pPr algn="l" eaLnBrk="1" hangingPunct="1">
              <a:spcBef>
                <a:spcPct val="50000"/>
              </a:spcBef>
              <a:defRPr/>
            </a:pPr>
            <a:r>
              <a:rPr lang="en-US" sz="4000" b="1" dirty="0" err="1" smtClean="0">
                <a:solidFill>
                  <a:srgbClr val="FFFFFF"/>
                </a:solidFill>
                <a:effectLst>
                  <a:outerShdw blurRad="38100" dist="38100" dir="2700000" algn="tl">
                    <a:srgbClr val="000000"/>
                  </a:outerShdw>
                </a:effectLst>
                <a:latin typeface="Arial" pitchFamily="34" charset="0"/>
              </a:rPr>
              <a:t>Thái</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độ</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của</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Phao-lô</a:t>
            </a:r>
            <a:r>
              <a:rPr lang="en-US" sz="4000" b="1" dirty="0" smtClean="0">
                <a:solidFill>
                  <a:srgbClr val="FFFFFF"/>
                </a:solidFill>
                <a:effectLst>
                  <a:outerShdw blurRad="38100" dist="38100" dir="2700000" algn="tl">
                    <a:srgbClr val="000000"/>
                  </a:outerShdw>
                </a:effectLst>
                <a:latin typeface="Arial" pitchFamily="34"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checkerboard(across)">
                                      <p:cBhvr>
                                        <p:cTn id="17" dur="500"/>
                                        <p:tgtEl>
                                          <p:spTgt spid="133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22" dur="500"/>
                                        <p:tgtEl>
                                          <p:spTgt spid="1331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27" dur="500"/>
                                        <p:tgtEl>
                                          <p:spTgt spid="1331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3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16" grpId="0" animBg="1" autoUpdateAnimBg="0"/>
      <p:bldP spid="13317"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ext Box 2"/>
          <p:cNvSpPr txBox="1">
            <a:spLocks noChangeArrowheads="1"/>
          </p:cNvSpPr>
          <p:nvPr/>
        </p:nvSpPr>
        <p:spPr bwMode="auto">
          <a:xfrm>
            <a:off x="250825" y="28575"/>
            <a:ext cx="3532188" cy="6738938"/>
          </a:xfrm>
          <a:prstGeom prst="rect">
            <a:avLst/>
          </a:prstGeom>
          <a:solidFill>
            <a:srgbClr val="FF9933">
              <a:alpha val="65097"/>
            </a:srgbClr>
          </a:solidFill>
          <a:ln w="9525">
            <a:noFill/>
            <a:miter lim="800000"/>
            <a:headEnd/>
            <a:tailEnd/>
          </a:ln>
        </p:spPr>
        <p:txBody>
          <a:bodyPr>
            <a:spAutoFit/>
          </a:bodyPr>
          <a:lstStyle/>
          <a:p>
            <a:r>
              <a:rPr lang="en-US" sz="3600" dirty="0" smtClean="0">
                <a:solidFill>
                  <a:srgbClr val="3399FF"/>
                </a:solidFill>
                <a:latin typeface="Arial" pitchFamily="34" charset="0"/>
              </a:rPr>
              <a:t>BỐI CẢNH</a:t>
            </a:r>
            <a:endParaRPr lang="en-US" sz="3600" dirty="0">
              <a:solidFill>
                <a:srgbClr val="3399FF"/>
              </a:solidFill>
              <a:latin typeface="Arial" pitchFamily="34" charset="0"/>
            </a:endParaRPr>
          </a:p>
          <a:p>
            <a:endParaRPr lang="en-US" sz="3600" dirty="0">
              <a:solidFill>
                <a:srgbClr val="3399FF"/>
              </a:solidFill>
              <a:latin typeface="Arial" pitchFamily="34" charset="0"/>
            </a:endParaRPr>
          </a:p>
          <a:p>
            <a:endParaRPr lang="en-US" sz="3600" dirty="0">
              <a:solidFill>
                <a:srgbClr val="3399FF"/>
              </a:solidFill>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p:txBody>
      </p:sp>
      <p:grpSp>
        <p:nvGrpSpPr>
          <p:cNvPr id="3" name="Group 3"/>
          <p:cNvGrpSpPr>
            <a:grpSpLocks/>
          </p:cNvGrpSpPr>
          <p:nvPr/>
        </p:nvGrpSpPr>
        <p:grpSpPr bwMode="auto">
          <a:xfrm>
            <a:off x="236538" y="876300"/>
            <a:ext cx="8670925" cy="5105400"/>
            <a:chOff x="168" y="480"/>
            <a:chExt cx="6144" cy="3216"/>
          </a:xfrm>
        </p:grpSpPr>
        <p:sp>
          <p:nvSpPr>
            <p:cNvPr id="283655" name="Rectangle 4"/>
            <p:cNvSpPr>
              <a:spLocks noChangeArrowheads="1"/>
            </p:cNvSpPr>
            <p:nvPr/>
          </p:nvSpPr>
          <p:spPr bwMode="auto">
            <a:xfrm>
              <a:off x="168" y="480"/>
              <a:ext cx="6144" cy="3216"/>
            </a:xfrm>
            <a:prstGeom prst="rect">
              <a:avLst/>
            </a:prstGeom>
            <a:solidFill>
              <a:srgbClr val="BBE0E3">
                <a:alpha val="79999"/>
              </a:srgbClr>
            </a:solidFill>
            <a:ln w="9525">
              <a:noFill/>
              <a:miter lim="800000"/>
              <a:headEnd/>
              <a:tailEnd/>
            </a:ln>
          </p:spPr>
          <p:txBody>
            <a:bodyPr wrap="none" anchor="ctr"/>
            <a:lstStyle/>
            <a:p>
              <a:pPr algn="ctr"/>
              <a:endParaRPr lang="en-US" sz="1800">
                <a:latin typeface="Arial" pitchFamily="34" charset="0"/>
              </a:endParaRPr>
            </a:p>
          </p:txBody>
        </p:sp>
        <p:sp>
          <p:nvSpPr>
            <p:cNvPr id="283656" name="Text Box 5"/>
            <p:cNvSpPr txBox="1">
              <a:spLocks noChangeArrowheads="1"/>
            </p:cNvSpPr>
            <p:nvPr/>
          </p:nvSpPr>
          <p:spPr bwMode="auto">
            <a:xfrm>
              <a:off x="2011" y="626"/>
              <a:ext cx="131" cy="436"/>
            </a:xfrm>
            <a:prstGeom prst="rect">
              <a:avLst/>
            </a:prstGeom>
            <a:noFill/>
            <a:ln w="9525">
              <a:noFill/>
              <a:miter lim="800000"/>
              <a:headEnd/>
              <a:tailEnd/>
            </a:ln>
          </p:spPr>
          <p:txBody>
            <a:bodyPr wrap="none">
              <a:spAutoFit/>
            </a:bodyPr>
            <a:lstStyle/>
            <a:p>
              <a:pPr algn="r">
                <a:lnSpc>
                  <a:spcPct val="110000"/>
                </a:lnSpc>
              </a:pPr>
              <a:endParaRPr lang="en-US" sz="3600">
                <a:latin typeface="Arial" pitchFamily="34" charset="0"/>
              </a:endParaRPr>
            </a:p>
          </p:txBody>
        </p:sp>
      </p:grpSp>
      <p:sp>
        <p:nvSpPr>
          <p:cNvPr id="283652" name="Oval 6"/>
          <p:cNvSpPr>
            <a:spLocks noChangeArrowheads="1"/>
          </p:cNvSpPr>
          <p:nvPr/>
        </p:nvSpPr>
        <p:spPr bwMode="auto">
          <a:xfrm>
            <a:off x="2201863" y="-304800"/>
            <a:ext cx="8331200" cy="9372600"/>
          </a:xfrm>
          <a:prstGeom prst="ellipse">
            <a:avLst/>
          </a:prstGeom>
          <a:solidFill>
            <a:srgbClr val="CC99FF">
              <a:alpha val="39999"/>
            </a:srgbClr>
          </a:solidFill>
          <a:ln w="9525">
            <a:noFill/>
            <a:round/>
            <a:headEnd/>
            <a:tailEnd/>
          </a:ln>
        </p:spPr>
        <p:txBody>
          <a:bodyPr wrap="none" anchor="ctr"/>
          <a:lstStyle/>
          <a:p>
            <a:pPr algn="ctr"/>
            <a:endParaRPr lang="en-US" sz="1800">
              <a:latin typeface="Arial" pitchFamily="34" charset="0"/>
            </a:endParaRPr>
          </a:p>
        </p:txBody>
      </p:sp>
      <p:sp>
        <p:nvSpPr>
          <p:cNvPr id="60423" name="Text Box 7"/>
          <p:cNvSpPr txBox="1">
            <a:spLocks noChangeArrowheads="1"/>
          </p:cNvSpPr>
          <p:nvPr/>
        </p:nvSpPr>
        <p:spPr bwMode="auto">
          <a:xfrm>
            <a:off x="0" y="3124200"/>
            <a:ext cx="9144000" cy="2862322"/>
          </a:xfrm>
          <a:prstGeom prst="rect">
            <a:avLst/>
          </a:prstGeom>
          <a:noFill/>
          <a:ln w="9525">
            <a:noFill/>
            <a:miter lim="800000"/>
            <a:headEnd/>
            <a:tailEnd/>
          </a:ln>
        </p:spPr>
        <p:txBody>
          <a:bodyPr wrap="square">
            <a:spAutoFit/>
          </a:bodyPr>
          <a:lstStyle/>
          <a:p>
            <a:pPr>
              <a:buFontTx/>
              <a:buChar char="•"/>
            </a:pP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Thư</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khích</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lệ</a:t>
            </a:r>
            <a:endParaRPr lang="en-US" sz="3600" dirty="0">
              <a:solidFill>
                <a:srgbClr val="CC0099"/>
              </a:solidFill>
              <a:latin typeface="Arial" pitchFamily="34" charset="0"/>
            </a:endParaRPr>
          </a:p>
          <a:p>
            <a:pPr>
              <a:buFontTx/>
              <a:buChar char="•"/>
            </a:pP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những</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điều</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chúng</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ta</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đã</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nhận</a:t>
            </a:r>
            <a:endParaRPr lang="en-US" sz="3600" dirty="0">
              <a:solidFill>
                <a:srgbClr val="CC0099"/>
              </a:solidFill>
              <a:latin typeface="Arial" pitchFamily="34" charset="0"/>
            </a:endParaRPr>
          </a:p>
          <a:p>
            <a:pPr>
              <a:buFontTx/>
              <a:buChar char="•"/>
            </a:pPr>
            <a:r>
              <a:rPr lang="en-US" sz="3600" dirty="0" smtClean="0">
                <a:solidFill>
                  <a:srgbClr val="CC0099"/>
                </a:solidFill>
                <a:latin typeface="Arial" pitchFamily="34" charset="0"/>
              </a:rPr>
              <a:t> M</a:t>
            </a:r>
            <a:r>
              <a:rPr lang="vi-VN" sz="3600" dirty="0" smtClean="0">
                <a:solidFill>
                  <a:srgbClr val="CC0099"/>
                </a:solidFill>
                <a:latin typeface="Arial" pitchFamily="34" charset="0"/>
              </a:rPr>
              <a:t>ục đích</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và</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kế</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hoạch</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của</a:t>
            </a:r>
            <a:r>
              <a:rPr lang="en-US" sz="3600" dirty="0" smtClean="0">
                <a:solidFill>
                  <a:srgbClr val="CC0099"/>
                </a:solidFill>
                <a:latin typeface="Arial" pitchFamily="34" charset="0"/>
              </a:rPr>
              <a:t> </a:t>
            </a:r>
            <a:r>
              <a:rPr lang="vi-VN" sz="3600" dirty="0" smtClean="0">
                <a:solidFill>
                  <a:srgbClr val="CC0099"/>
                </a:solidFill>
                <a:latin typeface="Arial" pitchFamily="34" charset="0"/>
              </a:rPr>
              <a:t>Đức Chúa Trời</a:t>
            </a:r>
            <a:r>
              <a:rPr lang="en-US" sz="3600" dirty="0" smtClean="0">
                <a:solidFill>
                  <a:srgbClr val="CC0099"/>
                </a:solidFill>
                <a:latin typeface="Arial" pitchFamily="34" charset="0"/>
              </a:rPr>
              <a:t>  </a:t>
            </a:r>
            <a:endParaRPr lang="en-US" sz="3600" dirty="0">
              <a:solidFill>
                <a:srgbClr val="CC0099"/>
              </a:solidFill>
              <a:latin typeface="Arial" pitchFamily="34" charset="0"/>
            </a:endParaRPr>
          </a:p>
          <a:p>
            <a:pPr>
              <a:buFontTx/>
              <a:buChar char="•"/>
            </a:pP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một</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thân</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thể</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trong</a:t>
            </a:r>
            <a:r>
              <a:rPr lang="en-US" sz="3600" dirty="0" smtClean="0">
                <a:solidFill>
                  <a:srgbClr val="CC0099"/>
                </a:solidFill>
                <a:latin typeface="Arial" pitchFamily="34" charset="0"/>
              </a:rPr>
              <a:t> Christ</a:t>
            </a:r>
            <a:endParaRPr lang="en-US" sz="3600" dirty="0">
              <a:solidFill>
                <a:srgbClr val="CC0099"/>
              </a:solidFill>
              <a:latin typeface="Arial" pitchFamily="34" charset="0"/>
            </a:endParaRPr>
          </a:p>
          <a:p>
            <a:pPr>
              <a:buFontTx/>
              <a:buChar char="•"/>
            </a:pP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sống</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hài</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hòa</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với</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nhau</a:t>
            </a:r>
            <a:endParaRPr lang="en-US" sz="3600" dirty="0">
              <a:solidFill>
                <a:srgbClr val="CC0099"/>
              </a:solidFill>
              <a:latin typeface="Arial" pitchFamily="34" charset="0"/>
            </a:endParaRPr>
          </a:p>
        </p:txBody>
      </p:sp>
      <p:sp>
        <p:nvSpPr>
          <p:cNvPr id="2" name="Title 1"/>
          <p:cNvSpPr>
            <a:spLocks noGrp="1"/>
          </p:cNvSpPr>
          <p:nvPr>
            <p:ph type="title"/>
          </p:nvPr>
        </p:nvSpPr>
        <p:spPr>
          <a:xfrm>
            <a:off x="685800" y="1295400"/>
            <a:ext cx="4038600" cy="1600200"/>
          </a:xfrm>
        </p:spPr>
        <p:txBody>
          <a:bodyPr>
            <a:normAutofit/>
          </a:bodyPr>
          <a:lstStyle/>
          <a:p>
            <a:pPr>
              <a:defRPr/>
            </a:pPr>
            <a:r>
              <a:rPr lang="en-US" b="1" dirty="0" smtClean="0">
                <a:solidFill>
                  <a:srgbClr val="000000"/>
                </a:solidFill>
                <a:ea typeface="ＭＳ Ｐゴシック"/>
                <a:cs typeface="ＭＳ Ｐゴシック"/>
              </a:rPr>
              <a:t>M</a:t>
            </a:r>
            <a:r>
              <a:rPr lang="vi-VN" b="1" kern="1200" dirty="0" smtClean="0">
                <a:solidFill>
                  <a:srgbClr val="000000"/>
                </a:solidFill>
                <a:ea typeface="ＭＳ Ｐゴシック"/>
                <a:cs typeface="ＭＳ Ｐゴシック"/>
              </a:rPr>
              <a:t>ục đích</a:t>
            </a:r>
            <a:r>
              <a:rPr lang="en-US" b="1" kern="1200" dirty="0" smtClean="0">
                <a:solidFill>
                  <a:srgbClr val="000000"/>
                </a:solidFill>
                <a:ea typeface="ＭＳ Ｐゴシック"/>
                <a:cs typeface="ＭＳ Ｐゴシック"/>
              </a:rPr>
              <a:t/>
            </a:r>
            <a:br>
              <a:rPr lang="en-US" b="1" kern="1200" dirty="0" smtClean="0">
                <a:solidFill>
                  <a:srgbClr val="000000"/>
                </a:solidFill>
                <a:ea typeface="ＭＳ Ｐゴシック"/>
                <a:cs typeface="ＭＳ Ｐゴシック"/>
              </a:rPr>
            </a:br>
            <a:r>
              <a:rPr lang="en-US" b="1" kern="1200" dirty="0" smtClean="0">
                <a:solidFill>
                  <a:srgbClr val="000000"/>
                </a:solidFill>
                <a:ea typeface="ＭＳ Ｐゴシック"/>
                <a:cs typeface="ＭＳ Ｐゴシック"/>
              </a:rPr>
              <a:t> </a:t>
            </a:r>
            <a:r>
              <a:rPr lang="en-US" b="1" kern="1200" dirty="0" err="1" smtClean="0">
                <a:solidFill>
                  <a:srgbClr val="000000"/>
                </a:solidFill>
                <a:ea typeface="ＭＳ Ｐゴシック"/>
                <a:cs typeface="ＭＳ Ｐゴシック"/>
              </a:rPr>
              <a:t>viết</a:t>
            </a:r>
            <a:r>
              <a:rPr lang="en-US" b="1" kern="1200" dirty="0" smtClean="0">
                <a:solidFill>
                  <a:srgbClr val="000000"/>
                </a:solidFill>
                <a:ea typeface="ＭＳ Ｐゴシック"/>
                <a:cs typeface="ＭＳ Ｐゴシック"/>
              </a:rPr>
              <a:t> </a:t>
            </a:r>
            <a:r>
              <a:rPr lang="en-US" b="1" kern="1200" dirty="0" err="1" smtClean="0">
                <a:solidFill>
                  <a:srgbClr val="000000"/>
                </a:solidFill>
                <a:ea typeface="ＭＳ Ｐゴシック"/>
                <a:cs typeface="ＭＳ Ｐゴシック"/>
              </a:rPr>
              <a:t>thư</a:t>
            </a:r>
            <a:endParaRPr lang="en-US" b="1" dirty="0">
              <a:ea typeface="ＭＳ Ｐゴシック" pitchFamily="-112"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0423">
                                            <p:txEl>
                                              <p:pRg st="0" end="0"/>
                                            </p:txEl>
                                          </p:spTgt>
                                        </p:tgtEl>
                                        <p:attrNameLst>
                                          <p:attrName>style.visibility</p:attrName>
                                        </p:attrNameLst>
                                      </p:cBhvr>
                                      <p:to>
                                        <p:strVal val="visible"/>
                                      </p:to>
                                    </p:set>
                                    <p:anim calcmode="lin" valueType="num">
                                      <p:cBhvr>
                                        <p:cTn id="7" dur="500" fill="hold"/>
                                        <p:tgtEl>
                                          <p:spTgt spid="604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042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04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04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042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60423">
                                            <p:txEl>
                                              <p:pRg st="1" end="1"/>
                                            </p:txEl>
                                          </p:spTgt>
                                        </p:tgtEl>
                                        <p:attrNameLst>
                                          <p:attrName>style.visibility</p:attrName>
                                        </p:attrNameLst>
                                      </p:cBhvr>
                                      <p:to>
                                        <p:strVal val="visible"/>
                                      </p:to>
                                    </p:set>
                                    <p:anim calcmode="lin" valueType="num">
                                      <p:cBhvr>
                                        <p:cTn id="14" dur="500" fill="hold"/>
                                        <p:tgtEl>
                                          <p:spTgt spid="6042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0423">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6042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042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0423">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60423">
                                            <p:txEl>
                                              <p:pRg st="2" end="2"/>
                                            </p:txEl>
                                          </p:spTgt>
                                        </p:tgtEl>
                                        <p:attrNameLst>
                                          <p:attrName>style.visibility</p:attrName>
                                        </p:attrNameLst>
                                      </p:cBhvr>
                                      <p:to>
                                        <p:strVal val="visible"/>
                                      </p:to>
                                    </p:set>
                                    <p:anim calcmode="lin" valueType="num">
                                      <p:cBhvr>
                                        <p:cTn id="21" dur="500" fill="hold"/>
                                        <p:tgtEl>
                                          <p:spTgt spid="6042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0423">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6042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042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0423">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60423">
                                            <p:txEl>
                                              <p:pRg st="3" end="3"/>
                                            </p:txEl>
                                          </p:spTgt>
                                        </p:tgtEl>
                                        <p:attrNameLst>
                                          <p:attrName>style.visibility</p:attrName>
                                        </p:attrNameLst>
                                      </p:cBhvr>
                                      <p:to>
                                        <p:strVal val="visible"/>
                                      </p:to>
                                    </p:set>
                                    <p:anim calcmode="lin" valueType="num">
                                      <p:cBhvr>
                                        <p:cTn id="28" dur="500" fill="hold"/>
                                        <p:tgtEl>
                                          <p:spTgt spid="6042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0423">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6042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042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0423">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60423">
                                            <p:txEl>
                                              <p:pRg st="4" end="4"/>
                                            </p:txEl>
                                          </p:spTgt>
                                        </p:tgtEl>
                                        <p:attrNameLst>
                                          <p:attrName>style.visibility</p:attrName>
                                        </p:attrNameLst>
                                      </p:cBhvr>
                                      <p:to>
                                        <p:strVal val="visible"/>
                                      </p:to>
                                    </p:set>
                                    <p:anim calcmode="lin" valueType="num">
                                      <p:cBhvr>
                                        <p:cTn id="35" dur="500" fill="hold"/>
                                        <p:tgtEl>
                                          <p:spTgt spid="6042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0423">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6042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042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04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3746" name="Text Box 2"/>
          <p:cNvSpPr txBox="1">
            <a:spLocks noChangeArrowheads="1"/>
          </p:cNvSpPr>
          <p:nvPr/>
        </p:nvSpPr>
        <p:spPr bwMode="auto">
          <a:xfrm>
            <a:off x="250825" y="28575"/>
            <a:ext cx="3532188" cy="6738938"/>
          </a:xfrm>
          <a:prstGeom prst="rect">
            <a:avLst/>
          </a:prstGeom>
          <a:solidFill>
            <a:srgbClr val="FF9933">
              <a:alpha val="65097"/>
            </a:srgbClr>
          </a:solidFill>
          <a:ln w="9525">
            <a:noFill/>
            <a:miter lim="800000"/>
            <a:headEnd/>
            <a:tailEnd/>
          </a:ln>
        </p:spPr>
        <p:txBody>
          <a:bodyPr>
            <a:spAutoFit/>
          </a:bodyPr>
          <a:lstStyle/>
          <a:p>
            <a:r>
              <a:rPr lang="en-US" sz="3600">
                <a:solidFill>
                  <a:srgbClr val="3399FF"/>
                </a:solidFill>
                <a:latin typeface="Arial" pitchFamily="34" charset="0"/>
              </a:rPr>
              <a:t>BACKGROUND</a:t>
            </a:r>
          </a:p>
          <a:p>
            <a:endParaRPr lang="en-US" sz="3600">
              <a:solidFill>
                <a:srgbClr val="3399FF"/>
              </a:solidFill>
              <a:latin typeface="Arial" pitchFamily="34" charset="0"/>
            </a:endParaRPr>
          </a:p>
          <a:p>
            <a:endParaRPr lang="en-US" sz="3600">
              <a:solidFill>
                <a:srgbClr val="3399FF"/>
              </a:solidFill>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a:p>
            <a:endParaRPr lang="en-US" sz="3600">
              <a:latin typeface="Arial" pitchFamily="34" charset="0"/>
            </a:endParaRPr>
          </a:p>
        </p:txBody>
      </p:sp>
      <p:grpSp>
        <p:nvGrpSpPr>
          <p:cNvPr id="3" name="Group 3"/>
          <p:cNvGrpSpPr>
            <a:grpSpLocks/>
          </p:cNvGrpSpPr>
          <p:nvPr/>
        </p:nvGrpSpPr>
        <p:grpSpPr bwMode="auto">
          <a:xfrm>
            <a:off x="236538" y="876300"/>
            <a:ext cx="8670925" cy="5105400"/>
            <a:chOff x="168" y="480"/>
            <a:chExt cx="6144" cy="3216"/>
          </a:xfrm>
        </p:grpSpPr>
        <p:sp>
          <p:nvSpPr>
            <p:cNvPr id="543751" name="Rectangle 4"/>
            <p:cNvSpPr>
              <a:spLocks noChangeArrowheads="1"/>
            </p:cNvSpPr>
            <p:nvPr/>
          </p:nvSpPr>
          <p:spPr bwMode="auto">
            <a:xfrm>
              <a:off x="168" y="480"/>
              <a:ext cx="6144" cy="3216"/>
            </a:xfrm>
            <a:prstGeom prst="rect">
              <a:avLst/>
            </a:prstGeom>
            <a:solidFill>
              <a:srgbClr val="BBE0E3">
                <a:alpha val="79999"/>
              </a:srgbClr>
            </a:solidFill>
            <a:ln w="9525">
              <a:noFill/>
              <a:miter lim="800000"/>
              <a:headEnd/>
              <a:tailEnd/>
            </a:ln>
          </p:spPr>
          <p:txBody>
            <a:bodyPr wrap="none" anchor="ctr"/>
            <a:lstStyle/>
            <a:p>
              <a:pPr algn="ctr"/>
              <a:endParaRPr lang="en-US" sz="1800">
                <a:latin typeface="Arial" pitchFamily="34" charset="0"/>
              </a:endParaRPr>
            </a:p>
          </p:txBody>
        </p:sp>
        <p:sp>
          <p:nvSpPr>
            <p:cNvPr id="543752" name="Text Box 5"/>
            <p:cNvSpPr txBox="1">
              <a:spLocks noChangeArrowheads="1"/>
            </p:cNvSpPr>
            <p:nvPr/>
          </p:nvSpPr>
          <p:spPr bwMode="auto">
            <a:xfrm>
              <a:off x="2011" y="626"/>
              <a:ext cx="131" cy="436"/>
            </a:xfrm>
            <a:prstGeom prst="rect">
              <a:avLst/>
            </a:prstGeom>
            <a:noFill/>
            <a:ln w="9525">
              <a:noFill/>
              <a:miter lim="800000"/>
              <a:headEnd/>
              <a:tailEnd/>
            </a:ln>
          </p:spPr>
          <p:txBody>
            <a:bodyPr wrap="none">
              <a:spAutoFit/>
            </a:bodyPr>
            <a:lstStyle/>
            <a:p>
              <a:pPr algn="r">
                <a:lnSpc>
                  <a:spcPct val="110000"/>
                </a:lnSpc>
              </a:pPr>
              <a:endParaRPr lang="en-US" sz="3600">
                <a:latin typeface="Arial" pitchFamily="34" charset="0"/>
              </a:endParaRPr>
            </a:p>
          </p:txBody>
        </p:sp>
      </p:grpSp>
      <p:sp>
        <p:nvSpPr>
          <p:cNvPr id="543748" name="Oval 6"/>
          <p:cNvSpPr>
            <a:spLocks noChangeArrowheads="1"/>
          </p:cNvSpPr>
          <p:nvPr/>
        </p:nvSpPr>
        <p:spPr bwMode="auto">
          <a:xfrm>
            <a:off x="2201863" y="-304800"/>
            <a:ext cx="8331200" cy="9372600"/>
          </a:xfrm>
          <a:prstGeom prst="ellipse">
            <a:avLst/>
          </a:prstGeom>
          <a:solidFill>
            <a:srgbClr val="CC99FF">
              <a:alpha val="39999"/>
            </a:srgbClr>
          </a:solidFill>
          <a:ln w="9525">
            <a:noFill/>
            <a:round/>
            <a:headEnd/>
            <a:tailEnd/>
          </a:ln>
        </p:spPr>
        <p:txBody>
          <a:bodyPr wrap="none" anchor="ctr"/>
          <a:lstStyle/>
          <a:p>
            <a:pPr algn="ctr"/>
            <a:endParaRPr lang="en-US" sz="1800">
              <a:latin typeface="Arial" pitchFamily="34" charset="0"/>
            </a:endParaRPr>
          </a:p>
        </p:txBody>
      </p:sp>
      <p:sp>
        <p:nvSpPr>
          <p:cNvPr id="60423" name="Text Box 7"/>
          <p:cNvSpPr txBox="1">
            <a:spLocks noChangeArrowheads="1"/>
          </p:cNvSpPr>
          <p:nvPr/>
        </p:nvSpPr>
        <p:spPr bwMode="auto">
          <a:xfrm>
            <a:off x="3827463" y="2009775"/>
            <a:ext cx="5326062" cy="2838450"/>
          </a:xfrm>
          <a:prstGeom prst="rect">
            <a:avLst/>
          </a:prstGeom>
          <a:noFill/>
          <a:ln w="9525">
            <a:noFill/>
            <a:miter lim="800000"/>
            <a:headEnd/>
            <a:tailEnd/>
          </a:ln>
        </p:spPr>
        <p:txBody>
          <a:bodyPr wrap="none">
            <a:spAutoFit/>
          </a:bodyPr>
          <a:lstStyle/>
          <a:p>
            <a:pPr>
              <a:buFontTx/>
              <a:buChar char="•"/>
            </a:pPr>
            <a:r>
              <a:rPr lang="en-US" sz="3600">
                <a:solidFill>
                  <a:srgbClr val="CC0099"/>
                </a:solidFill>
                <a:latin typeface="Arial" pitchFamily="34" charset="0"/>
              </a:rPr>
              <a:t>letter of encouragement</a:t>
            </a:r>
          </a:p>
          <a:p>
            <a:pPr>
              <a:buFontTx/>
              <a:buChar char="•"/>
            </a:pPr>
            <a:r>
              <a:rPr lang="en-US" sz="3600">
                <a:solidFill>
                  <a:srgbClr val="CC0099"/>
                </a:solidFill>
                <a:latin typeface="Arial" pitchFamily="34" charset="0"/>
              </a:rPr>
              <a:t>things we have received</a:t>
            </a:r>
          </a:p>
          <a:p>
            <a:pPr>
              <a:buFontTx/>
              <a:buChar char="•"/>
            </a:pPr>
            <a:r>
              <a:rPr lang="en-US" sz="3600">
                <a:solidFill>
                  <a:srgbClr val="CC0099"/>
                </a:solidFill>
                <a:latin typeface="Arial" pitchFamily="34" charset="0"/>
              </a:rPr>
              <a:t>God</a:t>
            </a:r>
            <a:r>
              <a:rPr lang="fr-FR" sz="3600">
                <a:solidFill>
                  <a:srgbClr val="CC0099"/>
                </a:solidFill>
                <a:latin typeface="Arial" pitchFamily="34" charset="0"/>
              </a:rPr>
              <a:t>'</a:t>
            </a:r>
            <a:r>
              <a:rPr lang="en-US" sz="3600">
                <a:solidFill>
                  <a:srgbClr val="CC0099"/>
                </a:solidFill>
                <a:latin typeface="Arial" pitchFamily="34" charset="0"/>
              </a:rPr>
              <a:t>s purpose and plan </a:t>
            </a:r>
          </a:p>
          <a:p>
            <a:pPr>
              <a:buFontTx/>
              <a:buChar char="•"/>
            </a:pPr>
            <a:r>
              <a:rPr lang="en-US" sz="3600">
                <a:solidFill>
                  <a:srgbClr val="CC0099"/>
                </a:solidFill>
                <a:latin typeface="Arial" pitchFamily="34" charset="0"/>
              </a:rPr>
              <a:t>one Body in Christ</a:t>
            </a:r>
          </a:p>
          <a:p>
            <a:pPr>
              <a:buFontTx/>
              <a:buChar char="•"/>
            </a:pPr>
            <a:r>
              <a:rPr lang="en-US" sz="3600">
                <a:solidFill>
                  <a:srgbClr val="CC0099"/>
                </a:solidFill>
                <a:latin typeface="Arial" pitchFamily="34" charset="0"/>
              </a:rPr>
              <a:t>living in harmony</a:t>
            </a:r>
          </a:p>
        </p:txBody>
      </p:sp>
      <p:sp>
        <p:nvSpPr>
          <p:cNvPr id="2" name="Title 1"/>
          <p:cNvSpPr>
            <a:spLocks noGrp="1"/>
          </p:cNvSpPr>
          <p:nvPr>
            <p:ph type="title"/>
          </p:nvPr>
        </p:nvSpPr>
        <p:spPr>
          <a:xfrm>
            <a:off x="323850" y="1628775"/>
            <a:ext cx="3394075" cy="1728788"/>
          </a:xfrm>
        </p:spPr>
        <p:txBody>
          <a:bodyPr/>
          <a:lstStyle/>
          <a:p>
            <a:pPr>
              <a:defRPr/>
            </a:pPr>
            <a:r>
              <a:rPr lang="en-US" sz="3600" b="1" kern="1200" dirty="0" smtClean="0">
                <a:solidFill>
                  <a:srgbClr val="000000"/>
                </a:solidFill>
                <a:ea typeface="ＭＳ Ｐゴシック"/>
                <a:cs typeface="ＭＳ Ｐゴシック"/>
              </a:rPr>
              <a:t>Purpose</a:t>
            </a:r>
            <a:r>
              <a:rPr lang="en-US" sz="3600" b="1" dirty="0" smtClean="0">
                <a:ea typeface="ＭＳ Ｐゴシック" pitchFamily="-112" charset="-128"/>
              </a:rPr>
              <a:t> in Writing</a:t>
            </a:r>
            <a:endParaRPr lang="en-US" sz="3600" b="1" dirty="0">
              <a:ea typeface="ＭＳ Ｐゴシック" pitchFamily="-112"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0423">
                                            <p:txEl>
                                              <p:pRg st="0" end="0"/>
                                            </p:txEl>
                                          </p:spTgt>
                                        </p:tgtEl>
                                        <p:attrNameLst>
                                          <p:attrName>style.visibility</p:attrName>
                                        </p:attrNameLst>
                                      </p:cBhvr>
                                      <p:to>
                                        <p:strVal val="visible"/>
                                      </p:to>
                                    </p:set>
                                    <p:anim calcmode="lin" valueType="num">
                                      <p:cBhvr>
                                        <p:cTn id="7" dur="500" fill="hold"/>
                                        <p:tgtEl>
                                          <p:spTgt spid="604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042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04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04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042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60423">
                                            <p:txEl>
                                              <p:pRg st="1" end="1"/>
                                            </p:txEl>
                                          </p:spTgt>
                                        </p:tgtEl>
                                        <p:attrNameLst>
                                          <p:attrName>style.visibility</p:attrName>
                                        </p:attrNameLst>
                                      </p:cBhvr>
                                      <p:to>
                                        <p:strVal val="visible"/>
                                      </p:to>
                                    </p:set>
                                    <p:anim calcmode="lin" valueType="num">
                                      <p:cBhvr>
                                        <p:cTn id="14" dur="500" fill="hold"/>
                                        <p:tgtEl>
                                          <p:spTgt spid="6042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0423">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6042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042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0423">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60423">
                                            <p:txEl>
                                              <p:pRg st="2" end="2"/>
                                            </p:txEl>
                                          </p:spTgt>
                                        </p:tgtEl>
                                        <p:attrNameLst>
                                          <p:attrName>style.visibility</p:attrName>
                                        </p:attrNameLst>
                                      </p:cBhvr>
                                      <p:to>
                                        <p:strVal val="visible"/>
                                      </p:to>
                                    </p:set>
                                    <p:anim calcmode="lin" valueType="num">
                                      <p:cBhvr>
                                        <p:cTn id="21" dur="500" fill="hold"/>
                                        <p:tgtEl>
                                          <p:spTgt spid="6042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0423">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6042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042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0423">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60423">
                                            <p:txEl>
                                              <p:pRg st="3" end="3"/>
                                            </p:txEl>
                                          </p:spTgt>
                                        </p:tgtEl>
                                        <p:attrNameLst>
                                          <p:attrName>style.visibility</p:attrName>
                                        </p:attrNameLst>
                                      </p:cBhvr>
                                      <p:to>
                                        <p:strVal val="visible"/>
                                      </p:to>
                                    </p:set>
                                    <p:anim calcmode="lin" valueType="num">
                                      <p:cBhvr>
                                        <p:cTn id="28" dur="500" fill="hold"/>
                                        <p:tgtEl>
                                          <p:spTgt spid="6042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0423">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6042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042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0423">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60423">
                                            <p:txEl>
                                              <p:pRg st="4" end="4"/>
                                            </p:txEl>
                                          </p:spTgt>
                                        </p:tgtEl>
                                        <p:attrNameLst>
                                          <p:attrName>style.visibility</p:attrName>
                                        </p:attrNameLst>
                                      </p:cBhvr>
                                      <p:to>
                                        <p:strVal val="visible"/>
                                      </p:to>
                                    </p:set>
                                    <p:anim calcmode="lin" valueType="num">
                                      <p:cBhvr>
                                        <p:cTn id="35" dur="500" fill="hold"/>
                                        <p:tgtEl>
                                          <p:spTgt spid="6042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0423">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6042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042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04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1331913" y="3143250"/>
            <a:ext cx="7648575" cy="3295650"/>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p>
            <a:pPr marL="457200" indent="-457200">
              <a:spcBef>
                <a:spcPct val="50000"/>
              </a:spcBef>
              <a:buFont typeface="Times" charset="0"/>
              <a:buAutoNum type="arabicPeriod"/>
              <a:defRPr/>
            </a:pPr>
            <a:r>
              <a:rPr lang="en-US" sz="2800" dirty="0" err="1" smtClean="0">
                <a:latin typeface="Geneva" pitchFamily="-84" charset="0"/>
              </a:rPr>
              <a:t>Một</a:t>
            </a:r>
            <a:r>
              <a:rPr lang="en-US" sz="2800" dirty="0" smtClean="0">
                <a:latin typeface="Geneva" pitchFamily="-84" charset="0"/>
              </a:rPr>
              <a:t> </a:t>
            </a:r>
            <a:r>
              <a:rPr lang="en-US" sz="2800" dirty="0" err="1" smtClean="0">
                <a:latin typeface="Geneva" pitchFamily="-84" charset="0"/>
              </a:rPr>
              <a:t>mối</a:t>
            </a:r>
            <a:r>
              <a:rPr lang="en-US" sz="2800" dirty="0" smtClean="0">
                <a:latin typeface="Geneva" pitchFamily="-84" charset="0"/>
              </a:rPr>
              <a:t> </a:t>
            </a:r>
            <a:r>
              <a:rPr lang="en-US" sz="2800" dirty="0" err="1" smtClean="0">
                <a:latin typeface="Geneva" pitchFamily="-84" charset="0"/>
              </a:rPr>
              <a:t>quan</a:t>
            </a:r>
            <a:r>
              <a:rPr lang="en-US" sz="2800" dirty="0" smtClean="0">
                <a:latin typeface="Geneva" pitchFamily="-84" charset="0"/>
              </a:rPr>
              <a:t> </a:t>
            </a:r>
            <a:r>
              <a:rPr lang="en-US" sz="2800" dirty="0" err="1" smtClean="0">
                <a:latin typeface="Geneva" pitchFamily="-84" charset="0"/>
              </a:rPr>
              <a:t>tâm</a:t>
            </a:r>
            <a:r>
              <a:rPr lang="en-US" sz="2800" dirty="0" smtClean="0">
                <a:latin typeface="Geneva" pitchFamily="-84" charset="0"/>
              </a:rPr>
              <a:t> </a:t>
            </a:r>
            <a:r>
              <a:rPr lang="en-US" sz="2800" dirty="0" err="1" smtClean="0">
                <a:latin typeface="Geneva" pitchFamily="-84" charset="0"/>
              </a:rPr>
              <a:t>ngày</a:t>
            </a:r>
            <a:r>
              <a:rPr lang="en-US" sz="2800" dirty="0" smtClean="0">
                <a:latin typeface="Geneva" pitchFamily="-84" charset="0"/>
              </a:rPr>
              <a:t> </a:t>
            </a:r>
            <a:r>
              <a:rPr lang="en-US" sz="2800" dirty="0" err="1" smtClean="0">
                <a:latin typeface="Geneva" pitchFamily="-84" charset="0"/>
              </a:rPr>
              <a:t>càng</a:t>
            </a:r>
            <a:r>
              <a:rPr lang="en-US" sz="2800" dirty="0" smtClean="0">
                <a:latin typeface="Geneva" pitchFamily="-84" charset="0"/>
              </a:rPr>
              <a:t> </a:t>
            </a:r>
            <a:r>
              <a:rPr lang="en-US" sz="2800" dirty="0" err="1" smtClean="0">
                <a:latin typeface="Geneva" pitchFamily="-84" charset="0"/>
              </a:rPr>
              <a:t>tăng</a:t>
            </a:r>
            <a:r>
              <a:rPr lang="en-US" sz="2800" dirty="0" smtClean="0">
                <a:latin typeface="Geneva" pitchFamily="-84" charset="0"/>
              </a:rPr>
              <a:t> </a:t>
            </a:r>
            <a:r>
              <a:rPr lang="en-US" sz="2800" dirty="0" err="1" smtClean="0">
                <a:latin typeface="Geneva" pitchFamily="-84" charset="0"/>
              </a:rPr>
              <a:t>về</a:t>
            </a:r>
            <a:r>
              <a:rPr lang="en-US" sz="2800" dirty="0" smtClean="0">
                <a:latin typeface="Geneva" pitchFamily="-84" charset="0"/>
              </a:rPr>
              <a:t> </a:t>
            </a:r>
            <a:r>
              <a:rPr lang="en-US" sz="2800" dirty="0" err="1" smtClean="0">
                <a:latin typeface="Geneva" pitchFamily="-84" charset="0"/>
              </a:rPr>
              <a:t>mối</a:t>
            </a:r>
            <a:r>
              <a:rPr lang="en-US" sz="2800" dirty="0" smtClean="0">
                <a:latin typeface="Geneva" pitchFamily="-84" charset="0"/>
              </a:rPr>
              <a:t> </a:t>
            </a:r>
            <a:r>
              <a:rPr lang="en-US" sz="2800" dirty="0" err="1" smtClean="0">
                <a:latin typeface="Geneva" pitchFamily="-84" charset="0"/>
              </a:rPr>
              <a:t>quan</a:t>
            </a:r>
            <a:r>
              <a:rPr lang="en-US" sz="2800" dirty="0" smtClean="0">
                <a:latin typeface="Geneva" pitchFamily="-84" charset="0"/>
              </a:rPr>
              <a:t> </a:t>
            </a:r>
            <a:r>
              <a:rPr lang="en-US" sz="2800" dirty="0" err="1" smtClean="0">
                <a:latin typeface="Geneva" pitchFamily="-84" charset="0"/>
              </a:rPr>
              <a:t>hệ</a:t>
            </a:r>
            <a:r>
              <a:rPr lang="en-US" sz="2800" dirty="0" smtClean="0">
                <a:latin typeface="Geneva" pitchFamily="-84" charset="0"/>
              </a:rPr>
              <a:t> </a:t>
            </a:r>
            <a:r>
              <a:rPr lang="en-US" sz="2800" dirty="0" err="1" smtClean="0">
                <a:latin typeface="Geneva" pitchFamily="-84" charset="0"/>
              </a:rPr>
              <a:t>với</a:t>
            </a:r>
            <a:r>
              <a:rPr lang="en-US" sz="2800" dirty="0" smtClean="0">
                <a:latin typeface="Geneva" pitchFamily="-84" charset="0"/>
              </a:rPr>
              <a:t> </a:t>
            </a:r>
            <a:r>
              <a:rPr lang="en-US" sz="2800" dirty="0" err="1" smtClean="0">
                <a:latin typeface="Geneva" pitchFamily="-84" charset="0"/>
              </a:rPr>
              <a:t>Chúa</a:t>
            </a:r>
            <a:r>
              <a:rPr lang="en-US" sz="2800" dirty="0" smtClean="0">
                <a:latin typeface="Geneva" pitchFamily="-84" charset="0"/>
              </a:rPr>
              <a:t> </a:t>
            </a:r>
            <a:r>
              <a:rPr lang="en-US" sz="2800" dirty="0" err="1" smtClean="0">
                <a:latin typeface="Geneva" pitchFamily="-84" charset="0"/>
              </a:rPr>
              <a:t>và</a:t>
            </a:r>
            <a:r>
              <a:rPr lang="en-US" sz="2800" dirty="0" smtClean="0">
                <a:latin typeface="Geneva" pitchFamily="-84" charset="0"/>
              </a:rPr>
              <a:t> </a:t>
            </a:r>
            <a:r>
              <a:rPr lang="en-US" sz="2800" dirty="0" err="1" smtClean="0">
                <a:latin typeface="Geneva" pitchFamily="-84" charset="0"/>
              </a:rPr>
              <a:t>chỗ</a:t>
            </a:r>
            <a:r>
              <a:rPr lang="en-US" sz="2800" dirty="0" smtClean="0">
                <a:latin typeface="Geneva" pitchFamily="-84" charset="0"/>
              </a:rPr>
              <a:t> </a:t>
            </a:r>
            <a:r>
              <a:rPr lang="en-US" sz="2800" dirty="0" err="1" smtClean="0">
                <a:latin typeface="Geneva" pitchFamily="-84" charset="0"/>
              </a:rPr>
              <a:t>đứng</a:t>
            </a:r>
            <a:r>
              <a:rPr lang="en-US" sz="2800" dirty="0" smtClean="0">
                <a:latin typeface="Geneva" pitchFamily="-84" charset="0"/>
              </a:rPr>
              <a:t> </a:t>
            </a:r>
            <a:r>
              <a:rPr lang="en-US" sz="2800" dirty="0" err="1" smtClean="0">
                <a:latin typeface="Geneva" pitchFamily="-84" charset="0"/>
              </a:rPr>
              <a:t>mới</a:t>
            </a:r>
            <a:r>
              <a:rPr lang="en-US" sz="2800" dirty="0" smtClean="0">
                <a:latin typeface="Geneva" pitchFamily="-84" charset="0"/>
              </a:rPr>
              <a:t> </a:t>
            </a:r>
            <a:r>
              <a:rPr lang="en-US" sz="2800" dirty="0" err="1" smtClean="0">
                <a:latin typeface="Geneva" pitchFamily="-84" charset="0"/>
              </a:rPr>
              <a:t>trong</a:t>
            </a:r>
            <a:r>
              <a:rPr lang="en-US" sz="2800" dirty="0" smtClean="0">
                <a:latin typeface="Geneva" pitchFamily="-84" charset="0"/>
              </a:rPr>
              <a:t> Christ </a:t>
            </a:r>
            <a:r>
              <a:rPr lang="en-US" sz="2800" dirty="0" err="1" smtClean="0">
                <a:latin typeface="Geneva" pitchFamily="-84" charset="0"/>
              </a:rPr>
              <a:t>như</a:t>
            </a:r>
            <a:r>
              <a:rPr lang="en-US" sz="2800" dirty="0" smtClean="0">
                <a:latin typeface="Geneva" pitchFamily="-84" charset="0"/>
              </a:rPr>
              <a:t> </a:t>
            </a:r>
            <a:r>
              <a:rPr lang="en-US" sz="2800" dirty="0" err="1" smtClean="0">
                <a:latin typeface="Geneva" pitchFamily="-84" charset="0"/>
              </a:rPr>
              <a:t>một</a:t>
            </a:r>
            <a:r>
              <a:rPr lang="en-US" sz="2800" dirty="0" smtClean="0">
                <a:latin typeface="Geneva" pitchFamily="-84" charset="0"/>
              </a:rPr>
              <a:t> </a:t>
            </a:r>
            <a:r>
              <a:rPr lang="en-US" sz="2800" dirty="0" err="1" smtClean="0">
                <a:latin typeface="Geneva" pitchFamily="-84" charset="0"/>
              </a:rPr>
              <a:t>người</a:t>
            </a:r>
            <a:r>
              <a:rPr lang="en-US" sz="2800" dirty="0" smtClean="0">
                <a:latin typeface="Geneva" pitchFamily="-84" charset="0"/>
              </a:rPr>
              <a:t> </a:t>
            </a:r>
            <a:r>
              <a:rPr lang="en-US" sz="2800" dirty="0" err="1" smtClean="0">
                <a:latin typeface="Geneva" pitchFamily="-84" charset="0"/>
              </a:rPr>
              <a:t>đồng</a:t>
            </a:r>
            <a:r>
              <a:rPr lang="en-US" sz="2800" dirty="0" smtClean="0">
                <a:latin typeface="Geneva" pitchFamily="-84" charset="0"/>
              </a:rPr>
              <a:t> </a:t>
            </a:r>
            <a:r>
              <a:rPr lang="en-US" sz="2800" dirty="0" err="1" smtClean="0">
                <a:latin typeface="Geneva" pitchFamily="-84" charset="0"/>
              </a:rPr>
              <a:t>kế</a:t>
            </a:r>
            <a:r>
              <a:rPr lang="en-US" sz="2800" dirty="0" smtClean="0">
                <a:latin typeface="Geneva" pitchFamily="-84" charset="0"/>
              </a:rPr>
              <a:t> </a:t>
            </a:r>
            <a:r>
              <a:rPr lang="en-US" sz="2800" dirty="0" err="1" smtClean="0">
                <a:latin typeface="Geneva" pitchFamily="-84" charset="0"/>
              </a:rPr>
              <a:t>tự</a:t>
            </a:r>
            <a:r>
              <a:rPr lang="en-US" sz="2800" dirty="0" smtClean="0">
                <a:latin typeface="Geneva" pitchFamily="-84" charset="0"/>
              </a:rPr>
              <a:t> </a:t>
            </a:r>
            <a:r>
              <a:rPr lang="en-US" sz="2800" dirty="0" err="1" smtClean="0">
                <a:latin typeface="Geneva" pitchFamily="-84" charset="0"/>
              </a:rPr>
              <a:t>với</a:t>
            </a:r>
            <a:r>
              <a:rPr lang="en-US" sz="2800" dirty="0" smtClean="0">
                <a:latin typeface="Geneva" pitchFamily="-84" charset="0"/>
              </a:rPr>
              <a:t> </a:t>
            </a:r>
            <a:r>
              <a:rPr lang="en-US" sz="2800" dirty="0" err="1" smtClean="0">
                <a:latin typeface="Geneva" pitchFamily="-84" charset="0"/>
              </a:rPr>
              <a:t>tín</a:t>
            </a:r>
            <a:r>
              <a:rPr lang="en-US" sz="2800" dirty="0" smtClean="0">
                <a:latin typeface="Geneva" pitchFamily="-84" charset="0"/>
              </a:rPr>
              <a:t> </a:t>
            </a:r>
            <a:r>
              <a:rPr lang="en-US" sz="2800" dirty="0" err="1" smtClean="0">
                <a:latin typeface="Geneva" pitchFamily="-84" charset="0"/>
              </a:rPr>
              <a:t>hữu</a:t>
            </a:r>
            <a:r>
              <a:rPr lang="en-US" sz="2800" dirty="0" smtClean="0">
                <a:latin typeface="Geneva" pitchFamily="-84" charset="0"/>
              </a:rPr>
              <a:t> Do </a:t>
            </a:r>
            <a:r>
              <a:rPr lang="en-US" sz="2800" dirty="0" err="1" smtClean="0">
                <a:latin typeface="Geneva" pitchFamily="-84" charset="0"/>
              </a:rPr>
              <a:t>thái</a:t>
            </a:r>
            <a:r>
              <a:rPr lang="en-US" sz="2800" dirty="0" smtClean="0">
                <a:latin typeface="Geneva" pitchFamily="-84" charset="0"/>
              </a:rPr>
              <a:t> (1–3)</a:t>
            </a:r>
          </a:p>
          <a:p>
            <a:pPr marL="457200" indent="-457200">
              <a:spcBef>
                <a:spcPct val="50000"/>
              </a:spcBef>
              <a:buFont typeface="Times" charset="0"/>
              <a:buAutoNum type="arabicPeriod"/>
              <a:defRPr/>
            </a:pPr>
            <a:r>
              <a:rPr lang="en-US" sz="2800" dirty="0" err="1" smtClean="0">
                <a:latin typeface="Geneva" pitchFamily="-84" charset="0"/>
              </a:rPr>
              <a:t>Từng</a:t>
            </a:r>
            <a:r>
              <a:rPr lang="en-US" sz="2800" dirty="0" smtClean="0">
                <a:latin typeface="Geneva" pitchFamily="-84" charset="0"/>
              </a:rPr>
              <a:t> </a:t>
            </a:r>
            <a:r>
              <a:rPr lang="en-US" sz="2800" dirty="0" err="1" smtClean="0">
                <a:latin typeface="Geneva" pitchFamily="-84" charset="0"/>
              </a:rPr>
              <a:t>trải</a:t>
            </a:r>
            <a:r>
              <a:rPr lang="en-US" sz="2800" dirty="0" smtClean="0">
                <a:latin typeface="Geneva" pitchFamily="-84" charset="0"/>
              </a:rPr>
              <a:t> </a:t>
            </a:r>
            <a:r>
              <a:rPr lang="en-US" sz="2800" dirty="0" err="1" smtClean="0">
                <a:latin typeface="Geneva" pitchFamily="-84" charset="0"/>
              </a:rPr>
              <a:t>hàng</a:t>
            </a:r>
            <a:r>
              <a:rPr lang="en-US" sz="2800" dirty="0" smtClean="0">
                <a:latin typeface="Geneva" pitchFamily="-84" charset="0"/>
              </a:rPr>
              <a:t> </a:t>
            </a:r>
            <a:r>
              <a:rPr lang="en-US" sz="2800" dirty="0" err="1" smtClean="0">
                <a:latin typeface="Geneva" pitchFamily="-84" charset="0"/>
              </a:rPr>
              <a:t>ngày</a:t>
            </a:r>
            <a:r>
              <a:rPr lang="en-US" sz="2800" dirty="0" smtClean="0">
                <a:latin typeface="Geneva" pitchFamily="-84" charset="0"/>
              </a:rPr>
              <a:t> </a:t>
            </a:r>
            <a:r>
              <a:rPr lang="en-US" sz="2800" dirty="0" err="1" smtClean="0">
                <a:latin typeface="Geneva" pitchFamily="-84" charset="0"/>
              </a:rPr>
              <a:t>bước</a:t>
            </a:r>
            <a:r>
              <a:rPr lang="en-US" sz="2800" dirty="0" smtClean="0">
                <a:latin typeface="Geneva" pitchFamily="-84" charset="0"/>
              </a:rPr>
              <a:t> </a:t>
            </a:r>
            <a:r>
              <a:rPr lang="en-US" sz="2800" dirty="0" err="1" smtClean="0">
                <a:latin typeface="Geneva" pitchFamily="-84" charset="0"/>
              </a:rPr>
              <a:t>đi</a:t>
            </a:r>
            <a:r>
              <a:rPr lang="en-US" sz="2800" dirty="0" smtClean="0">
                <a:latin typeface="Geneva" pitchFamily="-84" charset="0"/>
              </a:rPr>
              <a:t> </a:t>
            </a:r>
            <a:r>
              <a:rPr lang="en-US" sz="2800" dirty="0" err="1" smtClean="0">
                <a:latin typeface="Geneva" pitchFamily="-84" charset="0"/>
              </a:rPr>
              <a:t>trong</a:t>
            </a:r>
            <a:r>
              <a:rPr lang="en-US" sz="2800" dirty="0" smtClean="0">
                <a:latin typeface="Geneva" pitchFamily="-84" charset="0"/>
              </a:rPr>
              <a:t> </a:t>
            </a:r>
            <a:r>
              <a:rPr lang="en-US" sz="2800" dirty="0" err="1" smtClean="0">
                <a:latin typeface="Geneva" pitchFamily="-84" charset="0"/>
              </a:rPr>
              <a:t>sự</a:t>
            </a:r>
            <a:r>
              <a:rPr lang="en-US" sz="2800" dirty="0" smtClean="0">
                <a:latin typeface="Geneva" pitchFamily="-84" charset="0"/>
              </a:rPr>
              <a:t> </a:t>
            </a:r>
            <a:r>
              <a:rPr lang="en-US" sz="2800" dirty="0" err="1" smtClean="0">
                <a:latin typeface="Geneva" pitchFamily="-84" charset="0"/>
              </a:rPr>
              <a:t>sáng</a:t>
            </a:r>
            <a:r>
              <a:rPr lang="en-US" sz="2800" dirty="0" smtClean="0">
                <a:latin typeface="Geneva" pitchFamily="-84" charset="0"/>
              </a:rPr>
              <a:t> </a:t>
            </a:r>
            <a:r>
              <a:rPr lang="en-US" sz="2800" dirty="0" err="1" smtClean="0">
                <a:latin typeface="Geneva" pitchFamily="-84" charset="0"/>
              </a:rPr>
              <a:t>bằng</a:t>
            </a:r>
            <a:r>
              <a:rPr lang="en-US" sz="2800" dirty="0" smtClean="0">
                <a:latin typeface="Geneva" pitchFamily="-84" charset="0"/>
              </a:rPr>
              <a:t> </a:t>
            </a:r>
            <a:r>
              <a:rPr lang="en-US" sz="2800" dirty="0" err="1" smtClean="0">
                <a:latin typeface="Geneva" pitchFamily="-84" charset="0"/>
              </a:rPr>
              <a:t>cách</a:t>
            </a:r>
            <a:r>
              <a:rPr lang="en-US" sz="2800" dirty="0" smtClean="0">
                <a:latin typeface="Geneva" pitchFamily="-84" charset="0"/>
              </a:rPr>
              <a:t> </a:t>
            </a:r>
            <a:r>
              <a:rPr lang="en-US" sz="2800" dirty="0" err="1" smtClean="0">
                <a:latin typeface="Geneva" pitchFamily="-84" charset="0"/>
              </a:rPr>
              <a:t>cho</a:t>
            </a:r>
            <a:r>
              <a:rPr lang="en-US" sz="2800" dirty="0" smtClean="0">
                <a:latin typeface="Geneva" pitchFamily="-84" charset="0"/>
              </a:rPr>
              <a:t> </a:t>
            </a:r>
            <a:r>
              <a:rPr lang="en-US" sz="2800" dirty="0" err="1" smtClean="0">
                <a:latin typeface="Geneva" pitchFamily="-84" charset="0"/>
              </a:rPr>
              <a:t>thấy</a:t>
            </a:r>
            <a:r>
              <a:rPr lang="en-US" sz="2800" dirty="0" smtClean="0">
                <a:latin typeface="Geneva" pitchFamily="-84" charset="0"/>
              </a:rPr>
              <a:t> </a:t>
            </a:r>
            <a:r>
              <a:rPr lang="en-US" sz="2800" dirty="0" err="1" smtClean="0">
                <a:latin typeface="Geneva" pitchFamily="-84" charset="0"/>
              </a:rPr>
              <a:t>sự</a:t>
            </a:r>
            <a:r>
              <a:rPr lang="en-US" sz="2800" dirty="0" smtClean="0">
                <a:latin typeface="Geneva" pitchFamily="-84" charset="0"/>
              </a:rPr>
              <a:t> </a:t>
            </a:r>
            <a:r>
              <a:rPr lang="en-US" sz="2800" dirty="0" err="1" smtClean="0">
                <a:latin typeface="Geneva" pitchFamily="-84" charset="0"/>
              </a:rPr>
              <a:t>hiệp</a:t>
            </a:r>
            <a:r>
              <a:rPr lang="en-US" sz="2800" dirty="0" smtClean="0">
                <a:latin typeface="Geneva" pitchFamily="-84" charset="0"/>
              </a:rPr>
              <a:t> </a:t>
            </a:r>
            <a:r>
              <a:rPr lang="en-US" sz="2800" dirty="0" err="1" smtClean="0">
                <a:latin typeface="Geneva" pitchFamily="-84" charset="0"/>
              </a:rPr>
              <a:t>một</a:t>
            </a:r>
            <a:r>
              <a:rPr lang="en-US" sz="2800" dirty="0" smtClean="0">
                <a:latin typeface="Geneva" pitchFamily="-84" charset="0"/>
              </a:rPr>
              <a:t> </a:t>
            </a:r>
            <a:r>
              <a:rPr lang="en-US" sz="2800" dirty="0" err="1" smtClean="0">
                <a:latin typeface="Geneva" pitchFamily="-84" charset="0"/>
              </a:rPr>
              <a:t>trong</a:t>
            </a:r>
            <a:r>
              <a:rPr lang="en-US" sz="2800" dirty="0" smtClean="0">
                <a:latin typeface="Geneva" pitchFamily="-84" charset="0"/>
              </a:rPr>
              <a:t> </a:t>
            </a:r>
            <a:r>
              <a:rPr lang="en-US" sz="2800" dirty="0" err="1" smtClean="0">
                <a:latin typeface="Geneva" pitchFamily="-84" charset="0"/>
              </a:rPr>
              <a:t>tình</a:t>
            </a:r>
            <a:r>
              <a:rPr lang="en-US" sz="2800" dirty="0" smtClean="0">
                <a:latin typeface="Geneva" pitchFamily="-84" charset="0"/>
              </a:rPr>
              <a:t> </a:t>
            </a:r>
            <a:r>
              <a:rPr lang="en-US" sz="2800" dirty="0" err="1" smtClean="0">
                <a:latin typeface="Geneva" pitchFamily="-84" charset="0"/>
              </a:rPr>
              <a:t>yêu</a:t>
            </a:r>
            <a:r>
              <a:rPr lang="en-US" sz="2800" dirty="0" smtClean="0">
                <a:latin typeface="Geneva" pitchFamily="-84" charset="0"/>
              </a:rPr>
              <a:t> </a:t>
            </a:r>
            <a:r>
              <a:rPr lang="en-US" sz="2800" dirty="0" err="1" smtClean="0">
                <a:latin typeface="Geneva" pitchFamily="-84" charset="0"/>
              </a:rPr>
              <a:t>thương</a:t>
            </a:r>
            <a:r>
              <a:rPr lang="en-US" sz="2800" dirty="0" smtClean="0">
                <a:latin typeface="Geneva" pitchFamily="-84" charset="0"/>
              </a:rPr>
              <a:t> (4–6)</a:t>
            </a:r>
            <a:endParaRPr lang="en-US" sz="2800" dirty="0">
              <a:latin typeface="Geneva" pitchFamily="-84" charset="0"/>
            </a:endParaRPr>
          </a:p>
        </p:txBody>
      </p:sp>
      <p:sp>
        <p:nvSpPr>
          <p:cNvPr id="530434" name="Text Box 4"/>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smtClean="0">
                <a:solidFill>
                  <a:srgbClr val="EAEAEA"/>
                </a:solidFill>
                <a:latin typeface="Arial" pitchFamily="34" charset="0"/>
                <a:ea typeface="MS PGothic" pitchFamily="34" charset="-128"/>
                <a:cs typeface="Arial" pitchFamily="34" charset="0"/>
              </a:rPr>
              <a:t>177</a:t>
            </a:r>
            <a:endParaRPr lang="en-US" sz="2400" smtClean="0">
              <a:solidFill>
                <a:srgbClr val="EAEAEA"/>
              </a:solidFill>
              <a:latin typeface="Arial" pitchFamily="34" charset="0"/>
              <a:ea typeface="MS PGothic" pitchFamily="34" charset="-128"/>
              <a:cs typeface="Arial" pitchFamily="34" charset="0"/>
            </a:endParaRPr>
          </a:p>
        </p:txBody>
      </p:sp>
      <p:sp>
        <p:nvSpPr>
          <p:cNvPr id="118789" name="Text Box 5"/>
          <p:cNvSpPr txBox="1">
            <a:spLocks noChangeArrowheads="1"/>
          </p:cNvSpPr>
          <p:nvPr/>
        </p:nvSpPr>
        <p:spPr bwMode="auto">
          <a:xfrm>
            <a:off x="1219200" y="2092325"/>
            <a:ext cx="7813675" cy="946150"/>
          </a:xfrm>
          <a:prstGeom prst="rect">
            <a:avLst/>
          </a:prstGeom>
          <a:noFill/>
          <a:ln w="12700" cap="sq">
            <a:noFill/>
            <a:miter lim="800000"/>
            <a:headEnd type="none" w="sm" len="sm"/>
            <a:tailEnd type="none" w="sm" len="sm"/>
          </a:ln>
          <a:effectLst>
            <a:outerShdw dist="38100" dir="2700000" rotWithShape="0">
              <a:srgbClr val="808080">
                <a:alpha val="42999"/>
              </a:srgbClr>
            </a:outerShdw>
          </a:effectLst>
        </p:spPr>
        <p:txBody>
          <a:bodyPr>
            <a:spAutoFit/>
          </a:bodyPr>
          <a:lstStyle/>
          <a:p>
            <a:pPr>
              <a:defRPr/>
            </a:pPr>
            <a:r>
              <a:rPr lang="en-US" sz="2800" dirty="0" err="1" smtClean="0">
                <a:effectLst>
                  <a:outerShdw blurRad="38100" dist="38100" dir="2700000" algn="tl">
                    <a:srgbClr val="000000"/>
                  </a:outerShdw>
                </a:effectLst>
                <a:latin typeface="Geneva" pitchFamily="-84" charset="0"/>
              </a:rPr>
              <a:t>Nhu</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cầu</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cơ</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bản</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cho</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những</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tín</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hữu</a:t>
            </a:r>
            <a:r>
              <a:rPr lang="en-US" sz="2800" dirty="0" smtClean="0">
                <a:effectLst>
                  <a:outerShdw blurRad="38100" dist="38100" dir="2700000" algn="tl">
                    <a:srgbClr val="000000"/>
                  </a:outerShdw>
                </a:effectLst>
                <a:latin typeface="Geneva" pitchFamily="-84" charset="0"/>
              </a:rPr>
              <a:t> non </a:t>
            </a:r>
            <a:r>
              <a:rPr lang="en-US" sz="2800" dirty="0" err="1" smtClean="0">
                <a:effectLst>
                  <a:outerShdw blurRad="38100" dist="38100" dir="2700000" algn="tl">
                    <a:srgbClr val="000000"/>
                  </a:outerShdw>
                </a:effectLst>
                <a:latin typeface="Geneva" pitchFamily="-84" charset="0"/>
              </a:rPr>
              <a:t>trẻ</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là</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lớn</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lên</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đời</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thuộc</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linh</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trong</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Chúa</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bằng</a:t>
            </a:r>
            <a:r>
              <a:rPr lang="en-US" sz="2800" dirty="0" smtClean="0">
                <a:effectLst>
                  <a:outerShdw blurRad="38100" dist="38100" dir="2700000" algn="tl">
                    <a:srgbClr val="000000"/>
                  </a:outerShdw>
                </a:effectLst>
                <a:latin typeface="Geneva" pitchFamily="-84" charset="0"/>
              </a:rPr>
              <a:t> </a:t>
            </a:r>
            <a:r>
              <a:rPr lang="en-US" sz="2800" dirty="0" err="1" smtClean="0">
                <a:effectLst>
                  <a:outerShdw blurRad="38100" dist="38100" dir="2700000" algn="tl">
                    <a:srgbClr val="000000"/>
                  </a:outerShdw>
                </a:effectLst>
                <a:latin typeface="Geneva" pitchFamily="-84" charset="0"/>
              </a:rPr>
              <a:t>cách</a:t>
            </a:r>
            <a:r>
              <a:rPr lang="en-US" sz="2800" dirty="0" smtClean="0">
                <a:effectLst>
                  <a:outerShdw blurRad="38100" dist="38100" dir="2700000" algn="tl">
                    <a:srgbClr val="000000"/>
                  </a:outerShdw>
                </a:effectLst>
                <a:latin typeface="Geneva" pitchFamily="-84" charset="0"/>
              </a:rPr>
              <a:t>:</a:t>
            </a:r>
            <a:endParaRPr lang="en-US" sz="2800" dirty="0">
              <a:effectLst>
                <a:outerShdw blurRad="38100" dist="38100" dir="2700000" algn="tl">
                  <a:srgbClr val="000000"/>
                </a:outerShdw>
              </a:effectLst>
              <a:latin typeface="Geneva" pitchFamily="-84" charset="0"/>
            </a:endParaRPr>
          </a:p>
        </p:txBody>
      </p:sp>
      <p:sp>
        <p:nvSpPr>
          <p:cNvPr id="2" name="Title 1"/>
          <p:cNvSpPr>
            <a:spLocks noGrp="1"/>
          </p:cNvSpPr>
          <p:nvPr>
            <p:ph type="title" idx="4294967295"/>
          </p:nvPr>
        </p:nvSpPr>
        <p:spPr>
          <a:xfrm>
            <a:off x="1143000" y="152400"/>
            <a:ext cx="6161088" cy="1206500"/>
          </a:xfrm>
        </p:spPr>
        <p:txBody>
          <a:bodyPr/>
          <a:lstStyle/>
          <a:p>
            <a:pPr>
              <a:defRPr/>
            </a:pPr>
            <a:r>
              <a:rPr lang="en-US" sz="8800" kern="1200" dirty="0" smtClean="0">
                <a:solidFill>
                  <a:srgbClr val="FFCC66"/>
                </a:solidFill>
                <a:latin typeface="Mac ttnorm"/>
                <a:ea typeface="ＭＳ Ｐゴシック"/>
                <a:cs typeface="ＭＳ Ｐゴシック"/>
              </a:rPr>
              <a:t>M</a:t>
            </a:r>
            <a:r>
              <a:rPr lang="vi-VN" sz="8800" kern="1200" dirty="0" smtClean="0">
                <a:solidFill>
                  <a:srgbClr val="FFCC66"/>
                </a:solidFill>
                <a:latin typeface="Mac ttnorm"/>
                <a:ea typeface="ＭＳ Ｐゴシック"/>
                <a:cs typeface="ＭＳ Ｐゴシック"/>
              </a:rPr>
              <a:t>ục đích</a:t>
            </a:r>
            <a:r>
              <a:rPr lang="en-US" sz="8800" kern="1200" dirty="0" smtClean="0">
                <a:solidFill>
                  <a:srgbClr val="FFCC66"/>
                </a:solidFill>
                <a:latin typeface="Mac ttnorm"/>
                <a:ea typeface="ＭＳ Ｐゴシック"/>
                <a:cs typeface="ＭＳ Ｐゴシック"/>
              </a:rPr>
              <a:t> </a:t>
            </a:r>
            <a:endParaRPr lang="en-US" dirty="0">
              <a:ea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0"/>
            <a:ext cx="3657600" cy="2895600"/>
            <a:chOff x="1944" y="0"/>
            <a:chExt cx="2592" cy="1824"/>
          </a:xfrm>
        </p:grpSpPr>
        <p:sp>
          <p:nvSpPr>
            <p:cNvPr id="547850" name="Oval 3"/>
            <p:cNvSpPr>
              <a:spLocks noChangeArrowheads="1"/>
            </p:cNvSpPr>
            <p:nvPr/>
          </p:nvSpPr>
          <p:spPr bwMode="auto">
            <a:xfrm>
              <a:off x="1944" y="0"/>
              <a:ext cx="2592" cy="1824"/>
            </a:xfrm>
            <a:prstGeom prst="ellipse">
              <a:avLst/>
            </a:prstGeom>
            <a:solidFill>
              <a:schemeClr val="accent1"/>
            </a:solidFill>
            <a:ln w="9525">
              <a:no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62468" name="Text Box 4"/>
            <p:cNvSpPr txBox="1">
              <a:spLocks noChangeArrowheads="1"/>
            </p:cNvSpPr>
            <p:nvPr/>
          </p:nvSpPr>
          <p:spPr bwMode="auto">
            <a:xfrm>
              <a:off x="2375" y="144"/>
              <a:ext cx="1811" cy="368"/>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200" b="1" smtClean="0">
                  <a:solidFill>
                    <a:srgbClr val="000090"/>
                  </a:solidFill>
                  <a:effectLst>
                    <a:outerShdw blurRad="38100" dist="38100" dir="2700000" algn="tl">
                      <a:srgbClr val="FFFFFF"/>
                    </a:outerShdw>
                  </a:effectLst>
                  <a:ea typeface="MS PGothic" pitchFamily="34" charset="-128"/>
                  <a:cs typeface="Times New Roman" pitchFamily="18" charset="0"/>
                </a:rPr>
                <a:t>MAIN MENU</a:t>
              </a:r>
            </a:p>
          </p:txBody>
        </p:sp>
      </p:grpSp>
      <p:sp>
        <p:nvSpPr>
          <p:cNvPr id="547843" name="Rectangle 5"/>
          <p:cNvSpPr>
            <a:spLocks noChangeArrowheads="1"/>
          </p:cNvSpPr>
          <p:nvPr/>
        </p:nvSpPr>
        <p:spPr bwMode="auto">
          <a:xfrm>
            <a:off x="0" y="838200"/>
            <a:ext cx="9144000" cy="5791200"/>
          </a:xfrm>
          <a:prstGeom prst="rect">
            <a:avLst/>
          </a:prstGeom>
          <a:solidFill>
            <a:srgbClr val="000090"/>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grpSp>
        <p:nvGrpSpPr>
          <p:cNvPr id="3" name="Group 6"/>
          <p:cNvGrpSpPr>
            <a:grpSpLocks/>
          </p:cNvGrpSpPr>
          <p:nvPr/>
        </p:nvGrpSpPr>
        <p:grpSpPr bwMode="auto">
          <a:xfrm>
            <a:off x="101600" y="2819400"/>
            <a:ext cx="541338" cy="381000"/>
            <a:chOff x="1128" y="2688"/>
            <a:chExt cx="384" cy="240"/>
          </a:xfrm>
        </p:grpSpPr>
        <p:sp>
          <p:nvSpPr>
            <p:cNvPr id="547848" name="AutoShape 7"/>
            <p:cNvSpPr>
              <a:spLocks noChangeArrowheads="1"/>
            </p:cNvSpPr>
            <p:nvPr/>
          </p:nvSpPr>
          <p:spPr bwMode="auto">
            <a:xfrm rot="5400000">
              <a:off x="1104"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fontAlgn="base">
                <a:spcBef>
                  <a:spcPct val="0"/>
                </a:spcBef>
                <a:spcAft>
                  <a:spcPct val="0"/>
                </a:spcAft>
              </a:pPr>
              <a:endParaRPr lang="en-US" smtClean="0">
                <a:solidFill>
                  <a:srgbClr val="CC99FF"/>
                </a:solidFill>
                <a:ea typeface="MS PGothic" pitchFamily="34" charset="-128"/>
              </a:endParaRPr>
            </a:p>
          </p:txBody>
        </p:sp>
        <p:sp>
          <p:nvSpPr>
            <p:cNvPr id="547849" name="AutoShape 8"/>
            <p:cNvSpPr>
              <a:spLocks noChangeArrowheads="1"/>
            </p:cNvSpPr>
            <p:nvPr/>
          </p:nvSpPr>
          <p:spPr bwMode="auto">
            <a:xfrm rot="5400000">
              <a:off x="1296"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fontAlgn="base">
                <a:spcBef>
                  <a:spcPct val="0"/>
                </a:spcBef>
                <a:spcAft>
                  <a:spcPct val="0"/>
                </a:spcAft>
              </a:pPr>
              <a:endParaRPr lang="en-US" smtClean="0">
                <a:solidFill>
                  <a:srgbClr val="CC99FF"/>
                </a:solidFill>
                <a:ea typeface="MS PGothic" pitchFamily="34" charset="-128"/>
              </a:endParaRPr>
            </a:p>
          </p:txBody>
        </p:sp>
      </p:grpSp>
      <p:sp>
        <p:nvSpPr>
          <p:cNvPr id="62473" name="Text Box 9"/>
          <p:cNvSpPr txBox="1">
            <a:spLocks noChangeArrowheads="1"/>
          </p:cNvSpPr>
          <p:nvPr/>
        </p:nvSpPr>
        <p:spPr bwMode="auto">
          <a:xfrm>
            <a:off x="468313" y="1279525"/>
            <a:ext cx="4883150" cy="4703763"/>
          </a:xfrm>
          <a:prstGeom prst="rect">
            <a:avLst/>
          </a:prstGeom>
          <a:noFill/>
          <a:ln w="9525">
            <a:noFill/>
            <a:miter lim="800000"/>
            <a:headEnd/>
            <a:tailEnd/>
          </a:ln>
        </p:spPr>
        <p:txBody>
          <a:bodyPr wrap="none">
            <a:spAutoFit/>
          </a:bodyPr>
          <a:lstStyle/>
          <a:p>
            <a:pPr fontAlgn="base">
              <a:lnSpc>
                <a:spcPct val="120000"/>
              </a:lnSpc>
              <a:spcBef>
                <a:spcPct val="0"/>
              </a:spcBef>
              <a:spcAft>
                <a:spcPct val="0"/>
              </a:spcAft>
            </a:pPr>
            <a:r>
              <a:rPr lang="en-US" sz="3600" smtClean="0">
                <a:solidFill>
                  <a:srgbClr val="FFFFFF"/>
                </a:solidFill>
                <a:ea typeface="MS PGothic" pitchFamily="34" charset="-128"/>
              </a:rPr>
              <a:t>CITY OF EPHESUS</a:t>
            </a:r>
          </a:p>
          <a:p>
            <a:pPr fontAlgn="base">
              <a:lnSpc>
                <a:spcPct val="120000"/>
              </a:lnSpc>
              <a:spcBef>
                <a:spcPct val="0"/>
              </a:spcBef>
              <a:spcAft>
                <a:spcPct val="0"/>
              </a:spcAft>
            </a:pPr>
            <a:r>
              <a:rPr lang="en-US" sz="3600" smtClean="0">
                <a:solidFill>
                  <a:srgbClr val="FFFFFF"/>
                </a:solidFill>
                <a:ea typeface="MS PGothic" pitchFamily="34" charset="-128"/>
              </a:rPr>
              <a:t>BACKGROUND</a:t>
            </a:r>
          </a:p>
          <a:p>
            <a:pPr fontAlgn="base">
              <a:lnSpc>
                <a:spcPct val="120000"/>
              </a:lnSpc>
              <a:spcBef>
                <a:spcPct val="0"/>
              </a:spcBef>
              <a:spcAft>
                <a:spcPct val="0"/>
              </a:spcAft>
            </a:pPr>
            <a:r>
              <a:rPr lang="en-US" sz="3600" smtClean="0">
                <a:solidFill>
                  <a:srgbClr val="FFFFFF"/>
                </a:solidFill>
                <a:ea typeface="MS PGothic" pitchFamily="34" charset="-128"/>
              </a:rPr>
              <a:t>OUTLINE</a:t>
            </a:r>
          </a:p>
          <a:p>
            <a:pPr fontAlgn="base">
              <a:lnSpc>
                <a:spcPct val="120000"/>
              </a:lnSpc>
              <a:spcBef>
                <a:spcPct val="0"/>
              </a:spcBef>
              <a:spcAft>
                <a:spcPct val="0"/>
              </a:spcAft>
            </a:pPr>
            <a:r>
              <a:rPr lang="en-US" sz="3600" smtClean="0">
                <a:solidFill>
                  <a:srgbClr val="FFFFFF"/>
                </a:solidFill>
                <a:ea typeface="MS PGothic" pitchFamily="34" charset="-128"/>
              </a:rPr>
              <a:t>SCRIPTURE IN SONG</a:t>
            </a:r>
          </a:p>
          <a:p>
            <a:pPr fontAlgn="base">
              <a:lnSpc>
                <a:spcPct val="120000"/>
              </a:lnSpc>
              <a:spcBef>
                <a:spcPct val="0"/>
              </a:spcBef>
              <a:spcAft>
                <a:spcPct val="0"/>
              </a:spcAft>
            </a:pPr>
            <a:r>
              <a:rPr lang="en-US" sz="3600" smtClean="0">
                <a:solidFill>
                  <a:srgbClr val="FFFFFF"/>
                </a:solidFill>
                <a:ea typeface="MS PGothic" pitchFamily="34" charset="-128"/>
              </a:rPr>
              <a:t>CHAPTERS 1–3</a:t>
            </a:r>
          </a:p>
          <a:p>
            <a:pPr fontAlgn="base">
              <a:lnSpc>
                <a:spcPct val="120000"/>
              </a:lnSpc>
              <a:spcBef>
                <a:spcPct val="0"/>
              </a:spcBef>
              <a:spcAft>
                <a:spcPct val="0"/>
              </a:spcAft>
            </a:pPr>
            <a:r>
              <a:rPr lang="en-US" sz="3600" smtClean="0">
                <a:solidFill>
                  <a:srgbClr val="FFFFFF"/>
                </a:solidFill>
                <a:ea typeface="MS PGothic" pitchFamily="34" charset="-128"/>
              </a:rPr>
              <a:t>CHAPTERS 4–6</a:t>
            </a:r>
          </a:p>
          <a:p>
            <a:pPr fontAlgn="base">
              <a:lnSpc>
                <a:spcPct val="120000"/>
              </a:lnSpc>
              <a:spcBef>
                <a:spcPct val="0"/>
              </a:spcBef>
              <a:spcAft>
                <a:spcPct val="0"/>
              </a:spcAft>
            </a:pPr>
            <a:r>
              <a:rPr lang="en-US" sz="3600" smtClean="0">
                <a:solidFill>
                  <a:srgbClr val="FFFFFF"/>
                </a:solidFill>
                <a:ea typeface="MS PGothic" pitchFamily="34" charset="-128"/>
              </a:rPr>
              <a:t>CONCLUSION</a:t>
            </a:r>
          </a:p>
        </p:txBody>
      </p:sp>
      <p:sp>
        <p:nvSpPr>
          <p:cNvPr id="547846" name="Line 11"/>
          <p:cNvSpPr>
            <a:spLocks noChangeShapeType="1"/>
          </p:cNvSpPr>
          <p:nvPr/>
        </p:nvSpPr>
        <p:spPr bwMode="auto">
          <a:xfrm>
            <a:off x="5292725" y="1219200"/>
            <a:ext cx="0" cy="4953000"/>
          </a:xfrm>
          <a:prstGeom prst="line">
            <a:avLst/>
          </a:prstGeom>
          <a:noFill/>
          <a:ln w="9525">
            <a:solidFill>
              <a:schemeClr val="accent1"/>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47847" name="Title 1"/>
          <p:cNvSpPr>
            <a:spLocks noGrp="1"/>
          </p:cNvSpPr>
          <p:nvPr>
            <p:ph type="title"/>
          </p:nvPr>
        </p:nvSpPr>
        <p:spPr>
          <a:xfrm>
            <a:off x="4356100" y="-603250"/>
            <a:ext cx="4787900" cy="908050"/>
          </a:xfrm>
        </p:spPr>
        <p:txBody>
          <a:bodyPr/>
          <a:lstStyle/>
          <a:p>
            <a:r>
              <a:rPr lang="en-US" smtClean="0"/>
              <a:t>Outline</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62473">
                                            <p:txEl>
                                              <p:pRg st="2" end="2"/>
                                            </p:txEl>
                                          </p:spTgt>
                                        </p:tgtEl>
                                        <p:attrNameLst>
                                          <p:attrName>style.color</p:attrName>
                                        </p:attrNameLst>
                                      </p:cBhvr>
                                      <p:to>
                                        <a:srgbClr val="CC0099"/>
                                      </p:to>
                                    </p:animClr>
                                    <p:animClr clrSpc="rgb" dir="cw">
                                      <p:cBhvr>
                                        <p:cTn id="12" dur="250" autoRev="1" fill="hold"/>
                                        <p:tgtEl>
                                          <p:spTgt spid="62473">
                                            <p:txEl>
                                              <p:pRg st="2" end="2"/>
                                            </p:txEl>
                                          </p:spTgt>
                                        </p:tgtEl>
                                        <p:attrNameLst>
                                          <p:attrName>fillcolor</p:attrName>
                                        </p:attrNameLst>
                                      </p:cBhvr>
                                      <p:to>
                                        <a:srgbClr val="CC0099"/>
                                      </p:to>
                                    </p:animClr>
                                    <p:set>
                                      <p:cBhvr>
                                        <p:cTn id="13" dur="250" autoRev="1" fill="hold"/>
                                        <p:tgtEl>
                                          <p:spTgt spid="62473">
                                            <p:txEl>
                                              <p:pRg st="2" end="2"/>
                                            </p:txEl>
                                          </p:spTgt>
                                        </p:tgtEl>
                                        <p:attrNameLst>
                                          <p:attrName>fill.type</p:attrName>
                                        </p:attrNameLst>
                                      </p:cBhvr>
                                      <p:to>
                                        <p:strVal val="solid"/>
                                      </p:to>
                                    </p:set>
                                    <p:set>
                                      <p:cBhvr>
                                        <p:cTn id="14" dur="250" autoRev="1" fill="hold"/>
                                        <p:tgtEl>
                                          <p:spTgt spid="6247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889" name="Rectangle 2" descr="Medium wood"/>
          <p:cNvSpPr>
            <a:spLocks noChangeArrowheads="1"/>
          </p:cNvSpPr>
          <p:nvPr/>
        </p:nvSpPr>
        <p:spPr bwMode="auto">
          <a:xfrm>
            <a:off x="0" y="0"/>
            <a:ext cx="9144000" cy="6858000"/>
          </a:xfrm>
          <a:prstGeom prst="rect">
            <a:avLst/>
          </a:prstGeom>
          <a:blipFill dpi="0" rotWithShape="0">
            <a:blip r:embed="rId4" cstate="print"/>
            <a:srcRect/>
            <a:tile tx="0" ty="0" sx="100000" sy="100000" flip="none" algn="tl"/>
          </a:blipFill>
          <a:ln w="12700" cap="sq">
            <a:noFill/>
            <a:miter lim="800000"/>
            <a:headEnd type="none" w="sm" len="sm"/>
            <a:tailEnd type="none" w="sm" len="sm"/>
          </a:ln>
        </p:spPr>
        <p:txBody>
          <a:bodyPr wrap="none" anchor="ctr"/>
          <a:lstStyle/>
          <a:p>
            <a:pPr fontAlgn="base">
              <a:spcBef>
                <a:spcPct val="0"/>
              </a:spcBef>
              <a:spcAft>
                <a:spcPct val="0"/>
              </a:spcAft>
            </a:pPr>
            <a:endParaRPr lang="en-US" sz="2400" smtClean="0">
              <a:solidFill>
                <a:srgbClr val="EAEAEA"/>
              </a:solidFill>
              <a:ea typeface="MS PGothic" pitchFamily="34" charset="-128"/>
            </a:endParaRPr>
          </a:p>
        </p:txBody>
      </p:sp>
      <p:graphicFrame>
        <p:nvGraphicFramePr>
          <p:cNvPr id="549890" name="Object 2"/>
          <p:cNvGraphicFramePr>
            <a:graphicFrameLocks noChangeAspect="1"/>
          </p:cNvGraphicFramePr>
          <p:nvPr/>
        </p:nvGraphicFramePr>
        <p:xfrm>
          <a:off x="14288" y="1184275"/>
          <a:ext cx="9129712" cy="5708650"/>
        </p:xfrm>
        <a:graphic>
          <a:graphicData uri="http://schemas.openxmlformats.org/presentationml/2006/ole">
            <mc:AlternateContent xmlns:mc="http://schemas.openxmlformats.org/markup-compatibility/2006">
              <mc:Choice xmlns:v="urn:schemas-microsoft-com:vml" Requires="v">
                <p:oleObj spid="_x0000_s2063" name="Document" r:id="rId6" imgW="6172200" imgH="3149600" progId="Word.Document.8">
                  <p:embed/>
                </p:oleObj>
              </mc:Choice>
              <mc:Fallback>
                <p:oleObj name="Document" r:id="rId6" imgW="6172200" imgH="314960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8" y="1184275"/>
                        <a:ext cx="9129712" cy="57086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9812" name="Text Box 4"/>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defRPr/>
            </a:pPr>
            <a:r>
              <a:rPr lang="en-US" b="1" smtClean="0">
                <a:solidFill>
                  <a:srgbClr val="EAEAEA"/>
                </a:solidFill>
                <a:latin typeface="Arial"/>
                <a:cs typeface="Arial"/>
              </a:rPr>
              <a:t>175</a:t>
            </a:r>
            <a:endParaRPr lang="en-US" smtClean="0">
              <a:solidFill>
                <a:srgbClr val="EAEAEA"/>
              </a:solidFill>
              <a:latin typeface="Arial"/>
              <a:cs typeface="Arial"/>
            </a:endParaRPr>
          </a:p>
        </p:txBody>
      </p:sp>
      <p:sp>
        <p:nvSpPr>
          <p:cNvPr id="119813" name="Rectangle 5"/>
          <p:cNvSpPr>
            <a:spLocks noGrp="1" noChangeArrowheads="1"/>
          </p:cNvSpPr>
          <p:nvPr>
            <p:ph type="title" idx="4294967295"/>
          </p:nvPr>
        </p:nvSpPr>
        <p:spPr>
          <a:xfrm>
            <a:off x="34925" y="404813"/>
            <a:ext cx="9105900" cy="609600"/>
          </a:xfrm>
          <a:effectLst>
            <a:outerShdw dist="38099" dir="2700000" algn="ctr" rotWithShape="0">
              <a:schemeClr val="bg2">
                <a:alpha val="74997"/>
              </a:schemeClr>
            </a:outerShdw>
          </a:effectLst>
        </p:spPr>
        <p:txBody>
          <a:bodyPr/>
          <a:lstStyle/>
          <a:p>
            <a:pPr algn="ctr" eaLnBrk="1" hangingPunct="1">
              <a:defRPr/>
            </a:pPr>
            <a:r>
              <a:rPr lang="en-US" b="1" i="1" dirty="0" smtClean="0">
                <a:ea typeface="ＭＳ Ｐゴシック" charset="0"/>
              </a:rPr>
              <a:t>Ephesians Book Chart</a:t>
            </a:r>
            <a:endParaRPr lang="en-US" i="1" dirty="0">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ext Box 2"/>
          <p:cNvSpPr txBox="1">
            <a:spLocks noChangeArrowheads="1"/>
          </p:cNvSpPr>
          <p:nvPr/>
        </p:nvSpPr>
        <p:spPr bwMode="auto">
          <a:xfrm>
            <a:off x="1403350" y="1524000"/>
            <a:ext cx="7543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b="1">
                <a:effectLst>
                  <a:outerShdw blurRad="38100" dist="38100" dir="2700000" algn="tl">
                    <a:srgbClr val="000000"/>
                  </a:outerShdw>
                </a:effectLst>
                <a:latin typeface="Arail" charset="0"/>
              </a:rPr>
              <a:t>The first portion (Eph. 1–3) describes "Our Heritage in Christ" or the work of God in the Christian. This includes much on the Christian</a:t>
            </a:r>
            <a:r>
              <a:rPr lang="fr-FR" b="1">
                <a:effectLst>
                  <a:outerShdw blurRad="38100" dist="38100" dir="2700000" algn="tl">
                    <a:srgbClr val="000000"/>
                  </a:outerShdw>
                </a:effectLst>
                <a:latin typeface="Arail" charset="0"/>
              </a:rPr>
              <a:t>'</a:t>
            </a:r>
            <a:r>
              <a:rPr lang="en-US" b="1">
                <a:effectLst>
                  <a:outerShdw blurRad="38100" dist="38100" dir="2700000" algn="tl">
                    <a:srgbClr val="000000"/>
                  </a:outerShdw>
                </a:effectLst>
                <a:latin typeface="Arail" charset="0"/>
              </a:rPr>
              <a:t>s heavenly standing and his position in Christ. Paul also explains the unity of Jews and Gentiles in the church who are equal positionally.</a:t>
            </a:r>
          </a:p>
        </p:txBody>
      </p:sp>
      <p:sp>
        <p:nvSpPr>
          <p:cNvPr id="551938" name="Text Box 4"/>
          <p:cNvSpPr txBox="1">
            <a:spLocks noChangeArrowheads="1"/>
          </p:cNvSpPr>
          <p:nvPr/>
        </p:nvSpPr>
        <p:spPr bwMode="auto">
          <a:xfrm>
            <a:off x="8382000" y="76200"/>
            <a:ext cx="641350" cy="457200"/>
          </a:xfrm>
          <a:prstGeom prst="rect">
            <a:avLst/>
          </a:prstGeom>
          <a:noFill/>
          <a:ln w="12700" cap="sq">
            <a:noFill/>
            <a:miter lim="800000"/>
            <a:headEnd type="none" w="sm" len="sm"/>
            <a:tailEnd type="none" w="sm" len="sm"/>
          </a:ln>
        </p:spPr>
        <p:txBody>
          <a:bodyPr wrap="none">
            <a:spAutoFit/>
          </a:bodyPr>
          <a:lstStyle/>
          <a:p>
            <a:pPr eaLnBrk="0" hangingPunct="0"/>
            <a:r>
              <a:rPr lang="en-US" b="1"/>
              <a:t>178</a:t>
            </a:r>
            <a:endParaRPr lang="en-US"/>
          </a:p>
        </p:txBody>
      </p:sp>
      <p:sp>
        <p:nvSpPr>
          <p:cNvPr id="5" name="Text Box 2"/>
          <p:cNvSpPr txBox="1">
            <a:spLocks noChangeArrowheads="1"/>
          </p:cNvSpPr>
          <p:nvPr/>
        </p:nvSpPr>
        <p:spPr bwMode="auto">
          <a:xfrm>
            <a:off x="1420813" y="4149725"/>
            <a:ext cx="7543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4013" indent="-354013" eaLnBrk="1" hangingPunct="1">
              <a:spcBef>
                <a:spcPct val="50000"/>
              </a:spcBef>
              <a:buFont typeface="Arial"/>
              <a:buChar char="•"/>
              <a:defRPr/>
            </a:pPr>
            <a:r>
              <a:rPr lang="en-US" b="1" dirty="0" smtClean="0">
                <a:effectLst>
                  <a:outerShdw blurRad="38100" dist="38100" dir="2700000" algn="tl">
                    <a:srgbClr val="000000">
                      <a:alpha val="43137"/>
                    </a:srgbClr>
                  </a:outerShdw>
                </a:effectLst>
                <a:latin typeface="Arail" charset="0"/>
                <a:cs typeface="Arail" charset="0"/>
              </a:rPr>
              <a:t>Blessings in Christ as equal to predestined Jews (1:3-23)</a:t>
            </a:r>
          </a:p>
          <a:p>
            <a:pPr marL="354013" indent="-354013" eaLnBrk="1" hangingPunct="1">
              <a:spcBef>
                <a:spcPct val="50000"/>
              </a:spcBef>
              <a:buFontTx/>
              <a:buChar char="•"/>
              <a:defRPr/>
            </a:pPr>
            <a:r>
              <a:rPr lang="en-US" b="1" dirty="0" smtClean="0">
                <a:effectLst>
                  <a:outerShdw blurRad="38100" dist="38100" dir="2700000" algn="tl">
                    <a:srgbClr val="000000">
                      <a:alpha val="43137"/>
                    </a:srgbClr>
                  </a:outerShdw>
                </a:effectLst>
                <a:latin typeface="Arail" charset="0"/>
                <a:cs typeface="Arail" charset="0"/>
              </a:rPr>
              <a:t>Experience of salvation and reconciliation with Jews in the body of Christ (Eph. 2)</a:t>
            </a:r>
          </a:p>
          <a:p>
            <a:pPr marL="354013" indent="-354013" eaLnBrk="1" hangingPunct="1">
              <a:spcBef>
                <a:spcPct val="50000"/>
              </a:spcBef>
              <a:buFontTx/>
              <a:buChar char="•"/>
              <a:defRPr/>
            </a:pPr>
            <a:r>
              <a:rPr lang="en-US" b="1" dirty="0" smtClean="0">
                <a:effectLst>
                  <a:outerShdw blurRad="38100" dist="38100" dir="2700000" algn="tl">
                    <a:srgbClr val="000000">
                      <a:alpha val="43137"/>
                    </a:srgbClr>
                  </a:outerShdw>
                </a:effectLst>
                <a:latin typeface="Arail" charset="0"/>
                <a:cs typeface="Arail" charset="0"/>
              </a:rPr>
              <a:t>Growing knowledge and strength (Eph. 3)</a:t>
            </a:r>
            <a:r>
              <a:rPr lang="en-GB" b="1" dirty="0" smtClean="0">
                <a:effectLst>
                  <a:outerShdw blurRad="38100" dist="38100" dir="2700000" algn="tl">
                    <a:srgbClr val="000000">
                      <a:alpha val="43137"/>
                    </a:srgbClr>
                  </a:outerShdw>
                </a:effectLst>
                <a:latin typeface="Arail" charset="0"/>
                <a:cs typeface="Arail" charset="0"/>
              </a:rPr>
              <a:t>  </a:t>
            </a:r>
            <a:endParaRPr lang="en-US" b="1" dirty="0" smtClean="0">
              <a:effectLst>
                <a:outerShdw blurRad="38100" dist="38100" dir="2700000" algn="tl">
                  <a:srgbClr val="000000">
                    <a:alpha val="43137"/>
                  </a:srgbClr>
                </a:outerShdw>
              </a:effectLst>
              <a:latin typeface="Arail" charset="0"/>
              <a:cs typeface="Arail" charset="0"/>
            </a:endParaRPr>
          </a:p>
        </p:txBody>
      </p:sp>
      <p:sp>
        <p:nvSpPr>
          <p:cNvPr id="2" name="Title 1"/>
          <p:cNvSpPr>
            <a:spLocks noGrp="1"/>
          </p:cNvSpPr>
          <p:nvPr>
            <p:ph type="title" idx="4294967295"/>
          </p:nvPr>
        </p:nvSpPr>
        <p:spPr/>
        <p:txBody>
          <a:bodyPr/>
          <a:lstStyle/>
          <a:p>
            <a:pPr>
              <a:defRPr/>
            </a:pPr>
            <a:r>
              <a:rPr lang="en-US" sz="8800" kern="1200" dirty="0" smtClean="0">
                <a:solidFill>
                  <a:srgbClr val="FFCC66"/>
                </a:solidFill>
                <a:latin typeface="Mac ttnorm"/>
                <a:ea typeface="ＭＳ Ｐゴシック"/>
                <a:cs typeface="ＭＳ Ｐゴシック"/>
              </a:rPr>
              <a:t>Outline</a:t>
            </a:r>
            <a:r>
              <a:rPr lang="en-US" dirty="0" smtClean="0">
                <a:ea typeface="ＭＳ Ｐゴシック" charset="0"/>
              </a:rPr>
              <a:t> </a:t>
            </a:r>
            <a:endParaRPr lang="en-US" dirty="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47688" y="76200"/>
            <a:ext cx="3076575" cy="6683375"/>
          </a:xfrm>
          <a:prstGeom prst="rect">
            <a:avLst/>
          </a:prstGeom>
          <a:solidFill>
            <a:srgbClr val="FF9933">
              <a:alpha val="65097"/>
            </a:srgbClr>
          </a:solidFill>
          <a:ln w="9525">
            <a:noFill/>
            <a:miter lim="800000"/>
            <a:headEnd/>
            <a:tailEnd/>
          </a:ln>
        </p:spPr>
        <p:txBody>
          <a:bodyPr>
            <a:spAutoFit/>
          </a:bodyPr>
          <a:lstStyle/>
          <a:p>
            <a:pPr algn="ctr"/>
            <a:r>
              <a:rPr lang="en-US" sz="3600" dirty="0" smtClean="0">
                <a:solidFill>
                  <a:srgbClr val="3399FF"/>
                </a:solidFill>
                <a:latin typeface="Arial" pitchFamily="34" charset="0"/>
              </a:rPr>
              <a:t>DÀN BÀI</a:t>
            </a:r>
            <a:endParaRPr lang="en-US" sz="3600" dirty="0">
              <a:solidFill>
                <a:srgbClr val="3399FF"/>
              </a:solidFill>
              <a:latin typeface="Arial" pitchFamily="34" charset="0"/>
            </a:endParaRPr>
          </a:p>
          <a:p>
            <a:endParaRPr lang="en-US" sz="3600" dirty="0">
              <a:solidFill>
                <a:srgbClr val="3399FF"/>
              </a:solidFill>
              <a:latin typeface="Arial" pitchFamily="34" charset="0"/>
            </a:endParaRPr>
          </a:p>
          <a:p>
            <a:endParaRPr lang="en-US" sz="3600" dirty="0">
              <a:solidFill>
                <a:srgbClr val="3399FF"/>
              </a:solidFill>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a:p>
            <a:endParaRPr lang="en-US" sz="3600" dirty="0">
              <a:latin typeface="Arial" pitchFamily="34" charset="0"/>
            </a:endParaRPr>
          </a:p>
        </p:txBody>
      </p:sp>
      <p:grpSp>
        <p:nvGrpSpPr>
          <p:cNvPr id="2" name="Group 3"/>
          <p:cNvGrpSpPr>
            <a:grpSpLocks/>
          </p:cNvGrpSpPr>
          <p:nvPr/>
        </p:nvGrpSpPr>
        <p:grpSpPr bwMode="auto">
          <a:xfrm>
            <a:off x="-152400" y="838200"/>
            <a:ext cx="8670925" cy="5791200"/>
            <a:chOff x="168" y="480"/>
            <a:chExt cx="6144" cy="3648"/>
          </a:xfrm>
        </p:grpSpPr>
        <p:sp>
          <p:nvSpPr>
            <p:cNvPr id="287751" name="Rectangle 4"/>
            <p:cNvSpPr>
              <a:spLocks noChangeArrowheads="1"/>
            </p:cNvSpPr>
            <p:nvPr/>
          </p:nvSpPr>
          <p:spPr bwMode="auto">
            <a:xfrm>
              <a:off x="168" y="480"/>
              <a:ext cx="6144" cy="3648"/>
            </a:xfrm>
            <a:prstGeom prst="rect">
              <a:avLst/>
            </a:prstGeom>
            <a:solidFill>
              <a:srgbClr val="BBE0E3">
                <a:alpha val="79999"/>
              </a:srgbClr>
            </a:solidFill>
            <a:ln w="9525">
              <a:noFill/>
              <a:miter lim="800000"/>
              <a:headEnd/>
              <a:tailEnd/>
            </a:ln>
          </p:spPr>
          <p:txBody>
            <a:bodyPr wrap="none" anchor="ctr"/>
            <a:lstStyle/>
            <a:p>
              <a:pPr algn="ctr"/>
              <a:endParaRPr lang="en-US" sz="1800">
                <a:latin typeface="Arial" pitchFamily="34" charset="0"/>
              </a:endParaRPr>
            </a:p>
          </p:txBody>
        </p:sp>
        <p:sp>
          <p:nvSpPr>
            <p:cNvPr id="287752" name="Text Box 5"/>
            <p:cNvSpPr txBox="1">
              <a:spLocks noChangeArrowheads="1"/>
            </p:cNvSpPr>
            <p:nvPr/>
          </p:nvSpPr>
          <p:spPr bwMode="auto">
            <a:xfrm>
              <a:off x="2407" y="626"/>
              <a:ext cx="131" cy="436"/>
            </a:xfrm>
            <a:prstGeom prst="rect">
              <a:avLst/>
            </a:prstGeom>
            <a:noFill/>
            <a:ln w="9525">
              <a:noFill/>
              <a:miter lim="800000"/>
              <a:headEnd/>
              <a:tailEnd/>
            </a:ln>
          </p:spPr>
          <p:txBody>
            <a:bodyPr wrap="none">
              <a:spAutoFit/>
            </a:bodyPr>
            <a:lstStyle/>
            <a:p>
              <a:pPr algn="r">
                <a:lnSpc>
                  <a:spcPct val="110000"/>
                </a:lnSpc>
              </a:pPr>
              <a:endParaRPr lang="en-US" sz="3600">
                <a:latin typeface="Arial" pitchFamily="34" charset="0"/>
              </a:endParaRPr>
            </a:p>
          </p:txBody>
        </p:sp>
      </p:grpSp>
      <p:sp>
        <p:nvSpPr>
          <p:cNvPr id="64518" name="Oval 6"/>
          <p:cNvSpPr>
            <a:spLocks noChangeArrowheads="1"/>
          </p:cNvSpPr>
          <p:nvPr/>
        </p:nvSpPr>
        <p:spPr bwMode="auto">
          <a:xfrm>
            <a:off x="2201863" y="-304800"/>
            <a:ext cx="8331200" cy="9372600"/>
          </a:xfrm>
          <a:prstGeom prst="ellipse">
            <a:avLst/>
          </a:prstGeom>
          <a:solidFill>
            <a:srgbClr val="CC99FF">
              <a:alpha val="39999"/>
            </a:srgbClr>
          </a:solidFill>
          <a:ln w="9525">
            <a:noFill/>
            <a:round/>
            <a:headEnd/>
            <a:tailEnd/>
          </a:ln>
        </p:spPr>
        <p:txBody>
          <a:bodyPr wrap="none" anchor="ctr"/>
          <a:lstStyle/>
          <a:p>
            <a:pPr algn="ctr"/>
            <a:endParaRPr lang="en-US" sz="1800">
              <a:latin typeface="Arial" pitchFamily="34" charset="0"/>
            </a:endParaRPr>
          </a:p>
        </p:txBody>
      </p:sp>
      <p:sp>
        <p:nvSpPr>
          <p:cNvPr id="64519" name="Text Box 7"/>
          <p:cNvSpPr txBox="1">
            <a:spLocks noChangeArrowheads="1"/>
          </p:cNvSpPr>
          <p:nvPr/>
        </p:nvSpPr>
        <p:spPr bwMode="auto">
          <a:xfrm>
            <a:off x="2133600" y="2209800"/>
            <a:ext cx="6629400" cy="3970318"/>
          </a:xfrm>
          <a:prstGeom prst="rect">
            <a:avLst/>
          </a:prstGeom>
          <a:noFill/>
          <a:ln w="9525">
            <a:noFill/>
            <a:miter lim="800000"/>
            <a:headEnd/>
            <a:tailEnd/>
          </a:ln>
        </p:spPr>
        <p:txBody>
          <a:bodyPr wrap="square">
            <a:spAutoFit/>
          </a:bodyPr>
          <a:lstStyle/>
          <a:p>
            <a:r>
              <a:rPr lang="en-US" sz="3600" dirty="0" err="1" smtClean="0">
                <a:solidFill>
                  <a:srgbClr val="CC0099"/>
                </a:solidFill>
                <a:latin typeface="Arial" pitchFamily="34" charset="0"/>
              </a:rPr>
              <a:t>Công</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việc</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của</a:t>
            </a:r>
            <a:r>
              <a:rPr lang="en-US" sz="3600" dirty="0" smtClean="0">
                <a:solidFill>
                  <a:srgbClr val="CC0099"/>
                </a:solidFill>
                <a:latin typeface="Arial" pitchFamily="34" charset="0"/>
              </a:rPr>
              <a:t> </a:t>
            </a:r>
            <a:r>
              <a:rPr lang="vi-VN" sz="3600" dirty="0" smtClean="0">
                <a:solidFill>
                  <a:srgbClr val="CC0099"/>
                </a:solidFill>
                <a:latin typeface="Arial" pitchFamily="34" charset="0"/>
              </a:rPr>
              <a:t>Đức Chúa Trời</a:t>
            </a:r>
            <a:r>
              <a:rPr lang="en-US" sz="3600" dirty="0" smtClean="0">
                <a:solidFill>
                  <a:srgbClr val="CC0099"/>
                </a:solidFill>
                <a:latin typeface="Arial" pitchFamily="34" charset="0"/>
              </a:rPr>
              <a:t> :</a:t>
            </a:r>
            <a:endParaRPr lang="en-US" sz="3600" dirty="0">
              <a:solidFill>
                <a:srgbClr val="CC0099"/>
              </a:solidFill>
              <a:latin typeface="Arial" pitchFamily="34" charset="0"/>
            </a:endParaRPr>
          </a:p>
          <a:p>
            <a:pPr>
              <a:buFontTx/>
              <a:buChar char="•"/>
            </a:pPr>
            <a:r>
              <a:rPr lang="en-US" sz="3600" dirty="0">
                <a:solidFill>
                  <a:srgbClr val="CC0099"/>
                </a:solidFill>
                <a:latin typeface="Arial" pitchFamily="34" charset="0"/>
              </a:rPr>
              <a:t>	</a:t>
            </a:r>
            <a:r>
              <a:rPr lang="en-US" sz="3600" dirty="0" err="1" smtClean="0">
                <a:solidFill>
                  <a:srgbClr val="CC0099"/>
                </a:solidFill>
                <a:latin typeface="Arial" pitchFamily="34" charset="0"/>
              </a:rPr>
              <a:t>Cứu</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chuộc</a:t>
            </a:r>
            <a:endParaRPr lang="en-US" sz="3600" dirty="0">
              <a:solidFill>
                <a:srgbClr val="CC0099"/>
              </a:solidFill>
              <a:latin typeface="Arial" pitchFamily="34" charset="0"/>
            </a:endParaRPr>
          </a:p>
          <a:p>
            <a:pPr>
              <a:buFontTx/>
              <a:buChar char="•"/>
            </a:pPr>
            <a:r>
              <a:rPr lang="en-US" sz="3600" dirty="0">
                <a:solidFill>
                  <a:srgbClr val="CC0099"/>
                </a:solidFill>
                <a:latin typeface="Arial" pitchFamily="34" charset="0"/>
              </a:rPr>
              <a:t>	</a:t>
            </a:r>
            <a:r>
              <a:rPr lang="en-US" sz="3600" dirty="0" err="1" smtClean="0">
                <a:solidFill>
                  <a:srgbClr val="CC0099"/>
                </a:solidFill>
                <a:latin typeface="Arial" pitchFamily="34" charset="0"/>
              </a:rPr>
              <a:t>Mặc</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khải</a:t>
            </a:r>
            <a:endParaRPr lang="en-US" sz="3600" dirty="0">
              <a:solidFill>
                <a:srgbClr val="CC0099"/>
              </a:solidFill>
              <a:latin typeface="Arial" pitchFamily="34" charset="0"/>
            </a:endParaRPr>
          </a:p>
          <a:p>
            <a:pPr>
              <a:buFontTx/>
              <a:buChar char="•"/>
            </a:pPr>
            <a:r>
              <a:rPr lang="en-US" sz="3600" dirty="0">
                <a:solidFill>
                  <a:srgbClr val="CC0099"/>
                </a:solidFill>
                <a:latin typeface="Arial" pitchFamily="34" charset="0"/>
              </a:rPr>
              <a:t>	</a:t>
            </a:r>
            <a:r>
              <a:rPr lang="en-US" sz="3600" dirty="0" err="1" smtClean="0">
                <a:solidFill>
                  <a:srgbClr val="CC0099"/>
                </a:solidFill>
                <a:latin typeface="Arial" pitchFamily="34" charset="0"/>
              </a:rPr>
              <a:t>Phục</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sinh</a:t>
            </a:r>
            <a:endParaRPr lang="en-US" sz="3600" dirty="0">
              <a:solidFill>
                <a:srgbClr val="CC0099"/>
              </a:solidFill>
              <a:latin typeface="Arial" pitchFamily="34" charset="0"/>
            </a:endParaRPr>
          </a:p>
          <a:p>
            <a:pPr>
              <a:buFontTx/>
              <a:buChar char="•"/>
            </a:pPr>
            <a:r>
              <a:rPr lang="en-US" sz="3600" dirty="0">
                <a:solidFill>
                  <a:srgbClr val="CC0099"/>
                </a:solidFill>
                <a:latin typeface="Arial" pitchFamily="34" charset="0"/>
              </a:rPr>
              <a:t>	</a:t>
            </a:r>
            <a:r>
              <a:rPr lang="en-US" sz="3600" dirty="0" err="1" smtClean="0">
                <a:solidFill>
                  <a:srgbClr val="CC0099"/>
                </a:solidFill>
                <a:latin typeface="Arial" pitchFamily="34" charset="0"/>
              </a:rPr>
              <a:t>Giải</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hòa</a:t>
            </a:r>
            <a:endParaRPr lang="en-US" sz="3600" dirty="0">
              <a:solidFill>
                <a:srgbClr val="CC0099"/>
              </a:solidFill>
              <a:latin typeface="Arial" pitchFamily="34" charset="0"/>
            </a:endParaRPr>
          </a:p>
          <a:p>
            <a:pPr>
              <a:buFontTx/>
              <a:buChar char="•"/>
            </a:pPr>
            <a:r>
              <a:rPr lang="en-US" sz="3600" dirty="0">
                <a:solidFill>
                  <a:srgbClr val="CC0099"/>
                </a:solidFill>
                <a:latin typeface="Arial" pitchFamily="34" charset="0"/>
              </a:rPr>
              <a:t>	</a:t>
            </a:r>
            <a:r>
              <a:rPr lang="en-US" sz="3600" dirty="0" err="1" smtClean="0">
                <a:solidFill>
                  <a:srgbClr val="CC0099"/>
                </a:solidFill>
                <a:latin typeface="Arial" pitchFamily="34" charset="0"/>
              </a:rPr>
              <a:t>Công</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bố</a:t>
            </a:r>
            <a:endParaRPr lang="en-US" sz="3600" dirty="0">
              <a:solidFill>
                <a:srgbClr val="CC0099"/>
              </a:solidFill>
              <a:latin typeface="Arial" pitchFamily="34" charset="0"/>
            </a:endParaRPr>
          </a:p>
          <a:p>
            <a:pPr>
              <a:buFontTx/>
              <a:buChar char="•"/>
            </a:pPr>
            <a:r>
              <a:rPr lang="en-US" sz="3600" dirty="0">
                <a:solidFill>
                  <a:srgbClr val="CC0099"/>
                </a:solidFill>
                <a:latin typeface="Arial" pitchFamily="34" charset="0"/>
              </a:rPr>
              <a:t>	</a:t>
            </a:r>
            <a:r>
              <a:rPr lang="en-US" sz="3600" dirty="0" err="1" smtClean="0">
                <a:solidFill>
                  <a:srgbClr val="CC0099"/>
                </a:solidFill>
                <a:latin typeface="Arial" pitchFamily="34" charset="0"/>
              </a:rPr>
              <a:t>Thánh</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hóa</a:t>
            </a:r>
            <a:endParaRPr lang="en-US" sz="3600" dirty="0">
              <a:solidFill>
                <a:srgbClr val="CC0099"/>
              </a:solidFill>
              <a:latin typeface="Arial" pitchFamily="34" charset="0"/>
            </a:endParaRPr>
          </a:p>
        </p:txBody>
      </p:sp>
      <p:sp>
        <p:nvSpPr>
          <p:cNvPr id="287750" name="Title 2"/>
          <p:cNvSpPr>
            <a:spLocks noGrp="1"/>
          </p:cNvSpPr>
          <p:nvPr>
            <p:ph type="title"/>
          </p:nvPr>
        </p:nvSpPr>
        <p:spPr>
          <a:xfrm>
            <a:off x="533400" y="1066800"/>
            <a:ext cx="3251200" cy="720725"/>
          </a:xfrm>
        </p:spPr>
        <p:txBody>
          <a:bodyPr/>
          <a:lstStyle/>
          <a:p>
            <a:pPr eaLnBrk="1" hangingPunct="1"/>
            <a:r>
              <a:rPr lang="en-US" sz="3600" dirty="0" err="1" smtClean="0">
                <a:solidFill>
                  <a:srgbClr val="000000"/>
                </a:solidFill>
              </a:rPr>
              <a:t>Đoạn</a:t>
            </a:r>
            <a:r>
              <a:rPr lang="en-US" sz="3600" dirty="0" smtClean="0">
                <a:solidFill>
                  <a:srgbClr val="000000"/>
                </a:solidFill>
              </a:rPr>
              <a:t> 1–3</a:t>
            </a:r>
            <a:endParaRPr lang="en-US"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1000"/>
                                        <p:tgtEl>
                                          <p:spTgt spid="64514"/>
                                        </p:tgtEl>
                                      </p:cBhvr>
                                    </p:animEffect>
                                    <p:anim calcmode="lin" valueType="num">
                                      <p:cBhvr>
                                        <p:cTn id="8" dur="1000" fill="hold"/>
                                        <p:tgtEl>
                                          <p:spTgt spid="64514"/>
                                        </p:tgtEl>
                                        <p:attrNameLst>
                                          <p:attrName>ppt_x</p:attrName>
                                        </p:attrNameLst>
                                      </p:cBhvr>
                                      <p:tavLst>
                                        <p:tav tm="0">
                                          <p:val>
                                            <p:strVal val="#ppt_x"/>
                                          </p:val>
                                        </p:tav>
                                        <p:tav tm="100000">
                                          <p:val>
                                            <p:strVal val="#ppt_x"/>
                                          </p:val>
                                        </p:tav>
                                      </p:tavLst>
                                    </p:anim>
                                    <p:anim calcmode="lin" valueType="num">
                                      <p:cBhvr>
                                        <p:cTn id="9" dur="900" decel="100000" fill="hold"/>
                                        <p:tgtEl>
                                          <p:spTgt spid="645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451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64518"/>
                                        </p:tgtEl>
                                        <p:attrNameLst>
                                          <p:attrName>style.visibility</p:attrName>
                                        </p:attrNameLst>
                                      </p:cBhvr>
                                      <p:to>
                                        <p:strVal val="visible"/>
                                      </p:to>
                                    </p:set>
                                    <p:animScale>
                                      <p:cBhvr>
                                        <p:cTn id="19" dur="1000" decel="50000" fill="hold">
                                          <p:stCondLst>
                                            <p:cond delay="0"/>
                                          </p:stCondLst>
                                        </p:cTn>
                                        <p:tgtEl>
                                          <p:spTgt spid="645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4518"/>
                                        </p:tgtEl>
                                        <p:attrNameLst>
                                          <p:attrName>ppt_x</p:attrName>
                                          <p:attrName>ppt_y</p:attrName>
                                        </p:attrNameLst>
                                      </p:cBhvr>
                                    </p:animMotion>
                                    <p:animEffect transition="in" filter="fade">
                                      <p:cBhvr>
                                        <p:cTn id="21" dur="1000"/>
                                        <p:tgtEl>
                                          <p:spTgt spid="64518"/>
                                        </p:tgtEl>
                                      </p:cBhvr>
                                    </p:animEffect>
                                  </p:childTnLst>
                                </p:cTn>
                              </p:par>
                            </p:childTnLst>
                          </p:cTn>
                        </p:par>
                        <p:par>
                          <p:cTn id="22" fill="hold" nodeType="afterGroup">
                            <p:stCondLst>
                              <p:cond delay="2500"/>
                            </p:stCondLst>
                            <p:childTnLst>
                              <p:par>
                                <p:cTn id="23" presetID="41" presetClass="entr" presetSubtype="0" fill="hold" nodeType="afterEffect">
                                  <p:stCondLst>
                                    <p:cond delay="0"/>
                                  </p:stCondLst>
                                  <p:iterate type="lt">
                                    <p:tmPct val="10000"/>
                                  </p:iterate>
                                  <p:childTnLst>
                                    <p:set>
                                      <p:cBhvr>
                                        <p:cTn id="24" dur="1" fill="hold">
                                          <p:stCondLst>
                                            <p:cond delay="0"/>
                                          </p:stCondLst>
                                        </p:cTn>
                                        <p:tgtEl>
                                          <p:spTgt spid="64519">
                                            <p:txEl>
                                              <p:pRg st="0" end="0"/>
                                            </p:txEl>
                                          </p:spTgt>
                                        </p:tgtEl>
                                        <p:attrNameLst>
                                          <p:attrName>style.visibility</p:attrName>
                                        </p:attrNameLst>
                                      </p:cBhvr>
                                      <p:to>
                                        <p:strVal val="visible"/>
                                      </p:to>
                                    </p:set>
                                    <p:anim calcmode="lin" valueType="num">
                                      <p:cBhvr>
                                        <p:cTn id="25" dur="500" fill="hold"/>
                                        <p:tgtEl>
                                          <p:spTgt spid="645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4519">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645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45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4519">
                                            <p:txEl>
                                              <p:pRg st="0" end="0"/>
                                            </p:txEl>
                                          </p:spTgt>
                                        </p:tgtEl>
                                      </p:cBhvr>
                                    </p:animEffect>
                                  </p:childTnLst>
                                </p:cTn>
                              </p:par>
                            </p:childTnLst>
                          </p:cTn>
                        </p:par>
                        <p:par>
                          <p:cTn id="30" fill="hold" nodeType="afterGroup">
                            <p:stCondLst>
                              <p:cond delay="425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64519">
                                            <p:txEl>
                                              <p:pRg st="1" end="1"/>
                                            </p:txEl>
                                          </p:spTgt>
                                        </p:tgtEl>
                                        <p:attrNameLst>
                                          <p:attrName>style.visibility</p:attrName>
                                        </p:attrNameLst>
                                      </p:cBhvr>
                                      <p:to>
                                        <p:strVal val="visible"/>
                                      </p:to>
                                    </p:set>
                                    <p:anim calcmode="lin" valueType="num">
                                      <p:cBhvr>
                                        <p:cTn id="33" dur="500" fill="hold"/>
                                        <p:tgtEl>
                                          <p:spTgt spid="6451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6451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6451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6451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64519">
                                            <p:txEl>
                                              <p:pRg st="1" end="1"/>
                                            </p:txEl>
                                          </p:spTgt>
                                        </p:tgtEl>
                                      </p:cBhvr>
                                    </p:animEffect>
                                  </p:childTnLst>
                                </p:cTn>
                              </p:par>
                            </p:childTnLst>
                          </p:cTn>
                        </p:par>
                        <p:par>
                          <p:cTn id="38" fill="hold" nodeType="afterGroup">
                            <p:stCondLst>
                              <p:cond delay="5100"/>
                            </p:stCondLst>
                            <p:childTnLst>
                              <p:par>
                                <p:cTn id="39" presetID="41" presetClass="entr" presetSubtype="0" fill="hold" nodeType="afterEffect">
                                  <p:stCondLst>
                                    <p:cond delay="0"/>
                                  </p:stCondLst>
                                  <p:iterate type="lt">
                                    <p:tmPct val="10000"/>
                                  </p:iterate>
                                  <p:childTnLst>
                                    <p:set>
                                      <p:cBhvr>
                                        <p:cTn id="40" dur="1" fill="hold">
                                          <p:stCondLst>
                                            <p:cond delay="0"/>
                                          </p:stCondLst>
                                        </p:cTn>
                                        <p:tgtEl>
                                          <p:spTgt spid="64519">
                                            <p:txEl>
                                              <p:pRg st="2" end="2"/>
                                            </p:txEl>
                                          </p:spTgt>
                                        </p:tgtEl>
                                        <p:attrNameLst>
                                          <p:attrName>style.visibility</p:attrName>
                                        </p:attrNameLst>
                                      </p:cBhvr>
                                      <p:to>
                                        <p:strVal val="visible"/>
                                      </p:to>
                                    </p:set>
                                    <p:anim calcmode="lin" valueType="num">
                                      <p:cBhvr>
                                        <p:cTn id="41" dur="500" fill="hold"/>
                                        <p:tgtEl>
                                          <p:spTgt spid="6451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64519">
                                            <p:txEl>
                                              <p:pRg st="2" end="2"/>
                                            </p:txEl>
                                          </p:spTgt>
                                        </p:tgtEl>
                                        <p:attrNameLst>
                                          <p:attrName>ppt_y</p:attrName>
                                        </p:attrNameLst>
                                      </p:cBhvr>
                                      <p:tavLst>
                                        <p:tav tm="0">
                                          <p:val>
                                            <p:strVal val="#ppt_y"/>
                                          </p:val>
                                        </p:tav>
                                        <p:tav tm="100000">
                                          <p:val>
                                            <p:strVal val="#ppt_y"/>
                                          </p:val>
                                        </p:tav>
                                      </p:tavLst>
                                    </p:anim>
                                    <p:anim calcmode="lin" valueType="num">
                                      <p:cBhvr>
                                        <p:cTn id="43" dur="500" fill="hold"/>
                                        <p:tgtEl>
                                          <p:spTgt spid="6451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6451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64519">
                                            <p:txEl>
                                              <p:pRg st="2" end="2"/>
                                            </p:txEl>
                                          </p:spTgt>
                                        </p:tgtEl>
                                      </p:cBhvr>
                                    </p:animEffect>
                                  </p:childTnLst>
                                </p:cTn>
                              </p:par>
                            </p:childTnLst>
                          </p:cTn>
                        </p:par>
                        <p:par>
                          <p:cTn id="46" fill="hold" nodeType="afterGroup">
                            <p:stCondLst>
                              <p:cond delay="5900"/>
                            </p:stCondLst>
                            <p:childTnLst>
                              <p:par>
                                <p:cTn id="47" presetID="41" presetClass="entr" presetSubtype="0" fill="hold" nodeType="afterEffect">
                                  <p:stCondLst>
                                    <p:cond delay="0"/>
                                  </p:stCondLst>
                                  <p:iterate type="lt">
                                    <p:tmPct val="10000"/>
                                  </p:iterate>
                                  <p:childTnLst>
                                    <p:set>
                                      <p:cBhvr>
                                        <p:cTn id="48" dur="1" fill="hold">
                                          <p:stCondLst>
                                            <p:cond delay="0"/>
                                          </p:stCondLst>
                                        </p:cTn>
                                        <p:tgtEl>
                                          <p:spTgt spid="64519">
                                            <p:txEl>
                                              <p:pRg st="3" end="3"/>
                                            </p:txEl>
                                          </p:spTgt>
                                        </p:tgtEl>
                                        <p:attrNameLst>
                                          <p:attrName>style.visibility</p:attrName>
                                        </p:attrNameLst>
                                      </p:cBhvr>
                                      <p:to>
                                        <p:strVal val="visible"/>
                                      </p:to>
                                    </p:set>
                                    <p:anim calcmode="lin" valueType="num">
                                      <p:cBhvr>
                                        <p:cTn id="49" dur="500" fill="hold"/>
                                        <p:tgtEl>
                                          <p:spTgt spid="6451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64519">
                                            <p:txEl>
                                              <p:pRg st="3" end="3"/>
                                            </p:txEl>
                                          </p:spTgt>
                                        </p:tgtEl>
                                        <p:attrNameLst>
                                          <p:attrName>ppt_y</p:attrName>
                                        </p:attrNameLst>
                                      </p:cBhvr>
                                      <p:tavLst>
                                        <p:tav tm="0">
                                          <p:val>
                                            <p:strVal val="#ppt_y"/>
                                          </p:val>
                                        </p:tav>
                                        <p:tav tm="100000">
                                          <p:val>
                                            <p:strVal val="#ppt_y"/>
                                          </p:val>
                                        </p:tav>
                                      </p:tavLst>
                                    </p:anim>
                                    <p:anim calcmode="lin" valueType="num">
                                      <p:cBhvr>
                                        <p:cTn id="51" dur="500" fill="hold"/>
                                        <p:tgtEl>
                                          <p:spTgt spid="6451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6451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64519">
                                            <p:txEl>
                                              <p:pRg st="3" end="3"/>
                                            </p:txEl>
                                          </p:spTgt>
                                        </p:tgtEl>
                                      </p:cBhvr>
                                    </p:animEffect>
                                  </p:childTnLst>
                                </p:cTn>
                              </p:par>
                            </p:childTnLst>
                          </p:cTn>
                        </p:par>
                        <p:par>
                          <p:cTn id="54" fill="hold" nodeType="afterGroup">
                            <p:stCondLst>
                              <p:cond delay="6750"/>
                            </p:stCondLst>
                            <p:childTnLst>
                              <p:par>
                                <p:cTn id="55" presetID="41" presetClass="entr" presetSubtype="0" fill="hold" nodeType="afterEffect">
                                  <p:stCondLst>
                                    <p:cond delay="0"/>
                                  </p:stCondLst>
                                  <p:iterate type="lt">
                                    <p:tmPct val="10000"/>
                                  </p:iterate>
                                  <p:childTnLst>
                                    <p:set>
                                      <p:cBhvr>
                                        <p:cTn id="56" dur="1" fill="hold">
                                          <p:stCondLst>
                                            <p:cond delay="0"/>
                                          </p:stCondLst>
                                        </p:cTn>
                                        <p:tgtEl>
                                          <p:spTgt spid="64519">
                                            <p:txEl>
                                              <p:pRg st="4" end="4"/>
                                            </p:txEl>
                                          </p:spTgt>
                                        </p:tgtEl>
                                        <p:attrNameLst>
                                          <p:attrName>style.visibility</p:attrName>
                                        </p:attrNameLst>
                                      </p:cBhvr>
                                      <p:to>
                                        <p:strVal val="visible"/>
                                      </p:to>
                                    </p:set>
                                    <p:anim calcmode="lin" valueType="num">
                                      <p:cBhvr>
                                        <p:cTn id="57" dur="500" fill="hold"/>
                                        <p:tgtEl>
                                          <p:spTgt spid="6451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64519">
                                            <p:txEl>
                                              <p:pRg st="4" end="4"/>
                                            </p:txEl>
                                          </p:spTgt>
                                        </p:tgtEl>
                                        <p:attrNameLst>
                                          <p:attrName>ppt_y</p:attrName>
                                        </p:attrNameLst>
                                      </p:cBhvr>
                                      <p:tavLst>
                                        <p:tav tm="0">
                                          <p:val>
                                            <p:strVal val="#ppt_y"/>
                                          </p:val>
                                        </p:tav>
                                        <p:tav tm="100000">
                                          <p:val>
                                            <p:strVal val="#ppt_y"/>
                                          </p:val>
                                        </p:tav>
                                      </p:tavLst>
                                    </p:anim>
                                    <p:anim calcmode="lin" valueType="num">
                                      <p:cBhvr>
                                        <p:cTn id="59" dur="500" fill="hold"/>
                                        <p:tgtEl>
                                          <p:spTgt spid="6451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6451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64519">
                                            <p:txEl>
                                              <p:pRg st="4" end="4"/>
                                            </p:txEl>
                                          </p:spTgt>
                                        </p:tgtEl>
                                      </p:cBhvr>
                                    </p:animEffect>
                                  </p:childTnLst>
                                </p:cTn>
                              </p:par>
                            </p:childTnLst>
                          </p:cTn>
                        </p:par>
                        <p:par>
                          <p:cTn id="62" fill="hold" nodeType="afterGroup">
                            <p:stCondLst>
                              <p:cond delay="7550"/>
                            </p:stCondLst>
                            <p:childTnLst>
                              <p:par>
                                <p:cTn id="63" presetID="41" presetClass="entr" presetSubtype="0" fill="hold" nodeType="afterEffect">
                                  <p:stCondLst>
                                    <p:cond delay="0"/>
                                  </p:stCondLst>
                                  <p:iterate type="lt">
                                    <p:tmPct val="10000"/>
                                  </p:iterate>
                                  <p:childTnLst>
                                    <p:set>
                                      <p:cBhvr>
                                        <p:cTn id="64" dur="1" fill="hold">
                                          <p:stCondLst>
                                            <p:cond delay="0"/>
                                          </p:stCondLst>
                                        </p:cTn>
                                        <p:tgtEl>
                                          <p:spTgt spid="64519">
                                            <p:txEl>
                                              <p:pRg st="5" end="5"/>
                                            </p:txEl>
                                          </p:spTgt>
                                        </p:tgtEl>
                                        <p:attrNameLst>
                                          <p:attrName>style.visibility</p:attrName>
                                        </p:attrNameLst>
                                      </p:cBhvr>
                                      <p:to>
                                        <p:strVal val="visible"/>
                                      </p:to>
                                    </p:set>
                                    <p:anim calcmode="lin" valueType="num">
                                      <p:cBhvr>
                                        <p:cTn id="65" dur="500" fill="hold"/>
                                        <p:tgtEl>
                                          <p:spTgt spid="64519">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64519">
                                            <p:txEl>
                                              <p:pRg st="5" end="5"/>
                                            </p:txEl>
                                          </p:spTgt>
                                        </p:tgtEl>
                                        <p:attrNameLst>
                                          <p:attrName>ppt_y</p:attrName>
                                        </p:attrNameLst>
                                      </p:cBhvr>
                                      <p:tavLst>
                                        <p:tav tm="0">
                                          <p:val>
                                            <p:strVal val="#ppt_y"/>
                                          </p:val>
                                        </p:tav>
                                        <p:tav tm="100000">
                                          <p:val>
                                            <p:strVal val="#ppt_y"/>
                                          </p:val>
                                        </p:tav>
                                      </p:tavLst>
                                    </p:anim>
                                    <p:anim calcmode="lin" valueType="num">
                                      <p:cBhvr>
                                        <p:cTn id="67" dur="500" fill="hold"/>
                                        <p:tgtEl>
                                          <p:spTgt spid="64519">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64519">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64519">
                                            <p:txEl>
                                              <p:pRg st="5" end="5"/>
                                            </p:txEl>
                                          </p:spTgt>
                                        </p:tgtEl>
                                      </p:cBhvr>
                                    </p:animEffect>
                                  </p:childTnLst>
                                </p:cTn>
                              </p:par>
                            </p:childTnLst>
                          </p:cTn>
                        </p:par>
                        <p:par>
                          <p:cTn id="70" fill="hold" nodeType="afterGroup">
                            <p:stCondLst>
                              <p:cond delay="8300"/>
                            </p:stCondLst>
                            <p:childTnLst>
                              <p:par>
                                <p:cTn id="71" presetID="41" presetClass="entr" presetSubtype="0" fill="hold" nodeType="afterEffect">
                                  <p:stCondLst>
                                    <p:cond delay="0"/>
                                  </p:stCondLst>
                                  <p:iterate type="lt">
                                    <p:tmPct val="10000"/>
                                  </p:iterate>
                                  <p:childTnLst>
                                    <p:set>
                                      <p:cBhvr>
                                        <p:cTn id="72" dur="1" fill="hold">
                                          <p:stCondLst>
                                            <p:cond delay="0"/>
                                          </p:stCondLst>
                                        </p:cTn>
                                        <p:tgtEl>
                                          <p:spTgt spid="64519">
                                            <p:txEl>
                                              <p:pRg st="6" end="6"/>
                                            </p:txEl>
                                          </p:spTgt>
                                        </p:tgtEl>
                                        <p:attrNameLst>
                                          <p:attrName>style.visibility</p:attrName>
                                        </p:attrNameLst>
                                      </p:cBhvr>
                                      <p:to>
                                        <p:strVal val="visible"/>
                                      </p:to>
                                    </p:set>
                                    <p:anim calcmode="lin" valueType="num">
                                      <p:cBhvr>
                                        <p:cTn id="73" dur="500" fill="hold"/>
                                        <p:tgtEl>
                                          <p:spTgt spid="64519">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64519">
                                            <p:txEl>
                                              <p:pRg st="6" end="6"/>
                                            </p:txEl>
                                          </p:spTgt>
                                        </p:tgtEl>
                                        <p:attrNameLst>
                                          <p:attrName>ppt_y</p:attrName>
                                        </p:attrNameLst>
                                      </p:cBhvr>
                                      <p:tavLst>
                                        <p:tav tm="0">
                                          <p:val>
                                            <p:strVal val="#ppt_y"/>
                                          </p:val>
                                        </p:tav>
                                        <p:tav tm="100000">
                                          <p:val>
                                            <p:strVal val="#ppt_y"/>
                                          </p:val>
                                        </p:tav>
                                      </p:tavLst>
                                    </p:anim>
                                    <p:anim calcmode="lin" valueType="num">
                                      <p:cBhvr>
                                        <p:cTn id="75" dur="500" fill="hold"/>
                                        <p:tgtEl>
                                          <p:spTgt spid="64519">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64519">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64519">
                                            <p:txEl>
                                              <p:pRg st="6" end="6"/>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xit" presetSubtype="0" fill="hold" grpId="0" nodeType="clickEffect">
                                  <p:stCondLst>
                                    <p:cond delay="0"/>
                                  </p:stCondLst>
                                  <p:iterate type="lt">
                                    <p:tmPct val="0"/>
                                  </p:iterate>
                                  <p:childTnLst>
                                    <p:animEffect transition="out" filter="fade">
                                      <p:cBhvr>
                                        <p:cTn id="81" dur="2000"/>
                                        <p:tgtEl>
                                          <p:spTgt spid="64519">
                                            <p:txEl>
                                              <p:pRg st="0" end="0"/>
                                            </p:txEl>
                                          </p:spTgt>
                                        </p:tgtEl>
                                      </p:cBhvr>
                                    </p:animEffect>
                                    <p:set>
                                      <p:cBhvr>
                                        <p:cTn id="82" dur="1" fill="hold">
                                          <p:stCondLst>
                                            <p:cond delay="1999"/>
                                          </p:stCondLst>
                                        </p:cTn>
                                        <p:tgtEl>
                                          <p:spTgt spid="64519">
                                            <p:txEl>
                                              <p:pRg st="0" end="0"/>
                                            </p:txEl>
                                          </p:spTgt>
                                        </p:tgtEl>
                                        <p:attrNameLst>
                                          <p:attrName>style.visibility</p:attrName>
                                        </p:attrNameLst>
                                      </p:cBhvr>
                                      <p:to>
                                        <p:strVal val="hidden"/>
                                      </p:to>
                                    </p:set>
                                  </p:childTnLst>
                                </p:cTn>
                              </p:par>
                              <p:par>
                                <p:cTn id="83" presetID="10" presetClass="exit" presetSubtype="0" fill="hold" grpId="0" nodeType="withEffect">
                                  <p:stCondLst>
                                    <p:cond delay="0"/>
                                  </p:stCondLst>
                                  <p:iterate type="lt">
                                    <p:tmPct val="0"/>
                                  </p:iterate>
                                  <p:childTnLst>
                                    <p:animEffect transition="out" filter="fade">
                                      <p:cBhvr>
                                        <p:cTn id="84" dur="2000"/>
                                        <p:tgtEl>
                                          <p:spTgt spid="64519">
                                            <p:txEl>
                                              <p:pRg st="1" end="1"/>
                                            </p:txEl>
                                          </p:spTgt>
                                        </p:tgtEl>
                                      </p:cBhvr>
                                    </p:animEffect>
                                    <p:set>
                                      <p:cBhvr>
                                        <p:cTn id="85" dur="1" fill="hold">
                                          <p:stCondLst>
                                            <p:cond delay="1999"/>
                                          </p:stCondLst>
                                        </p:cTn>
                                        <p:tgtEl>
                                          <p:spTgt spid="64519">
                                            <p:txEl>
                                              <p:pRg st="1" end="1"/>
                                            </p:txEl>
                                          </p:spTgt>
                                        </p:tgtEl>
                                        <p:attrNameLst>
                                          <p:attrName>style.visibility</p:attrName>
                                        </p:attrNameLst>
                                      </p:cBhvr>
                                      <p:to>
                                        <p:strVal val="hidden"/>
                                      </p:to>
                                    </p:set>
                                  </p:childTnLst>
                                </p:cTn>
                              </p:par>
                              <p:par>
                                <p:cTn id="86" presetID="10" presetClass="exit" presetSubtype="0" fill="hold" grpId="0" nodeType="withEffect">
                                  <p:stCondLst>
                                    <p:cond delay="0"/>
                                  </p:stCondLst>
                                  <p:iterate type="lt">
                                    <p:tmPct val="0"/>
                                  </p:iterate>
                                  <p:childTnLst>
                                    <p:animEffect transition="out" filter="fade">
                                      <p:cBhvr>
                                        <p:cTn id="87" dur="2000"/>
                                        <p:tgtEl>
                                          <p:spTgt spid="64519">
                                            <p:txEl>
                                              <p:pRg st="2" end="2"/>
                                            </p:txEl>
                                          </p:spTgt>
                                        </p:tgtEl>
                                      </p:cBhvr>
                                    </p:animEffect>
                                    <p:set>
                                      <p:cBhvr>
                                        <p:cTn id="88" dur="1" fill="hold">
                                          <p:stCondLst>
                                            <p:cond delay="1999"/>
                                          </p:stCondLst>
                                        </p:cTn>
                                        <p:tgtEl>
                                          <p:spTgt spid="64519">
                                            <p:txEl>
                                              <p:pRg st="2" end="2"/>
                                            </p:txEl>
                                          </p:spTgt>
                                        </p:tgtEl>
                                        <p:attrNameLst>
                                          <p:attrName>style.visibility</p:attrName>
                                        </p:attrNameLst>
                                      </p:cBhvr>
                                      <p:to>
                                        <p:strVal val="hidden"/>
                                      </p:to>
                                    </p:set>
                                  </p:childTnLst>
                                </p:cTn>
                              </p:par>
                              <p:par>
                                <p:cTn id="89" presetID="10" presetClass="exit" presetSubtype="0" fill="hold" grpId="0" nodeType="withEffect">
                                  <p:stCondLst>
                                    <p:cond delay="0"/>
                                  </p:stCondLst>
                                  <p:iterate type="lt">
                                    <p:tmPct val="0"/>
                                  </p:iterate>
                                  <p:childTnLst>
                                    <p:animEffect transition="out" filter="fade">
                                      <p:cBhvr>
                                        <p:cTn id="90" dur="2000"/>
                                        <p:tgtEl>
                                          <p:spTgt spid="64519">
                                            <p:txEl>
                                              <p:pRg st="3" end="3"/>
                                            </p:txEl>
                                          </p:spTgt>
                                        </p:tgtEl>
                                      </p:cBhvr>
                                    </p:animEffect>
                                    <p:set>
                                      <p:cBhvr>
                                        <p:cTn id="91" dur="1" fill="hold">
                                          <p:stCondLst>
                                            <p:cond delay="1999"/>
                                          </p:stCondLst>
                                        </p:cTn>
                                        <p:tgtEl>
                                          <p:spTgt spid="64519">
                                            <p:txEl>
                                              <p:pRg st="3" end="3"/>
                                            </p:txEl>
                                          </p:spTgt>
                                        </p:tgtEl>
                                        <p:attrNameLst>
                                          <p:attrName>style.visibility</p:attrName>
                                        </p:attrNameLst>
                                      </p:cBhvr>
                                      <p:to>
                                        <p:strVal val="hidden"/>
                                      </p:to>
                                    </p:set>
                                  </p:childTnLst>
                                </p:cTn>
                              </p:par>
                              <p:par>
                                <p:cTn id="92" presetID="10" presetClass="exit" presetSubtype="0" fill="hold" grpId="0" nodeType="withEffect">
                                  <p:stCondLst>
                                    <p:cond delay="0"/>
                                  </p:stCondLst>
                                  <p:iterate type="lt">
                                    <p:tmPct val="0"/>
                                  </p:iterate>
                                  <p:childTnLst>
                                    <p:animEffect transition="out" filter="fade">
                                      <p:cBhvr>
                                        <p:cTn id="93" dur="2000"/>
                                        <p:tgtEl>
                                          <p:spTgt spid="64519">
                                            <p:txEl>
                                              <p:pRg st="4" end="4"/>
                                            </p:txEl>
                                          </p:spTgt>
                                        </p:tgtEl>
                                      </p:cBhvr>
                                    </p:animEffect>
                                    <p:set>
                                      <p:cBhvr>
                                        <p:cTn id="94" dur="1" fill="hold">
                                          <p:stCondLst>
                                            <p:cond delay="1999"/>
                                          </p:stCondLst>
                                        </p:cTn>
                                        <p:tgtEl>
                                          <p:spTgt spid="64519">
                                            <p:txEl>
                                              <p:pRg st="4" end="4"/>
                                            </p:txEl>
                                          </p:spTgt>
                                        </p:tgtEl>
                                        <p:attrNameLst>
                                          <p:attrName>style.visibility</p:attrName>
                                        </p:attrNameLst>
                                      </p:cBhvr>
                                      <p:to>
                                        <p:strVal val="hidden"/>
                                      </p:to>
                                    </p:set>
                                  </p:childTnLst>
                                </p:cTn>
                              </p:par>
                              <p:par>
                                <p:cTn id="95" presetID="10" presetClass="exit" presetSubtype="0" fill="hold" grpId="0" nodeType="withEffect">
                                  <p:stCondLst>
                                    <p:cond delay="0"/>
                                  </p:stCondLst>
                                  <p:iterate type="lt">
                                    <p:tmPct val="0"/>
                                  </p:iterate>
                                  <p:childTnLst>
                                    <p:animEffect transition="out" filter="fade">
                                      <p:cBhvr>
                                        <p:cTn id="96" dur="2000"/>
                                        <p:tgtEl>
                                          <p:spTgt spid="64519">
                                            <p:txEl>
                                              <p:pRg st="5" end="5"/>
                                            </p:txEl>
                                          </p:spTgt>
                                        </p:tgtEl>
                                      </p:cBhvr>
                                    </p:animEffect>
                                    <p:set>
                                      <p:cBhvr>
                                        <p:cTn id="97" dur="1" fill="hold">
                                          <p:stCondLst>
                                            <p:cond delay="1999"/>
                                          </p:stCondLst>
                                        </p:cTn>
                                        <p:tgtEl>
                                          <p:spTgt spid="64519">
                                            <p:txEl>
                                              <p:pRg st="5" end="5"/>
                                            </p:txEl>
                                          </p:spTgt>
                                        </p:tgtEl>
                                        <p:attrNameLst>
                                          <p:attrName>style.visibility</p:attrName>
                                        </p:attrNameLst>
                                      </p:cBhvr>
                                      <p:to>
                                        <p:strVal val="hidden"/>
                                      </p:to>
                                    </p:set>
                                  </p:childTnLst>
                                </p:cTn>
                              </p:par>
                              <p:par>
                                <p:cTn id="98" presetID="10" presetClass="exit" presetSubtype="0" fill="hold" grpId="0" nodeType="withEffect">
                                  <p:stCondLst>
                                    <p:cond delay="0"/>
                                  </p:stCondLst>
                                  <p:iterate type="lt">
                                    <p:tmPct val="0"/>
                                  </p:iterate>
                                  <p:childTnLst>
                                    <p:animEffect transition="out" filter="fade">
                                      <p:cBhvr>
                                        <p:cTn id="99" dur="2000"/>
                                        <p:tgtEl>
                                          <p:spTgt spid="64519">
                                            <p:txEl>
                                              <p:pRg st="6" end="6"/>
                                            </p:txEl>
                                          </p:spTgt>
                                        </p:tgtEl>
                                      </p:cBhvr>
                                    </p:animEffect>
                                    <p:set>
                                      <p:cBhvr>
                                        <p:cTn id="100" dur="1" fill="hold">
                                          <p:stCondLst>
                                            <p:cond delay="1999"/>
                                          </p:stCondLst>
                                        </p:cTn>
                                        <p:tgtEl>
                                          <p:spTgt spid="64519">
                                            <p:txEl>
                                              <p:pRg st="6" end="6"/>
                                            </p:txEl>
                                          </p:spTgt>
                                        </p:tgtEl>
                                        <p:attrNameLst>
                                          <p:attrName>style.visibility</p:attrName>
                                        </p:attrNameLst>
                                      </p:cBhvr>
                                      <p:to>
                                        <p:strVal val="hidden"/>
                                      </p:to>
                                    </p:set>
                                  </p:childTnLst>
                                </p:cTn>
                              </p:par>
                              <p:par>
                                <p:cTn id="101" presetID="2" presetClass="exit" presetSubtype="8" fill="hold" nodeType="withEffect">
                                  <p:stCondLst>
                                    <p:cond delay="0"/>
                                  </p:stCondLst>
                                  <p:childTnLst>
                                    <p:anim calcmode="lin" valueType="num">
                                      <p:cBhvr additive="base">
                                        <p:cTn id="102" dur="500"/>
                                        <p:tgtEl>
                                          <p:spTgt spid="2"/>
                                        </p:tgtEl>
                                        <p:attrNameLst>
                                          <p:attrName>ppt_x</p:attrName>
                                        </p:attrNameLst>
                                      </p:cBhvr>
                                      <p:tavLst>
                                        <p:tav tm="0">
                                          <p:val>
                                            <p:strVal val="ppt_x"/>
                                          </p:val>
                                        </p:tav>
                                        <p:tav tm="100000">
                                          <p:val>
                                            <p:strVal val="0-ppt_w/2"/>
                                          </p:val>
                                        </p:tav>
                                      </p:tavLst>
                                    </p:anim>
                                    <p:anim calcmode="lin" valueType="num">
                                      <p:cBhvr additive="base">
                                        <p:cTn id="103" dur="500"/>
                                        <p:tgtEl>
                                          <p:spTgt spid="2"/>
                                        </p:tgtEl>
                                        <p:attrNameLst>
                                          <p:attrName>ppt_y</p:attrName>
                                        </p:attrNameLst>
                                      </p:cBhvr>
                                      <p:tavLst>
                                        <p:tav tm="0">
                                          <p:val>
                                            <p:strVal val="ppt_y"/>
                                          </p:val>
                                        </p:tav>
                                        <p:tav tm="100000">
                                          <p:val>
                                            <p:strVal val="ppt_y"/>
                                          </p:val>
                                        </p:tav>
                                      </p:tavLst>
                                    </p:anim>
                                    <p:set>
                                      <p:cBhvr>
                                        <p:cTn id="10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P spid="64519" grpId="0" build="allAtOnce"/>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75457" name="Text Box 2"/>
          <p:cNvSpPr txBox="1">
            <a:spLocks noChangeArrowheads="1"/>
          </p:cNvSpPr>
          <p:nvPr/>
        </p:nvSpPr>
        <p:spPr bwMode="auto">
          <a:xfrm>
            <a:off x="1331913" y="1563688"/>
            <a:ext cx="76962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fontAlgn="base">
              <a:spcBef>
                <a:spcPct val="50000"/>
              </a:spcBef>
              <a:spcAft>
                <a:spcPct val="0"/>
              </a:spcAft>
            </a:pPr>
            <a:r>
              <a:rPr lang="en-US" sz="2800" b="1" smtClean="0">
                <a:solidFill>
                  <a:srgbClr val="EAEAEA"/>
                </a:solidFill>
                <a:effectLst>
                  <a:outerShdw blurRad="38100" dist="38100" dir="2700000" algn="tl">
                    <a:srgbClr val="000000"/>
                  </a:outerShdw>
                </a:effectLst>
                <a:latin typeface="Arial" pitchFamily="34" charset="0"/>
                <a:ea typeface="MS PGothic" pitchFamily="34" charset="-128"/>
                <a:cs typeface="Arial" pitchFamily="34" charset="0"/>
              </a:rPr>
              <a:t>The second part (chapters 4–6) describes "Our Life in Christ" which talks about the walk of the Christians that shows their Jew-Gentile unity through love in their daily experience as a testimony to the world.</a:t>
            </a:r>
          </a:p>
          <a:p>
            <a:pPr fontAlgn="base">
              <a:spcBef>
                <a:spcPct val="50000"/>
              </a:spcBef>
              <a:spcAft>
                <a:spcPct val="0"/>
              </a:spcAft>
            </a:pPr>
            <a:r>
              <a:rPr lang="en-US" sz="2800" b="1" smtClean="0">
                <a:solidFill>
                  <a:srgbClr val="EAEAEA"/>
                </a:solidFill>
                <a:effectLst>
                  <a:outerShdw blurRad="38100" dist="38100" dir="2700000" algn="tl">
                    <a:srgbClr val="000000"/>
                  </a:outerShdw>
                </a:effectLst>
                <a:latin typeface="Arial" pitchFamily="34" charset="0"/>
                <a:ea typeface="MS PGothic" pitchFamily="34" charset="-128"/>
                <a:cs typeface="Arial" pitchFamily="34" charset="0"/>
              </a:rPr>
              <a:t>-  Paul talks about </a:t>
            </a:r>
            <a:r>
              <a:rPr lang="en-US" sz="2800" b="1" smtClean="0">
                <a:solidFill>
                  <a:srgbClr val="FFFF00"/>
                </a:solidFill>
                <a:effectLst>
                  <a:outerShdw blurRad="38100" dist="38100" dir="2700000" algn="tl">
                    <a:srgbClr val="000000"/>
                  </a:outerShdw>
                </a:effectLst>
                <a:latin typeface="Arial" pitchFamily="34" charset="0"/>
                <a:ea typeface="MS PGothic" pitchFamily="34" charset="-128"/>
                <a:cs typeface="Arial" pitchFamily="34" charset="0"/>
              </a:rPr>
              <a:t>Christian Conduct</a:t>
            </a:r>
            <a:r>
              <a:rPr lang="en-US" sz="2800" b="1" smtClean="0">
                <a:solidFill>
                  <a:srgbClr val="EAEAEA"/>
                </a:solidFill>
                <a:effectLst>
                  <a:outerShdw blurRad="38100" dist="38100" dir="2700000" algn="tl">
                    <a:srgbClr val="000000"/>
                  </a:outerShdw>
                </a:effectLst>
                <a:latin typeface="Arial" pitchFamily="34" charset="0"/>
                <a:ea typeface="MS PGothic" pitchFamily="34" charset="-128"/>
                <a:cs typeface="Arial" pitchFamily="34" charset="0"/>
              </a:rPr>
              <a:t> to practice the Jew-Gentile unity, holiness, submission and headship responsibilities in all of life (4:1–6:9)</a:t>
            </a:r>
          </a:p>
          <a:p>
            <a:pPr fontAlgn="base">
              <a:spcBef>
                <a:spcPct val="50000"/>
              </a:spcBef>
              <a:spcAft>
                <a:spcPct val="0"/>
              </a:spcAft>
            </a:pPr>
            <a:r>
              <a:rPr lang="en-US" sz="2800" b="1" smtClean="0">
                <a:solidFill>
                  <a:srgbClr val="EAEAEA"/>
                </a:solidFill>
                <a:effectLst>
                  <a:outerShdw blurRad="38100" dist="38100" dir="2700000" algn="tl">
                    <a:srgbClr val="000000"/>
                  </a:outerShdw>
                </a:effectLst>
                <a:latin typeface="Arial" pitchFamily="34" charset="0"/>
                <a:ea typeface="MS PGothic" pitchFamily="34" charset="-128"/>
                <a:cs typeface="Arial" pitchFamily="34" charset="0"/>
              </a:rPr>
              <a:t>-  Paul talks about the </a:t>
            </a:r>
            <a:r>
              <a:rPr lang="en-US" sz="2800" b="1" smtClean="0">
                <a:solidFill>
                  <a:srgbClr val="FFFF00"/>
                </a:solidFill>
                <a:effectLst>
                  <a:outerShdw blurRad="38100" dist="38100" dir="2700000" algn="tl">
                    <a:srgbClr val="000000"/>
                  </a:outerShdw>
                </a:effectLst>
                <a:latin typeface="Arial" pitchFamily="34" charset="0"/>
                <a:ea typeface="MS PGothic" pitchFamily="34" charset="-128"/>
                <a:cs typeface="Arial" pitchFamily="34" charset="0"/>
              </a:rPr>
              <a:t>Christian Armor</a:t>
            </a:r>
            <a:r>
              <a:rPr lang="en-US" sz="2800" b="1" smtClean="0">
                <a:solidFill>
                  <a:srgbClr val="EAEAEA"/>
                </a:solidFill>
                <a:effectLst>
                  <a:outerShdw blurRad="38100" dist="38100" dir="2700000" algn="tl">
                    <a:srgbClr val="000000"/>
                  </a:outerShdw>
                </a:effectLst>
                <a:latin typeface="Arial" pitchFamily="34" charset="0"/>
                <a:ea typeface="MS PGothic" pitchFamily="34" charset="-128"/>
                <a:cs typeface="Arial" pitchFamily="34" charset="0"/>
              </a:rPr>
              <a:t> to defeat Satan (6:10-20)</a:t>
            </a:r>
          </a:p>
        </p:txBody>
      </p:sp>
      <p:sp>
        <p:nvSpPr>
          <p:cNvPr id="556035" name="Text Box 4"/>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smtClean="0">
                <a:solidFill>
                  <a:srgbClr val="EAEAEA"/>
                </a:solidFill>
                <a:latin typeface="Arial" pitchFamily="34" charset="0"/>
                <a:ea typeface="MS PGothic" pitchFamily="34" charset="-128"/>
                <a:cs typeface="Arial" pitchFamily="34" charset="0"/>
              </a:rPr>
              <a:t>178</a:t>
            </a:r>
            <a:endParaRPr lang="en-US" sz="2400" smtClean="0">
              <a:solidFill>
                <a:srgbClr val="EAEAEA"/>
              </a:solidFill>
              <a:latin typeface="Arial" pitchFamily="34" charset="0"/>
              <a:ea typeface="MS PGothic" pitchFamily="34" charset="-128"/>
              <a:cs typeface="Arial" pitchFamily="34" charset="0"/>
            </a:endParaRPr>
          </a:p>
        </p:txBody>
      </p:sp>
      <p:sp>
        <p:nvSpPr>
          <p:cNvPr id="2" name="Title 1"/>
          <p:cNvSpPr>
            <a:spLocks noGrp="1"/>
          </p:cNvSpPr>
          <p:nvPr>
            <p:ph type="title" idx="4294967295"/>
          </p:nvPr>
        </p:nvSpPr>
        <p:spPr>
          <a:xfrm>
            <a:off x="1371600" y="304800"/>
            <a:ext cx="7772400" cy="1206500"/>
          </a:xfrm>
        </p:spPr>
        <p:txBody>
          <a:bodyPr/>
          <a:lstStyle/>
          <a:p>
            <a:pPr>
              <a:defRPr/>
            </a:pPr>
            <a:r>
              <a:rPr lang="en-US" sz="8800" kern="1200" dirty="0" smtClean="0">
                <a:solidFill>
                  <a:srgbClr val="FFCC66"/>
                </a:solidFill>
                <a:latin typeface="Mac ttnorm"/>
                <a:ea typeface="ＭＳ Ｐゴシック"/>
                <a:cs typeface="ＭＳ Ｐゴシック"/>
              </a:rPr>
              <a:t>Outline</a:t>
            </a:r>
            <a:r>
              <a:rPr lang="en-US" dirty="0" smtClean="0">
                <a:ea typeface="ＭＳ Ｐゴシック" charset="0"/>
              </a:rPr>
              <a:t> </a:t>
            </a:r>
            <a:endParaRPr lang="en-US" dirty="0">
              <a:ea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ext Box 2"/>
          <p:cNvSpPr txBox="1">
            <a:spLocks noChangeArrowheads="1"/>
          </p:cNvSpPr>
          <p:nvPr/>
        </p:nvSpPr>
        <p:spPr bwMode="auto">
          <a:xfrm>
            <a:off x="547688" y="76200"/>
            <a:ext cx="3076575" cy="6683375"/>
          </a:xfrm>
          <a:prstGeom prst="rect">
            <a:avLst/>
          </a:prstGeom>
          <a:solidFill>
            <a:srgbClr val="FF9933">
              <a:alpha val="65097"/>
            </a:srgbClr>
          </a:solidFill>
          <a:ln w="9525">
            <a:noFill/>
            <a:miter lim="800000"/>
            <a:headEnd/>
            <a:tailEnd/>
          </a:ln>
        </p:spPr>
        <p:txBody>
          <a:bodyPr>
            <a:spAutoFit/>
          </a:bodyPr>
          <a:lstStyle/>
          <a:p>
            <a:pPr algn="ctr"/>
            <a:r>
              <a:rPr lang="en-US" sz="3600" dirty="0" smtClean="0">
                <a:solidFill>
                  <a:srgbClr val="3399FF"/>
                </a:solidFill>
                <a:latin typeface="Arial" pitchFamily="34" charset="0"/>
              </a:rPr>
              <a:t>DÀN BÀI</a:t>
            </a:r>
            <a:endParaRPr lang="en-US" sz="3600" dirty="0">
              <a:solidFill>
                <a:srgbClr val="3399FF"/>
              </a:solidFill>
              <a:latin typeface="Arial" pitchFamily="34" charset="0"/>
            </a:endParaRPr>
          </a:p>
          <a:p>
            <a:endParaRPr lang="en-US" sz="3600" dirty="0">
              <a:solidFill>
                <a:srgbClr val="3399FF"/>
              </a:solidFill>
              <a:latin typeface="Arial" pitchFamily="34" charset="0"/>
            </a:endParaRPr>
          </a:p>
          <a:p>
            <a:endParaRPr lang="en-US" sz="3600" dirty="0">
              <a:solidFill>
                <a:srgbClr val="3399FF"/>
              </a:solidFill>
              <a:latin typeface="Arial" pitchFamily="34" charset="0"/>
            </a:endParaRPr>
          </a:p>
          <a:p>
            <a:endParaRPr lang="en-US" sz="3600" dirty="0">
              <a:solidFill>
                <a:srgbClr val="000000"/>
              </a:solidFill>
              <a:latin typeface="Arial" pitchFamily="34" charset="0"/>
            </a:endParaRPr>
          </a:p>
          <a:p>
            <a:endParaRPr lang="en-US" sz="3600" dirty="0">
              <a:solidFill>
                <a:srgbClr val="000000"/>
              </a:solidFill>
              <a:latin typeface="Arial" pitchFamily="34" charset="0"/>
            </a:endParaRPr>
          </a:p>
          <a:p>
            <a:endParaRPr lang="en-US" sz="3600" dirty="0">
              <a:solidFill>
                <a:srgbClr val="000000"/>
              </a:solidFill>
              <a:latin typeface="Arial" pitchFamily="34" charset="0"/>
            </a:endParaRPr>
          </a:p>
          <a:p>
            <a:endParaRPr lang="en-US" sz="3600" dirty="0">
              <a:solidFill>
                <a:srgbClr val="000000"/>
              </a:solidFill>
              <a:latin typeface="Arial" pitchFamily="34" charset="0"/>
            </a:endParaRPr>
          </a:p>
          <a:p>
            <a:endParaRPr lang="en-US" sz="3600" dirty="0">
              <a:solidFill>
                <a:srgbClr val="000000"/>
              </a:solidFill>
              <a:latin typeface="Arial" pitchFamily="34" charset="0"/>
            </a:endParaRPr>
          </a:p>
          <a:p>
            <a:endParaRPr lang="en-US" sz="3600" dirty="0">
              <a:solidFill>
                <a:srgbClr val="000000"/>
              </a:solidFill>
              <a:latin typeface="Arial" pitchFamily="34" charset="0"/>
            </a:endParaRPr>
          </a:p>
          <a:p>
            <a:endParaRPr lang="en-US" sz="3600" dirty="0">
              <a:solidFill>
                <a:srgbClr val="000000"/>
              </a:solidFill>
              <a:latin typeface="Arial" pitchFamily="34" charset="0"/>
            </a:endParaRPr>
          </a:p>
          <a:p>
            <a:endParaRPr lang="en-US" sz="3600" dirty="0">
              <a:solidFill>
                <a:srgbClr val="000000"/>
              </a:solidFill>
              <a:latin typeface="Arial" pitchFamily="34" charset="0"/>
            </a:endParaRPr>
          </a:p>
          <a:p>
            <a:endParaRPr lang="en-US" sz="3600" dirty="0">
              <a:solidFill>
                <a:srgbClr val="000000"/>
              </a:solidFill>
              <a:latin typeface="Arial" pitchFamily="34" charset="0"/>
            </a:endParaRPr>
          </a:p>
        </p:txBody>
      </p:sp>
      <p:sp>
        <p:nvSpPr>
          <p:cNvPr id="289795" name="Rectangle 4"/>
          <p:cNvSpPr>
            <a:spLocks noChangeArrowheads="1"/>
          </p:cNvSpPr>
          <p:nvPr/>
        </p:nvSpPr>
        <p:spPr bwMode="auto">
          <a:xfrm>
            <a:off x="236538" y="876300"/>
            <a:ext cx="8670925" cy="5105400"/>
          </a:xfrm>
          <a:prstGeom prst="rect">
            <a:avLst/>
          </a:prstGeom>
          <a:solidFill>
            <a:srgbClr val="BBE0E3">
              <a:alpha val="79999"/>
            </a:srgbClr>
          </a:solidFill>
          <a:ln w="9525">
            <a:noFill/>
            <a:miter lim="800000"/>
            <a:headEnd/>
            <a:tailEnd/>
          </a:ln>
        </p:spPr>
        <p:txBody>
          <a:bodyPr wrap="none" anchor="ctr"/>
          <a:lstStyle/>
          <a:p>
            <a:pPr algn="ctr"/>
            <a:endParaRPr lang="en-US" sz="1800">
              <a:solidFill>
                <a:srgbClr val="000000"/>
              </a:solidFill>
              <a:latin typeface="Arial" pitchFamily="34" charset="0"/>
            </a:endParaRPr>
          </a:p>
        </p:txBody>
      </p:sp>
      <p:sp>
        <p:nvSpPr>
          <p:cNvPr id="289796" name="Oval 6"/>
          <p:cNvSpPr>
            <a:spLocks noChangeArrowheads="1"/>
          </p:cNvSpPr>
          <p:nvPr/>
        </p:nvSpPr>
        <p:spPr bwMode="auto">
          <a:xfrm>
            <a:off x="2217738" y="-304800"/>
            <a:ext cx="8331200" cy="9372600"/>
          </a:xfrm>
          <a:prstGeom prst="ellipse">
            <a:avLst/>
          </a:prstGeom>
          <a:solidFill>
            <a:srgbClr val="CC99FF">
              <a:alpha val="39999"/>
            </a:srgbClr>
          </a:solidFill>
          <a:ln w="9525">
            <a:noFill/>
            <a:round/>
            <a:headEnd/>
            <a:tailEnd/>
          </a:ln>
        </p:spPr>
        <p:txBody>
          <a:bodyPr wrap="none" anchor="ctr"/>
          <a:lstStyle/>
          <a:p>
            <a:pPr algn="ctr"/>
            <a:endParaRPr lang="en-US" sz="1800">
              <a:solidFill>
                <a:srgbClr val="000000"/>
              </a:solidFill>
              <a:latin typeface="Arial" pitchFamily="34" charset="0"/>
            </a:endParaRPr>
          </a:p>
        </p:txBody>
      </p:sp>
      <p:sp>
        <p:nvSpPr>
          <p:cNvPr id="66567" name="Text Box 7"/>
          <p:cNvSpPr txBox="1">
            <a:spLocks noChangeArrowheads="1"/>
          </p:cNvSpPr>
          <p:nvPr/>
        </p:nvSpPr>
        <p:spPr bwMode="auto">
          <a:xfrm>
            <a:off x="1295400" y="2590800"/>
            <a:ext cx="7086600" cy="3416320"/>
          </a:xfrm>
          <a:prstGeom prst="rect">
            <a:avLst/>
          </a:prstGeom>
          <a:noFill/>
          <a:ln w="9525">
            <a:noFill/>
            <a:miter lim="800000"/>
            <a:headEnd/>
            <a:tailEnd/>
          </a:ln>
        </p:spPr>
        <p:txBody>
          <a:bodyPr wrap="square">
            <a:spAutoFit/>
          </a:bodyPr>
          <a:lstStyle/>
          <a:p>
            <a:r>
              <a:rPr lang="en-US" sz="3600" dirty="0" err="1" smtClean="0">
                <a:solidFill>
                  <a:srgbClr val="CC0099"/>
                </a:solidFill>
                <a:latin typeface="Arial" pitchFamily="34" charset="0"/>
              </a:rPr>
              <a:t>Đời</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sống</a:t>
            </a:r>
            <a:r>
              <a:rPr lang="en-US" sz="3600" dirty="0" smtClean="0">
                <a:solidFill>
                  <a:srgbClr val="CC0099"/>
                </a:solidFill>
                <a:latin typeface="Arial" pitchFamily="34" charset="0"/>
              </a:rPr>
              <a:t> </a:t>
            </a:r>
            <a:r>
              <a:rPr lang="vi-VN" sz="3600" dirty="0" smtClean="0">
                <a:solidFill>
                  <a:srgbClr val="CC0099"/>
                </a:solidFill>
                <a:latin typeface="Arial" pitchFamily="34" charset="0"/>
              </a:rPr>
              <a:t>Cơ-đốc-nhâ</a:t>
            </a:r>
            <a:r>
              <a:rPr lang="en-US" sz="3600" dirty="0" smtClean="0">
                <a:solidFill>
                  <a:srgbClr val="CC0099"/>
                </a:solidFill>
                <a:latin typeface="Arial" pitchFamily="34" charset="0"/>
              </a:rPr>
              <a:t>n:</a:t>
            </a:r>
            <a:endParaRPr lang="en-US" sz="3600" dirty="0">
              <a:solidFill>
                <a:srgbClr val="CC0099"/>
              </a:solidFill>
              <a:latin typeface="Arial" pitchFamily="34" charset="0"/>
            </a:endParaRPr>
          </a:p>
          <a:p>
            <a:pPr>
              <a:buFontTx/>
              <a:buChar char="•"/>
            </a:pPr>
            <a:r>
              <a:rPr lang="en-US" sz="3600" dirty="0">
                <a:solidFill>
                  <a:srgbClr val="CC0099"/>
                </a:solidFill>
                <a:latin typeface="Arial" pitchFamily="34" charset="0"/>
              </a:rPr>
              <a:t>	</a:t>
            </a:r>
            <a:r>
              <a:rPr lang="en-US" sz="3600" dirty="0" err="1" smtClean="0">
                <a:solidFill>
                  <a:srgbClr val="CC0099"/>
                </a:solidFill>
                <a:latin typeface="Arial" pitchFamily="34" charset="0"/>
              </a:rPr>
              <a:t>Hiệp</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một</a:t>
            </a:r>
            <a:endParaRPr lang="en-US" sz="3600" dirty="0">
              <a:solidFill>
                <a:srgbClr val="CC0099"/>
              </a:solidFill>
              <a:latin typeface="Arial" pitchFamily="34" charset="0"/>
            </a:endParaRPr>
          </a:p>
          <a:p>
            <a:pPr>
              <a:buFontTx/>
              <a:buChar char="•"/>
            </a:pPr>
            <a:r>
              <a:rPr lang="en-US" sz="3600" dirty="0">
                <a:solidFill>
                  <a:srgbClr val="CC0099"/>
                </a:solidFill>
                <a:latin typeface="Arial" pitchFamily="34" charset="0"/>
              </a:rPr>
              <a:t>	</a:t>
            </a:r>
            <a:r>
              <a:rPr lang="en-US" sz="3600" dirty="0" err="1" smtClean="0">
                <a:solidFill>
                  <a:srgbClr val="CC0099"/>
                </a:solidFill>
                <a:latin typeface="Arial" pitchFamily="34" charset="0"/>
              </a:rPr>
              <a:t>Ăn</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năn</a:t>
            </a:r>
            <a:endParaRPr lang="en-US" sz="3600" dirty="0">
              <a:solidFill>
                <a:srgbClr val="CC0099"/>
              </a:solidFill>
              <a:latin typeface="Arial" pitchFamily="34" charset="0"/>
            </a:endParaRPr>
          </a:p>
          <a:p>
            <a:pPr>
              <a:buFontTx/>
              <a:buChar char="•"/>
            </a:pPr>
            <a:r>
              <a:rPr lang="en-US" sz="3600" dirty="0">
                <a:solidFill>
                  <a:srgbClr val="CC0099"/>
                </a:solidFill>
                <a:latin typeface="Arial" pitchFamily="34" charset="0"/>
              </a:rPr>
              <a:t>	</a:t>
            </a:r>
            <a:r>
              <a:rPr lang="en-US" sz="3600" dirty="0" err="1" smtClean="0">
                <a:solidFill>
                  <a:srgbClr val="CC0099"/>
                </a:solidFill>
                <a:latin typeface="Arial" pitchFamily="34" charset="0"/>
              </a:rPr>
              <a:t>Thánh</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khiết</a:t>
            </a:r>
            <a:endParaRPr lang="en-US" sz="3600" dirty="0">
              <a:solidFill>
                <a:srgbClr val="CC0099"/>
              </a:solidFill>
              <a:latin typeface="Arial" pitchFamily="34" charset="0"/>
            </a:endParaRPr>
          </a:p>
          <a:p>
            <a:pPr>
              <a:buFontTx/>
              <a:buChar char="•"/>
            </a:pPr>
            <a:r>
              <a:rPr lang="en-US" sz="3600" dirty="0">
                <a:solidFill>
                  <a:srgbClr val="CC0099"/>
                </a:solidFill>
                <a:latin typeface="Arial" pitchFamily="34" charset="0"/>
              </a:rPr>
              <a:t>	</a:t>
            </a:r>
            <a:r>
              <a:rPr lang="en-US" sz="3600" dirty="0" err="1" smtClean="0">
                <a:solidFill>
                  <a:srgbClr val="CC0099"/>
                </a:solidFill>
                <a:latin typeface="Arial" pitchFamily="34" charset="0"/>
              </a:rPr>
              <a:t>Vâng</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phục</a:t>
            </a:r>
            <a:endParaRPr lang="en-US" sz="3600" dirty="0">
              <a:solidFill>
                <a:srgbClr val="CC0099"/>
              </a:solidFill>
              <a:latin typeface="Arial" pitchFamily="34" charset="0"/>
            </a:endParaRPr>
          </a:p>
          <a:p>
            <a:pPr>
              <a:buFontTx/>
              <a:buChar char="•"/>
            </a:pPr>
            <a:r>
              <a:rPr lang="en-US" sz="3600" dirty="0">
                <a:solidFill>
                  <a:srgbClr val="CC0099"/>
                </a:solidFill>
                <a:latin typeface="Arial" pitchFamily="34" charset="0"/>
              </a:rPr>
              <a:t>	</a:t>
            </a:r>
            <a:r>
              <a:rPr lang="en-US" sz="3600" dirty="0" err="1" smtClean="0">
                <a:solidFill>
                  <a:srgbClr val="CC0099"/>
                </a:solidFill>
                <a:latin typeface="Arial" pitchFamily="34" charset="0"/>
              </a:rPr>
              <a:t>Năng</a:t>
            </a:r>
            <a:r>
              <a:rPr lang="en-US" sz="3600" dirty="0" smtClean="0">
                <a:solidFill>
                  <a:srgbClr val="CC0099"/>
                </a:solidFill>
                <a:latin typeface="Arial" pitchFamily="34" charset="0"/>
              </a:rPr>
              <a:t> </a:t>
            </a:r>
            <a:r>
              <a:rPr lang="en-US" sz="3600" dirty="0" err="1" smtClean="0">
                <a:solidFill>
                  <a:srgbClr val="CC0099"/>
                </a:solidFill>
                <a:latin typeface="Arial" pitchFamily="34" charset="0"/>
              </a:rPr>
              <a:t>quyền</a:t>
            </a:r>
            <a:endParaRPr lang="en-US" sz="3600" dirty="0">
              <a:solidFill>
                <a:srgbClr val="CC0099"/>
              </a:solidFill>
              <a:latin typeface="Arial" pitchFamily="34" charset="0"/>
            </a:endParaRPr>
          </a:p>
        </p:txBody>
      </p:sp>
      <p:sp>
        <p:nvSpPr>
          <p:cNvPr id="289798" name="Title 2"/>
          <p:cNvSpPr>
            <a:spLocks noGrp="1"/>
          </p:cNvSpPr>
          <p:nvPr>
            <p:ph type="title"/>
          </p:nvPr>
        </p:nvSpPr>
        <p:spPr>
          <a:xfrm>
            <a:off x="533400" y="914400"/>
            <a:ext cx="3322638" cy="922337"/>
          </a:xfrm>
        </p:spPr>
        <p:txBody>
          <a:bodyPr/>
          <a:lstStyle/>
          <a:p>
            <a:pPr eaLnBrk="1" hangingPunct="1"/>
            <a:r>
              <a:rPr lang="en-US" sz="3600" dirty="0" err="1" smtClean="0">
                <a:solidFill>
                  <a:srgbClr val="000000"/>
                </a:solidFill>
              </a:rPr>
              <a:t>Đoạn</a:t>
            </a:r>
            <a:r>
              <a:rPr lang="en-US" sz="3600" dirty="0" smtClean="0">
                <a:solidFill>
                  <a:srgbClr val="000000"/>
                </a:solidFill>
              </a:rPr>
              <a:t> 4–6</a:t>
            </a:r>
            <a:endParaRPr lang="en-US"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66567">
                                            <p:txEl>
                                              <p:pRg st="0" end="0"/>
                                            </p:txEl>
                                          </p:spTgt>
                                        </p:tgtEl>
                                        <p:attrNameLst>
                                          <p:attrName>style.visibility</p:attrName>
                                        </p:attrNameLst>
                                      </p:cBhvr>
                                      <p:to>
                                        <p:strVal val="visible"/>
                                      </p:to>
                                    </p:set>
                                    <p:anim calcmode="lin" valueType="num">
                                      <p:cBhvr>
                                        <p:cTn id="7" dur="500" fill="hold"/>
                                        <p:tgtEl>
                                          <p:spTgt spid="6656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56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656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56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567">
                                            <p:txEl>
                                              <p:pRg st="0" end="0"/>
                                            </p:txEl>
                                          </p:spTgt>
                                        </p:tgtEl>
                                      </p:cBhvr>
                                    </p:animEffect>
                                  </p:childTnLst>
                                </p:cTn>
                              </p:par>
                            </p:childTnLst>
                          </p:cTn>
                        </p:par>
                        <p:par>
                          <p:cTn id="12" fill="hold" nodeType="afterGroup">
                            <p:stCondLst>
                              <p:cond delay="140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66567">
                                            <p:txEl>
                                              <p:pRg st="1" end="1"/>
                                            </p:txEl>
                                          </p:spTgt>
                                        </p:tgtEl>
                                        <p:attrNameLst>
                                          <p:attrName>style.visibility</p:attrName>
                                        </p:attrNameLst>
                                      </p:cBhvr>
                                      <p:to>
                                        <p:strVal val="visible"/>
                                      </p:to>
                                    </p:set>
                                    <p:anim calcmode="lin" valueType="num">
                                      <p:cBhvr>
                                        <p:cTn id="15" dur="500" fill="hold"/>
                                        <p:tgtEl>
                                          <p:spTgt spid="6656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6567">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6656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656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6567">
                                            <p:txEl>
                                              <p:pRg st="1" end="1"/>
                                            </p:txEl>
                                          </p:spTgt>
                                        </p:tgtEl>
                                      </p:cBhvr>
                                    </p:animEffect>
                                  </p:childTnLst>
                                </p:cTn>
                              </p:par>
                            </p:childTnLst>
                          </p:cTn>
                        </p:par>
                        <p:par>
                          <p:cTn id="20" fill="hold" nodeType="afterGroup">
                            <p:stCondLst>
                              <p:cond delay="22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66567">
                                            <p:txEl>
                                              <p:pRg st="2" end="2"/>
                                            </p:txEl>
                                          </p:spTgt>
                                        </p:tgtEl>
                                        <p:attrNameLst>
                                          <p:attrName>style.visibility</p:attrName>
                                        </p:attrNameLst>
                                      </p:cBhvr>
                                      <p:to>
                                        <p:strVal val="visible"/>
                                      </p:to>
                                    </p:set>
                                    <p:anim calcmode="lin" valueType="num">
                                      <p:cBhvr>
                                        <p:cTn id="23" dur="500" fill="hold"/>
                                        <p:tgtEl>
                                          <p:spTgt spid="6656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6567">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6656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656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6567">
                                            <p:txEl>
                                              <p:pRg st="2" end="2"/>
                                            </p:txEl>
                                          </p:spTgt>
                                        </p:tgtEl>
                                      </p:cBhvr>
                                    </p:animEffect>
                                  </p:childTnLst>
                                </p:cTn>
                              </p:par>
                            </p:childTnLst>
                          </p:cTn>
                        </p:par>
                        <p:par>
                          <p:cTn id="28" fill="hold" nodeType="afterGroup">
                            <p:stCondLst>
                              <p:cond delay="2900"/>
                            </p:stCondLst>
                            <p:childTnLst>
                              <p:par>
                                <p:cTn id="29" presetID="41" presetClass="entr" presetSubtype="0" fill="hold" nodeType="afterEffect">
                                  <p:stCondLst>
                                    <p:cond delay="0"/>
                                  </p:stCondLst>
                                  <p:iterate type="lt">
                                    <p:tmPct val="10000"/>
                                  </p:iterate>
                                  <p:childTnLst>
                                    <p:set>
                                      <p:cBhvr>
                                        <p:cTn id="30" dur="1" fill="hold">
                                          <p:stCondLst>
                                            <p:cond delay="0"/>
                                          </p:stCondLst>
                                        </p:cTn>
                                        <p:tgtEl>
                                          <p:spTgt spid="66567">
                                            <p:txEl>
                                              <p:pRg st="3" end="3"/>
                                            </p:txEl>
                                          </p:spTgt>
                                        </p:tgtEl>
                                        <p:attrNameLst>
                                          <p:attrName>style.visibility</p:attrName>
                                        </p:attrNameLst>
                                      </p:cBhvr>
                                      <p:to>
                                        <p:strVal val="visible"/>
                                      </p:to>
                                    </p:set>
                                    <p:anim calcmode="lin" valueType="num">
                                      <p:cBhvr>
                                        <p:cTn id="31" dur="500" fill="hold"/>
                                        <p:tgtEl>
                                          <p:spTgt spid="6656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66567">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6656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6656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66567">
                                            <p:txEl>
                                              <p:pRg st="3" end="3"/>
                                            </p:txEl>
                                          </p:spTgt>
                                        </p:tgtEl>
                                      </p:cBhvr>
                                    </p:animEffect>
                                  </p:childTnLst>
                                </p:cTn>
                              </p:par>
                            </p:childTnLst>
                          </p:cTn>
                        </p:par>
                        <p:par>
                          <p:cTn id="36" fill="hold" nodeType="afterGroup">
                            <p:stCondLst>
                              <p:cond delay="3850"/>
                            </p:stCondLst>
                            <p:childTnLst>
                              <p:par>
                                <p:cTn id="37" presetID="41" presetClass="entr" presetSubtype="0" fill="hold" nodeType="afterEffect">
                                  <p:stCondLst>
                                    <p:cond delay="0"/>
                                  </p:stCondLst>
                                  <p:iterate type="lt">
                                    <p:tmPct val="10000"/>
                                  </p:iterate>
                                  <p:childTnLst>
                                    <p:set>
                                      <p:cBhvr>
                                        <p:cTn id="38" dur="1" fill="hold">
                                          <p:stCondLst>
                                            <p:cond delay="0"/>
                                          </p:stCondLst>
                                        </p:cTn>
                                        <p:tgtEl>
                                          <p:spTgt spid="66567">
                                            <p:txEl>
                                              <p:pRg st="4" end="4"/>
                                            </p:txEl>
                                          </p:spTgt>
                                        </p:tgtEl>
                                        <p:attrNameLst>
                                          <p:attrName>style.visibility</p:attrName>
                                        </p:attrNameLst>
                                      </p:cBhvr>
                                      <p:to>
                                        <p:strVal val="visible"/>
                                      </p:to>
                                    </p:set>
                                    <p:anim calcmode="lin" valueType="num">
                                      <p:cBhvr>
                                        <p:cTn id="39" dur="500" fill="hold"/>
                                        <p:tgtEl>
                                          <p:spTgt spid="6656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66567">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6656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6656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66567">
                                            <p:txEl>
                                              <p:pRg st="4" end="4"/>
                                            </p:txEl>
                                          </p:spTgt>
                                        </p:tgtEl>
                                      </p:cBhvr>
                                    </p:animEffect>
                                  </p:childTnLst>
                                </p:cTn>
                              </p:par>
                            </p:childTnLst>
                          </p:cTn>
                        </p:par>
                        <p:par>
                          <p:cTn id="44" fill="hold" nodeType="afterGroup">
                            <p:stCondLst>
                              <p:cond delay="4700"/>
                            </p:stCondLst>
                            <p:childTnLst>
                              <p:par>
                                <p:cTn id="45" presetID="41" presetClass="entr" presetSubtype="0" fill="hold" nodeType="afterEffect">
                                  <p:stCondLst>
                                    <p:cond delay="0"/>
                                  </p:stCondLst>
                                  <p:iterate type="lt">
                                    <p:tmPct val="10000"/>
                                  </p:iterate>
                                  <p:childTnLst>
                                    <p:set>
                                      <p:cBhvr>
                                        <p:cTn id="46" dur="1" fill="hold">
                                          <p:stCondLst>
                                            <p:cond delay="0"/>
                                          </p:stCondLst>
                                        </p:cTn>
                                        <p:tgtEl>
                                          <p:spTgt spid="66567">
                                            <p:txEl>
                                              <p:pRg st="5" end="5"/>
                                            </p:txEl>
                                          </p:spTgt>
                                        </p:tgtEl>
                                        <p:attrNameLst>
                                          <p:attrName>style.visibility</p:attrName>
                                        </p:attrNameLst>
                                      </p:cBhvr>
                                      <p:to>
                                        <p:strVal val="visible"/>
                                      </p:to>
                                    </p:set>
                                    <p:anim calcmode="lin" valueType="num">
                                      <p:cBhvr>
                                        <p:cTn id="47" dur="500" fill="hold"/>
                                        <p:tgtEl>
                                          <p:spTgt spid="6656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66567">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6656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6656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665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4" name="Text Box 5"/>
          <p:cNvSpPr txBox="1">
            <a:spLocks noChangeArrowheads="1"/>
          </p:cNvSpPr>
          <p:nvPr/>
        </p:nvSpPr>
        <p:spPr bwMode="auto">
          <a:xfrm>
            <a:off x="2847412" y="1108075"/>
            <a:ext cx="184878" cy="696913"/>
          </a:xfrm>
          <a:prstGeom prst="rect">
            <a:avLst/>
          </a:prstGeom>
          <a:noFill/>
          <a:ln w="9525">
            <a:noFill/>
            <a:miter lim="800000"/>
            <a:headEnd/>
            <a:tailEnd/>
          </a:ln>
        </p:spPr>
        <p:txBody>
          <a:bodyPr wrap="none">
            <a:spAutoFit/>
          </a:bodyPr>
          <a:lstStyle/>
          <a:p>
            <a:pPr algn="r">
              <a:lnSpc>
                <a:spcPct val="110000"/>
              </a:lnSpc>
            </a:pPr>
            <a:endParaRPr lang="en-US" sz="3600">
              <a:solidFill>
                <a:srgbClr val="000000"/>
              </a:solidFill>
              <a:latin typeface="Arial" pitchFamily="34" charset="0"/>
            </a:endParaRPr>
          </a:p>
        </p:txBody>
      </p:sp>
      <p:sp>
        <p:nvSpPr>
          <p:cNvPr id="68614" name="Oval 6"/>
          <p:cNvSpPr>
            <a:spLocks noChangeArrowheads="1"/>
          </p:cNvSpPr>
          <p:nvPr/>
        </p:nvSpPr>
        <p:spPr bwMode="auto">
          <a:xfrm>
            <a:off x="4267200" y="990600"/>
            <a:ext cx="4648201" cy="5867400"/>
          </a:xfrm>
          <a:prstGeom prst="ellipse">
            <a:avLst/>
          </a:prstGeom>
          <a:solidFill>
            <a:srgbClr val="CC99FF">
              <a:alpha val="39999"/>
            </a:srgbClr>
          </a:solidFill>
          <a:ln w="9525">
            <a:noFill/>
            <a:round/>
            <a:headEnd/>
            <a:tailEnd/>
          </a:ln>
        </p:spPr>
        <p:txBody>
          <a:bodyPr wrap="none" anchor="ctr"/>
          <a:lstStyle/>
          <a:p>
            <a:pPr algn="ctr"/>
            <a:endParaRPr lang="en-US" sz="1800" dirty="0">
              <a:solidFill>
                <a:srgbClr val="000000"/>
              </a:solidFill>
              <a:latin typeface="Arial" pitchFamily="34" charset="0"/>
            </a:endParaRPr>
          </a:p>
        </p:txBody>
      </p:sp>
      <p:sp>
        <p:nvSpPr>
          <p:cNvPr id="68615" name="Text Box 7"/>
          <p:cNvSpPr txBox="1">
            <a:spLocks noChangeArrowheads="1"/>
          </p:cNvSpPr>
          <p:nvPr/>
        </p:nvSpPr>
        <p:spPr bwMode="auto">
          <a:xfrm>
            <a:off x="231775" y="1185863"/>
            <a:ext cx="163513" cy="641350"/>
          </a:xfrm>
          <a:prstGeom prst="rect">
            <a:avLst/>
          </a:prstGeom>
          <a:noFill/>
          <a:ln w="9525">
            <a:noFill/>
            <a:miter lim="800000"/>
            <a:headEnd/>
            <a:tailEnd/>
          </a:ln>
        </p:spPr>
        <p:txBody>
          <a:bodyPr wrap="none">
            <a:spAutoFit/>
          </a:bodyPr>
          <a:lstStyle/>
          <a:p>
            <a:endParaRPr lang="en-US" sz="3600">
              <a:solidFill>
                <a:srgbClr val="CC0099"/>
              </a:solidFill>
              <a:latin typeface="Arial" pitchFamily="34" charset="0"/>
            </a:endParaRPr>
          </a:p>
        </p:txBody>
      </p:sp>
      <p:sp>
        <p:nvSpPr>
          <p:cNvPr id="68616" name="Rectangle 8"/>
          <p:cNvSpPr>
            <a:spLocks noChangeArrowheads="1"/>
          </p:cNvSpPr>
          <p:nvPr/>
        </p:nvSpPr>
        <p:spPr bwMode="auto">
          <a:xfrm>
            <a:off x="0" y="1164134"/>
            <a:ext cx="9036050" cy="5693866"/>
          </a:xfrm>
          <a:prstGeom prst="rect">
            <a:avLst/>
          </a:prstGeom>
          <a:noFill/>
          <a:ln w="9525">
            <a:noFill/>
            <a:miter lim="800000"/>
            <a:headEnd/>
            <a:tailEnd/>
          </a:ln>
        </p:spPr>
        <p:txBody>
          <a:bodyPr wrap="square">
            <a:spAutoFit/>
          </a:bodyPr>
          <a:lstStyle/>
          <a:p>
            <a:pPr algn="ctr"/>
            <a:r>
              <a:rPr lang="en-US" sz="3200" b="1" dirty="0" err="1" smtClean="0">
                <a:latin typeface="Arial" pitchFamily="34" charset="0"/>
              </a:rPr>
              <a:t>Câu</a:t>
            </a:r>
            <a:r>
              <a:rPr lang="en-US" sz="3200" b="1" dirty="0" smtClean="0">
                <a:latin typeface="Arial" pitchFamily="34" charset="0"/>
              </a:rPr>
              <a:t> </a:t>
            </a:r>
            <a:r>
              <a:rPr lang="en-US" sz="3200" b="1" dirty="0" err="1" smtClean="0">
                <a:latin typeface="Arial" pitchFamily="34" charset="0"/>
              </a:rPr>
              <a:t>Chìa</a:t>
            </a:r>
            <a:r>
              <a:rPr lang="en-US" sz="3200" b="1" dirty="0" smtClean="0">
                <a:latin typeface="Arial" pitchFamily="34" charset="0"/>
              </a:rPr>
              <a:t> </a:t>
            </a:r>
            <a:r>
              <a:rPr lang="en-US" sz="3200" b="1" dirty="0" err="1" smtClean="0">
                <a:latin typeface="Arial" pitchFamily="34" charset="0"/>
              </a:rPr>
              <a:t>khóa</a:t>
            </a:r>
            <a:r>
              <a:rPr lang="en-US" sz="3200" b="1" dirty="0" smtClean="0">
                <a:latin typeface="Arial" pitchFamily="34" charset="0"/>
              </a:rPr>
              <a:t>:</a:t>
            </a:r>
          </a:p>
          <a:p>
            <a:pPr algn="ctr"/>
            <a:r>
              <a:rPr lang="vi-VN" sz="3600" b="1" dirty="0" smtClean="0"/>
              <a:t>Vậy, là một tù nhân trong Chúa, tôi nài khuyên anh em hãy sống một đời sống xứng đáng với sự kêu gọi mà Chúa đã kêu gọi anh em. </a:t>
            </a:r>
            <a:r>
              <a:rPr lang="vi-VN" sz="3600" b="1" baseline="30000" dirty="0" smtClean="0"/>
              <a:t>2 </a:t>
            </a:r>
            <a:r>
              <a:rPr lang="vi-VN" sz="3600" b="1" dirty="0" smtClean="0"/>
              <a:t>Phải hết sức khiêm nhu, mềm mại, nhẫn nhục, mà chịu đựng lẫn nhau trong tình yêu thương. </a:t>
            </a:r>
            <a:r>
              <a:rPr lang="vi-VN" sz="3600" b="1" baseline="30000" dirty="0" smtClean="0"/>
              <a:t>3 </a:t>
            </a:r>
            <a:r>
              <a:rPr lang="vi-VN" sz="3600" b="1" dirty="0" smtClean="0"/>
              <a:t>Cố gắng duy trì sự hiệp nhất của Thánh Linh bằng sợi dây hòa bình.</a:t>
            </a:r>
            <a:endParaRPr lang="en-US" sz="3200" b="1" dirty="0">
              <a:latin typeface="Arial" pitchFamily="34" charset="0"/>
            </a:endParaRPr>
          </a:p>
          <a:p>
            <a:pPr algn="r"/>
            <a:r>
              <a:rPr lang="en-US" sz="4400" b="1" dirty="0" err="1" smtClean="0">
                <a:latin typeface="Arial" pitchFamily="34" charset="0"/>
              </a:rPr>
              <a:t>Êphêsô</a:t>
            </a:r>
            <a:r>
              <a:rPr lang="en-US" sz="4400" b="1" dirty="0" smtClean="0">
                <a:latin typeface="Arial" pitchFamily="34" charset="0"/>
              </a:rPr>
              <a:t>  4:1–3</a:t>
            </a:r>
            <a:endParaRPr lang="en-US" sz="4400" b="1" dirty="0">
              <a:latin typeface="Arial" pitchFamily="34" charset="0"/>
            </a:endParaRPr>
          </a:p>
        </p:txBody>
      </p:sp>
      <p:sp>
        <p:nvSpPr>
          <p:cNvPr id="3" name="Title 2"/>
          <p:cNvSpPr>
            <a:spLocks noGrp="1"/>
          </p:cNvSpPr>
          <p:nvPr>
            <p:ph type="title"/>
          </p:nvPr>
        </p:nvSpPr>
        <p:spPr>
          <a:xfrm>
            <a:off x="0" y="0"/>
            <a:ext cx="4419600" cy="1200329"/>
          </a:xfrm>
          <a:solidFill>
            <a:srgbClr val="FF9933">
              <a:alpha val="65097"/>
            </a:srgbClr>
          </a:solidFill>
        </p:spPr>
        <p:txBody>
          <a:bodyPr wrap="square">
            <a:spAutoFit/>
          </a:bodyPr>
          <a:lstStyle/>
          <a:p>
            <a:pPr eaLnBrk="1" hangingPunct="1">
              <a:defRPr/>
            </a:pPr>
            <a:r>
              <a:rPr lang="en-US" sz="3600" kern="1200" dirty="0" err="1" smtClean="0">
                <a:solidFill>
                  <a:srgbClr val="000000"/>
                </a:solidFill>
                <a:ea typeface="ＭＳ Ｐゴシック" charset="0"/>
                <a:cs typeface="ＭＳ Ｐゴシック" charset="0"/>
              </a:rPr>
              <a:t>Chữ</a:t>
            </a:r>
            <a:r>
              <a:rPr lang="en-US" sz="3600" kern="1200" dirty="0" smtClean="0">
                <a:solidFill>
                  <a:srgbClr val="000000"/>
                </a:solidFill>
                <a:ea typeface="ＭＳ Ｐゴシック" charset="0"/>
                <a:cs typeface="ＭＳ Ｐゴシック" charset="0"/>
              </a:rPr>
              <a:t> </a:t>
            </a:r>
            <a:r>
              <a:rPr lang="en-US" sz="3600" kern="1200" dirty="0" err="1" smtClean="0">
                <a:solidFill>
                  <a:srgbClr val="000000"/>
                </a:solidFill>
                <a:ea typeface="ＭＳ Ｐゴシック" charset="0"/>
                <a:cs typeface="ＭＳ Ｐゴシック" charset="0"/>
              </a:rPr>
              <a:t>Chìa</a:t>
            </a:r>
            <a:r>
              <a:rPr lang="en-US" sz="3600" kern="1200" dirty="0" smtClean="0">
                <a:solidFill>
                  <a:srgbClr val="000000"/>
                </a:solidFill>
                <a:ea typeface="ＭＳ Ｐゴシック" charset="0"/>
                <a:cs typeface="ＭＳ Ｐゴシック" charset="0"/>
              </a:rPr>
              <a:t> </a:t>
            </a:r>
            <a:r>
              <a:rPr lang="en-US" sz="3600" kern="1200" dirty="0" err="1" smtClean="0">
                <a:solidFill>
                  <a:srgbClr val="000000"/>
                </a:solidFill>
                <a:ea typeface="ＭＳ Ｐゴシック" charset="0"/>
                <a:cs typeface="ＭＳ Ｐゴシック" charset="0"/>
              </a:rPr>
              <a:t>khóa</a:t>
            </a:r>
            <a:r>
              <a:rPr lang="en-US" sz="3600" kern="1200" dirty="0" smtClean="0">
                <a:solidFill>
                  <a:srgbClr val="000000"/>
                </a:solidFill>
                <a:ea typeface="ＭＳ Ｐゴシック" charset="0"/>
                <a:cs typeface="ＭＳ Ｐゴシック" charset="0"/>
              </a:rPr>
              <a:t>:</a:t>
            </a:r>
            <a:br>
              <a:rPr lang="en-US" sz="3600" kern="1200" dirty="0" smtClean="0">
                <a:solidFill>
                  <a:srgbClr val="000000"/>
                </a:solidFill>
                <a:ea typeface="ＭＳ Ｐゴシック" charset="0"/>
                <a:cs typeface="ＭＳ Ｐゴシック" charset="0"/>
              </a:rPr>
            </a:br>
            <a:r>
              <a:rPr lang="en-US" sz="3600" b="1" dirty="0" err="1" smtClean="0">
                <a:solidFill>
                  <a:schemeClr val="accent3">
                    <a:lumMod val="75000"/>
                  </a:schemeClr>
                </a:solidFill>
                <a:ea typeface="ＭＳ Ｐゴシック" charset="0"/>
                <a:cs typeface="ＭＳ Ｐゴシック" charset="0"/>
              </a:rPr>
              <a:t>Hiệp</a:t>
            </a:r>
            <a:r>
              <a:rPr lang="en-US" sz="3600" b="1" dirty="0" smtClean="0">
                <a:solidFill>
                  <a:schemeClr val="accent3">
                    <a:lumMod val="75000"/>
                  </a:schemeClr>
                </a:solidFill>
                <a:ea typeface="ＭＳ Ｐゴシック" charset="0"/>
                <a:cs typeface="ＭＳ Ｐゴシック" charset="0"/>
              </a:rPr>
              <a:t> </a:t>
            </a:r>
            <a:r>
              <a:rPr lang="en-US" sz="3600" b="1" dirty="0" err="1" smtClean="0">
                <a:solidFill>
                  <a:schemeClr val="accent3">
                    <a:lumMod val="75000"/>
                  </a:schemeClr>
                </a:solidFill>
                <a:ea typeface="ＭＳ Ｐゴシック" charset="0"/>
                <a:cs typeface="ＭＳ Ｐゴシック" charset="0"/>
              </a:rPr>
              <a:t>một</a:t>
            </a:r>
            <a:endParaRPr lang="en-US" sz="3600" b="1" kern="1200" dirty="0">
              <a:solidFill>
                <a:schemeClr val="accent3">
                  <a:lumMod val="75000"/>
                </a:schemeClr>
              </a:solidFill>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2" presetClass="entr" presetSubtype="0" fill="hold" nodeType="afterEffect">
                                  <p:stCondLst>
                                    <p:cond delay="0"/>
                                  </p:stCondLst>
                                  <p:childTnLst>
                                    <p:set>
                                      <p:cBhvr>
                                        <p:cTn id="6" dur="1" fill="hold">
                                          <p:stCondLst>
                                            <p:cond delay="0"/>
                                          </p:stCondLst>
                                        </p:cTn>
                                        <p:tgtEl>
                                          <p:spTgt spid="68614"/>
                                        </p:tgtEl>
                                        <p:attrNameLst>
                                          <p:attrName>style.visibility</p:attrName>
                                        </p:attrNameLst>
                                      </p:cBhvr>
                                      <p:to>
                                        <p:strVal val="visible"/>
                                      </p:to>
                                    </p:set>
                                    <p:animScale>
                                      <p:cBhvr>
                                        <p:cTn id="7" dur="1000" decel="50000" fill="hold">
                                          <p:stCondLst>
                                            <p:cond delay="0"/>
                                          </p:stCondLst>
                                        </p:cTn>
                                        <p:tgtEl>
                                          <p:spTgt spid="686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8614"/>
                                        </p:tgtEl>
                                        <p:attrNameLst>
                                          <p:attrName>ppt_x</p:attrName>
                                          <p:attrName>ppt_y</p:attrName>
                                        </p:attrNameLst>
                                      </p:cBhvr>
                                    </p:animMotion>
                                    <p:animEffect transition="in" filter="fade">
                                      <p:cBhvr>
                                        <p:cTn id="9" dur="1000"/>
                                        <p:tgtEl>
                                          <p:spTgt spid="68614"/>
                                        </p:tgtEl>
                                      </p:cBhvr>
                                    </p:animEffect>
                                  </p:childTnLst>
                                </p:cTn>
                              </p:par>
                            </p:childTnLst>
                          </p:cTn>
                        </p:par>
                        <p:par>
                          <p:cTn id="10" fill="hold" nodeType="afterGroup">
                            <p:stCondLst>
                              <p:cond delay="1000"/>
                            </p:stCondLst>
                            <p:childTnLst>
                              <p:par>
                                <p:cTn id="11" presetID="41" presetClass="entr" presetSubtype="0" fill="hold" nodeType="afterEffect" nodePh="1">
                                  <p:stCondLst>
                                    <p:cond delay="0"/>
                                  </p:stCondLst>
                                  <p:endCondLst>
                                    <p:cond evt="begin" delay="0">
                                      <p:tn val="11"/>
                                    </p:cond>
                                  </p:endCondLst>
                                  <p:iterate type="lt">
                                    <p:tmPct val="10000"/>
                                  </p:iterate>
                                  <p:childTnLst>
                                    <p:set>
                                      <p:cBhvr>
                                        <p:cTn id="12" dur="1" fill="hold">
                                          <p:stCondLst>
                                            <p:cond delay="0"/>
                                          </p:stCondLst>
                                        </p:cTn>
                                        <p:tgtEl>
                                          <p:spTgt spid="68615">
                                            <p:txEl>
                                              <p:pRg st="0" end="0"/>
                                            </p:txEl>
                                          </p:spTgt>
                                        </p:tgtEl>
                                        <p:attrNameLst>
                                          <p:attrName>style.visibility</p:attrName>
                                        </p:attrNameLst>
                                      </p:cBhvr>
                                      <p:to>
                                        <p:strVal val="visible"/>
                                      </p:to>
                                    </p:set>
                                    <p:anim calcmode="lin" valueType="num">
                                      <p:cBhvr>
                                        <p:cTn id="13" dur="500" fill="hold"/>
                                        <p:tgtEl>
                                          <p:spTgt spid="686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8615">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686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86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8615">
                                            <p:txEl>
                                              <p:pRg st="0" end="0"/>
                                            </p:txEl>
                                          </p:spTgt>
                                        </p:tgtEl>
                                      </p:cBhvr>
                                    </p:animEffect>
                                  </p:childTnLst>
                                </p:cTn>
                              </p:par>
                              <p:par>
                                <p:cTn id="18" presetID="31" presetClass="entr" presetSubtype="0" fill="hold" grpId="0" nodeType="withEffect">
                                  <p:stCondLst>
                                    <p:cond delay="0"/>
                                  </p:stCondLst>
                                  <p:iterate type="lt">
                                    <p:tmPct val="5000"/>
                                  </p:iterate>
                                  <p:childTnLst>
                                    <p:set>
                                      <p:cBhvr>
                                        <p:cTn id="19" dur="1" fill="hold">
                                          <p:stCondLst>
                                            <p:cond delay="0"/>
                                          </p:stCondLst>
                                        </p:cTn>
                                        <p:tgtEl>
                                          <p:spTgt spid="68616"/>
                                        </p:tgtEl>
                                        <p:attrNameLst>
                                          <p:attrName>style.visibility</p:attrName>
                                        </p:attrNameLst>
                                      </p:cBhvr>
                                      <p:to>
                                        <p:strVal val="visible"/>
                                      </p:to>
                                    </p:set>
                                    <p:anim calcmode="lin" valueType="num">
                                      <p:cBhvr>
                                        <p:cTn id="20" dur="1000" fill="hold"/>
                                        <p:tgtEl>
                                          <p:spTgt spid="68616"/>
                                        </p:tgtEl>
                                        <p:attrNameLst>
                                          <p:attrName>ppt_w</p:attrName>
                                        </p:attrNameLst>
                                      </p:cBhvr>
                                      <p:tavLst>
                                        <p:tav tm="0">
                                          <p:val>
                                            <p:fltVal val="0"/>
                                          </p:val>
                                        </p:tav>
                                        <p:tav tm="100000">
                                          <p:val>
                                            <p:strVal val="#ppt_w"/>
                                          </p:val>
                                        </p:tav>
                                      </p:tavLst>
                                    </p:anim>
                                    <p:anim calcmode="lin" valueType="num">
                                      <p:cBhvr>
                                        <p:cTn id="21" dur="1000" fill="hold"/>
                                        <p:tgtEl>
                                          <p:spTgt spid="68616"/>
                                        </p:tgtEl>
                                        <p:attrNameLst>
                                          <p:attrName>ppt_h</p:attrName>
                                        </p:attrNameLst>
                                      </p:cBhvr>
                                      <p:tavLst>
                                        <p:tav tm="0">
                                          <p:val>
                                            <p:fltVal val="0"/>
                                          </p:val>
                                        </p:tav>
                                        <p:tav tm="100000">
                                          <p:val>
                                            <p:strVal val="#ppt_h"/>
                                          </p:val>
                                        </p:tav>
                                      </p:tavLst>
                                    </p:anim>
                                    <p:anim calcmode="lin" valueType="num">
                                      <p:cBhvr>
                                        <p:cTn id="22" dur="1000" fill="hold"/>
                                        <p:tgtEl>
                                          <p:spTgt spid="68616"/>
                                        </p:tgtEl>
                                        <p:attrNameLst>
                                          <p:attrName>style.rotation</p:attrName>
                                        </p:attrNameLst>
                                      </p:cBhvr>
                                      <p:tavLst>
                                        <p:tav tm="0">
                                          <p:val>
                                            <p:fltVal val="90"/>
                                          </p:val>
                                        </p:tav>
                                        <p:tav tm="100000">
                                          <p:val>
                                            <p:fltVal val="0"/>
                                          </p:val>
                                        </p:tav>
                                      </p:tavLst>
                                    </p:anim>
                                    <p:animEffect transition="in" filter="fade">
                                      <p:cBhvr>
                                        <p:cTn id="23" dur="1000"/>
                                        <p:tgtEl>
                                          <p:spTgt spid="68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9378" name="Picture 5" descr="Prison Bars Old.jpg"/>
          <p:cNvPicPr>
            <a:picLocks noChangeAspect="1"/>
          </p:cNvPicPr>
          <p:nvPr/>
        </p:nvPicPr>
        <p:blipFill>
          <a:blip r:embed="rId2" cstate="print"/>
          <a:srcRect/>
          <a:stretch>
            <a:fillRect/>
          </a:stretch>
        </p:blipFill>
        <p:spPr bwMode="auto">
          <a:xfrm>
            <a:off x="0" y="0"/>
            <a:ext cx="9275763" cy="6958013"/>
          </a:xfrm>
          <a:prstGeom prst="rect">
            <a:avLst/>
          </a:prstGeom>
          <a:noFill/>
          <a:ln w="9525">
            <a:noFill/>
            <a:miter lim="800000"/>
            <a:headEnd/>
            <a:tailEnd/>
          </a:ln>
        </p:spPr>
      </p:pic>
      <p:pic>
        <p:nvPicPr>
          <p:cNvPr id="229379" name="Picture 2" descr="prison_bars2.jpg"/>
          <p:cNvPicPr>
            <a:picLocks noChangeAspect="1"/>
          </p:cNvPicPr>
          <p:nvPr/>
        </p:nvPicPr>
        <p:blipFill>
          <a:blip r:embed="rId3" cstate="print"/>
          <a:srcRect/>
          <a:stretch>
            <a:fillRect/>
          </a:stretch>
        </p:blipFill>
        <p:spPr bwMode="auto">
          <a:xfrm>
            <a:off x="6227763" y="3860800"/>
            <a:ext cx="3082925" cy="3082925"/>
          </a:xfrm>
          <a:prstGeom prst="rect">
            <a:avLst/>
          </a:prstGeom>
          <a:noFill/>
          <a:ln w="9525">
            <a:noFill/>
            <a:miter lim="800000"/>
            <a:headEnd/>
            <a:tailEnd/>
          </a:ln>
        </p:spPr>
      </p:pic>
      <p:sp>
        <p:nvSpPr>
          <p:cNvPr id="229380" name="TextBox 3"/>
          <p:cNvSpPr txBox="1">
            <a:spLocks noChangeArrowheads="1"/>
          </p:cNvSpPr>
          <p:nvPr/>
        </p:nvSpPr>
        <p:spPr bwMode="auto">
          <a:xfrm>
            <a:off x="457200" y="6477000"/>
            <a:ext cx="8686800" cy="338138"/>
          </a:xfrm>
          <a:prstGeom prst="rect">
            <a:avLst/>
          </a:prstGeom>
          <a:noFill/>
          <a:ln w="9525">
            <a:noFill/>
            <a:miter lim="800000"/>
            <a:headEnd/>
            <a:tailEnd/>
          </a:ln>
        </p:spPr>
        <p:txBody>
          <a:bodyPr>
            <a:spAutoFit/>
          </a:bodyPr>
          <a:lstStyle/>
          <a:p>
            <a:pPr algn="r"/>
            <a:r>
              <a:rPr lang="en-US" sz="1600" b="1" i="1">
                <a:solidFill>
                  <a:srgbClr val="FFFFFF"/>
                </a:solidFill>
                <a:latin typeface="Arial" pitchFamily="34" charset="0"/>
              </a:rPr>
              <a:t>Adapted from Jeremy Chew, East Asia School of Theology, Singapore</a:t>
            </a:r>
          </a:p>
        </p:txBody>
      </p:sp>
      <p:sp>
        <p:nvSpPr>
          <p:cNvPr id="2" name="Title 1"/>
          <p:cNvSpPr>
            <a:spLocks noGrp="1"/>
          </p:cNvSpPr>
          <p:nvPr>
            <p:ph type="title"/>
          </p:nvPr>
        </p:nvSpPr>
        <p:spPr>
          <a:xfrm>
            <a:off x="914400" y="0"/>
            <a:ext cx="7772400" cy="707886"/>
          </a:xfrm>
          <a:solidFill>
            <a:srgbClr val="9D3F00"/>
          </a:solidFill>
          <a:ln w="12700">
            <a:solidFill>
              <a:schemeClr val="tx1"/>
            </a:solidFill>
          </a:ln>
        </p:spPr>
        <p:txBody>
          <a:bodyPr>
            <a:spAutoFit/>
          </a:bodyPr>
          <a:lstStyle/>
          <a:p>
            <a:pPr algn="l" eaLnBrk="1" hangingPunct="1">
              <a:spcBef>
                <a:spcPct val="50000"/>
              </a:spcBef>
              <a:defRPr/>
            </a:pPr>
            <a:r>
              <a:rPr lang="en-US" sz="4000" b="1" dirty="0" err="1" smtClean="0">
                <a:solidFill>
                  <a:srgbClr val="FFFFFF"/>
                </a:solidFill>
                <a:effectLst>
                  <a:outerShdw blurRad="38100" dist="38100" dir="2700000" algn="tl">
                    <a:srgbClr val="000000"/>
                  </a:outerShdw>
                </a:effectLst>
                <a:latin typeface="Arial" pitchFamily="34" charset="0"/>
              </a:rPr>
              <a:t>Lý</a:t>
            </a:r>
            <a:r>
              <a:rPr lang="en-US" sz="4000" b="1" dirty="0" smtClean="0">
                <a:solidFill>
                  <a:srgbClr val="FFFFFF"/>
                </a:solidFill>
                <a:effectLst>
                  <a:outerShdw blurRad="38100" dist="38100" dir="2700000" algn="tl">
                    <a:srgbClr val="000000"/>
                  </a:outerShdw>
                </a:effectLst>
                <a:latin typeface="Arial" pitchFamily="34" charset="0"/>
              </a:rPr>
              <a:t> do </a:t>
            </a:r>
            <a:r>
              <a:rPr lang="en-US" sz="4000" b="1" dirty="0" err="1" smtClean="0">
                <a:solidFill>
                  <a:srgbClr val="FFFFFF"/>
                </a:solidFill>
                <a:effectLst>
                  <a:outerShdw blurRad="38100" dist="38100" dir="2700000" algn="tl">
                    <a:srgbClr val="000000"/>
                  </a:outerShdw>
                </a:effectLst>
                <a:latin typeface="Arial" pitchFamily="34" charset="0"/>
              </a:rPr>
              <a:t>có</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Thư</a:t>
            </a:r>
            <a:r>
              <a:rPr lang="en-US" sz="4000" b="1" dirty="0" smtClean="0">
                <a:solidFill>
                  <a:srgbClr val="FFFFFF"/>
                </a:solidFill>
                <a:effectLst>
                  <a:outerShdw blurRad="38100" dist="38100" dir="2700000" algn="tl">
                    <a:srgbClr val="000000"/>
                  </a:outerShdw>
                </a:effectLst>
                <a:latin typeface="Arial" pitchFamily="34" charset="0"/>
              </a:rPr>
              <a:t> </a:t>
            </a:r>
            <a:r>
              <a:rPr lang="en-US" sz="4000" b="1" dirty="0" err="1" smtClean="0">
                <a:solidFill>
                  <a:srgbClr val="FFFFFF"/>
                </a:solidFill>
                <a:effectLst>
                  <a:outerShdw blurRad="38100" dist="38100" dir="2700000" algn="tl">
                    <a:srgbClr val="000000"/>
                  </a:outerShdw>
                </a:effectLst>
                <a:latin typeface="Arial" pitchFamily="34" charset="0"/>
              </a:rPr>
              <a:t>tín</a:t>
            </a:r>
            <a:r>
              <a:rPr lang="en-US" sz="4000" b="1" dirty="0" smtClean="0">
                <a:solidFill>
                  <a:srgbClr val="FFFFFF"/>
                </a:solidFill>
                <a:effectLst>
                  <a:outerShdw blurRad="38100" dist="38100" dir="2700000" algn="tl">
                    <a:srgbClr val="000000"/>
                  </a:outerShdw>
                </a:effectLst>
                <a:latin typeface="Arial" pitchFamily="34" charset="0"/>
              </a:rPr>
              <a:t> Lao </a:t>
            </a:r>
            <a:r>
              <a:rPr lang="en-US" sz="4000" b="1" dirty="0" err="1" smtClean="0">
                <a:solidFill>
                  <a:srgbClr val="FFFFFF"/>
                </a:solidFill>
                <a:effectLst>
                  <a:outerShdw blurRad="38100" dist="38100" dir="2700000" algn="tl">
                    <a:srgbClr val="000000"/>
                  </a:outerShdw>
                </a:effectLst>
                <a:latin typeface="Arial" pitchFamily="34" charset="0"/>
              </a:rPr>
              <a:t>tù</a:t>
            </a:r>
            <a:endParaRPr lang="en-US" sz="4000" b="1" dirty="0" smtClean="0">
              <a:solidFill>
                <a:srgbClr val="FFFFFF"/>
              </a:solidFill>
              <a:effectLst>
                <a:outerShdw blurRad="38100" dist="38100" dir="2700000" algn="tl">
                  <a:srgbClr val="000000"/>
                </a:outerShdw>
              </a:effectLst>
              <a:latin typeface="Arial" pitchFamily="34" charset="0"/>
            </a:endParaRPr>
          </a:p>
        </p:txBody>
      </p:sp>
      <p:sp>
        <p:nvSpPr>
          <p:cNvPr id="8" name="Rectangle 3"/>
          <p:cNvSpPr txBox="1">
            <a:spLocks noChangeArrowheads="1"/>
          </p:cNvSpPr>
          <p:nvPr/>
        </p:nvSpPr>
        <p:spPr bwMode="auto">
          <a:xfrm>
            <a:off x="304800" y="1066800"/>
            <a:ext cx="8839200" cy="5445224"/>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75" indent="-358775" eaLnBrk="1" hangingPunct="1">
              <a:lnSpc>
                <a:spcPct val="90000"/>
              </a:lnSpc>
              <a:defRPr/>
            </a:pPr>
            <a:r>
              <a:rPr lang="en-US" sz="2800" b="1" dirty="0" err="1" smtClean="0">
                <a:solidFill>
                  <a:srgbClr val="FFFFFF"/>
                </a:solidFill>
                <a:effectLst>
                  <a:glow rad="254000">
                    <a:schemeClr val="tx1">
                      <a:alpha val="75000"/>
                    </a:schemeClr>
                  </a:glow>
                </a:effectLst>
                <a:latin typeface="Arial" charset="0"/>
              </a:rPr>
              <a:t>Phao-lô</a:t>
            </a:r>
            <a:r>
              <a:rPr lang="en-US" sz="2800" b="1" dirty="0" smtClean="0">
                <a:solidFill>
                  <a:srgbClr val="FFFFFF"/>
                </a:solidFill>
                <a:effectLst>
                  <a:glow rad="254000">
                    <a:schemeClr val="tx1">
                      <a:alpha val="75000"/>
                    </a:schemeClr>
                  </a:glow>
                </a:effectLst>
                <a:latin typeface="Arial" charset="0"/>
              </a:rPr>
              <a:t> </a:t>
            </a:r>
            <a:r>
              <a:rPr lang="en-US" sz="2800" b="1" dirty="0" err="1" smtClean="0">
                <a:solidFill>
                  <a:srgbClr val="FFFFFF"/>
                </a:solidFill>
                <a:effectLst>
                  <a:glow rad="254000">
                    <a:schemeClr val="tx1">
                      <a:alpha val="75000"/>
                    </a:schemeClr>
                  </a:glow>
                </a:effectLst>
                <a:latin typeface="Arial" charset="0"/>
              </a:rPr>
              <a:t>bị</a:t>
            </a:r>
            <a:r>
              <a:rPr lang="en-US" sz="2800" b="1" dirty="0" smtClean="0">
                <a:solidFill>
                  <a:srgbClr val="FFFFFF"/>
                </a:solidFill>
                <a:effectLst>
                  <a:glow rad="254000">
                    <a:schemeClr val="tx1">
                      <a:alpha val="75000"/>
                    </a:schemeClr>
                  </a:glow>
                </a:effectLst>
                <a:latin typeface="Arial" charset="0"/>
              </a:rPr>
              <a:t> </a:t>
            </a:r>
            <a:r>
              <a:rPr lang="en-US" sz="2800" b="1" dirty="0" err="1" smtClean="0">
                <a:solidFill>
                  <a:srgbClr val="FFFFFF"/>
                </a:solidFill>
                <a:effectLst>
                  <a:glow rad="254000">
                    <a:schemeClr val="tx1">
                      <a:alpha val="75000"/>
                    </a:schemeClr>
                  </a:glow>
                </a:effectLst>
                <a:latin typeface="Arial" charset="0"/>
              </a:rPr>
              <a:t>giam</a:t>
            </a:r>
            <a:r>
              <a:rPr lang="en-US" sz="2800" b="1" dirty="0" smtClean="0">
                <a:solidFill>
                  <a:srgbClr val="FFFFFF"/>
                </a:solidFill>
                <a:effectLst>
                  <a:glow rad="254000">
                    <a:schemeClr val="tx1">
                      <a:alpha val="75000"/>
                    </a:schemeClr>
                  </a:glow>
                </a:effectLst>
                <a:latin typeface="Arial" charset="0"/>
              </a:rPr>
              <a:t> </a:t>
            </a:r>
            <a:r>
              <a:rPr lang="en-US" sz="2800" b="1" dirty="0" err="1" smtClean="0">
                <a:solidFill>
                  <a:srgbClr val="FFFFFF"/>
                </a:solidFill>
                <a:effectLst>
                  <a:glow rad="254000">
                    <a:schemeClr val="tx1">
                      <a:alpha val="75000"/>
                    </a:schemeClr>
                  </a:glow>
                </a:effectLst>
                <a:latin typeface="Arial" charset="0"/>
              </a:rPr>
              <a:t>tại</a:t>
            </a:r>
            <a:r>
              <a:rPr lang="en-US" sz="2800" b="1" dirty="0" smtClean="0">
                <a:solidFill>
                  <a:srgbClr val="FFFFFF"/>
                </a:solidFill>
                <a:effectLst>
                  <a:glow rad="254000">
                    <a:schemeClr val="tx1">
                      <a:alpha val="75000"/>
                    </a:schemeClr>
                  </a:glow>
                </a:effectLst>
                <a:latin typeface="Arial" charset="0"/>
              </a:rPr>
              <a:t> </a:t>
            </a:r>
            <a:r>
              <a:rPr lang="en-US" sz="2800" b="1" dirty="0" err="1" smtClean="0">
                <a:solidFill>
                  <a:srgbClr val="FFFFFF"/>
                </a:solidFill>
                <a:effectLst>
                  <a:glow rad="254000">
                    <a:schemeClr val="tx1">
                      <a:alpha val="75000"/>
                    </a:schemeClr>
                  </a:glow>
                </a:effectLst>
                <a:latin typeface="Arial" charset="0"/>
              </a:rPr>
              <a:t>Rôma</a:t>
            </a:r>
            <a:r>
              <a:rPr lang="en-US" sz="2800" b="1" dirty="0" smtClean="0">
                <a:solidFill>
                  <a:srgbClr val="FFFFFF"/>
                </a:solidFill>
                <a:effectLst>
                  <a:glow rad="254000">
                    <a:schemeClr val="tx1">
                      <a:alpha val="75000"/>
                    </a:schemeClr>
                  </a:glow>
                </a:effectLst>
                <a:latin typeface="Arial" charset="0"/>
              </a:rPr>
              <a:t>, </a:t>
            </a:r>
            <a:r>
              <a:rPr lang="en-US" sz="2800" b="1" dirty="0" err="1" smtClean="0">
                <a:solidFill>
                  <a:srgbClr val="FFFFFF"/>
                </a:solidFill>
                <a:effectLst>
                  <a:glow rad="254000">
                    <a:schemeClr val="tx1">
                      <a:alpha val="75000"/>
                    </a:schemeClr>
                  </a:glow>
                </a:effectLst>
                <a:latin typeface="Arial" charset="0"/>
              </a:rPr>
              <a:t>còn</a:t>
            </a:r>
            <a:r>
              <a:rPr lang="en-US" sz="2800" b="1" dirty="0" smtClean="0">
                <a:solidFill>
                  <a:srgbClr val="FFFFFF"/>
                </a:solidFill>
                <a:effectLst>
                  <a:glow rad="254000">
                    <a:schemeClr val="tx1">
                      <a:alpha val="75000"/>
                    </a:schemeClr>
                  </a:glow>
                </a:effectLst>
                <a:latin typeface="Arial" charset="0"/>
              </a:rPr>
              <a:t> </a:t>
            </a:r>
            <a:r>
              <a:rPr lang="en-US" sz="2800" b="1" dirty="0" err="1" smtClean="0">
                <a:solidFill>
                  <a:srgbClr val="FFFFFF"/>
                </a:solidFill>
                <a:effectLst>
                  <a:glow rad="254000">
                    <a:schemeClr val="tx1">
                      <a:alpha val="75000"/>
                    </a:schemeClr>
                  </a:glow>
                </a:effectLst>
                <a:latin typeface="Arial" charset="0"/>
              </a:rPr>
              <a:t>Êphápra</a:t>
            </a:r>
            <a:r>
              <a:rPr lang="en-US" sz="2800" b="1" dirty="0" smtClean="0">
                <a:solidFill>
                  <a:srgbClr val="FFFFFF"/>
                </a:solidFill>
                <a:effectLst>
                  <a:glow rad="254000">
                    <a:schemeClr val="tx1">
                      <a:alpha val="75000"/>
                    </a:schemeClr>
                  </a:glow>
                </a:effectLst>
                <a:latin typeface="Arial" charset="0"/>
              </a:rPr>
              <a:t> ở </a:t>
            </a:r>
            <a:r>
              <a:rPr lang="en-US" sz="2800" b="1" dirty="0" err="1" smtClean="0">
                <a:solidFill>
                  <a:srgbClr val="FFFFFF"/>
                </a:solidFill>
                <a:effectLst>
                  <a:glow rad="254000">
                    <a:schemeClr val="tx1">
                      <a:alpha val="75000"/>
                    </a:schemeClr>
                  </a:glow>
                </a:effectLst>
                <a:latin typeface="Arial" charset="0"/>
              </a:rPr>
              <a:t>cùng</a:t>
            </a:r>
            <a:r>
              <a:rPr lang="en-US" sz="2800" b="1" dirty="0" smtClean="0">
                <a:solidFill>
                  <a:srgbClr val="FFFFFF"/>
                </a:solidFill>
                <a:effectLst>
                  <a:glow rad="254000">
                    <a:schemeClr val="tx1">
                      <a:alpha val="75000"/>
                    </a:schemeClr>
                  </a:glow>
                </a:effectLst>
                <a:latin typeface="Arial" charset="0"/>
              </a:rPr>
              <a:t> </a:t>
            </a:r>
            <a:r>
              <a:rPr lang="en-US" sz="2800" b="1" dirty="0" err="1" smtClean="0">
                <a:solidFill>
                  <a:srgbClr val="FFFFFF"/>
                </a:solidFill>
                <a:effectLst>
                  <a:glow rad="254000">
                    <a:schemeClr val="tx1">
                      <a:alpha val="75000"/>
                    </a:schemeClr>
                  </a:glow>
                </a:effectLst>
                <a:latin typeface="Arial" charset="0"/>
              </a:rPr>
              <a:t>ông</a:t>
            </a:r>
            <a:r>
              <a:rPr lang="en-US" sz="2800" b="1" dirty="0" smtClean="0">
                <a:solidFill>
                  <a:srgbClr val="FFFFFF"/>
                </a:solidFill>
                <a:effectLst>
                  <a:glow rad="254000">
                    <a:schemeClr val="tx1">
                      <a:alpha val="75000"/>
                    </a:schemeClr>
                  </a:glow>
                </a:effectLst>
                <a:latin typeface="Arial" charset="0"/>
              </a:rPr>
              <a:t>.</a:t>
            </a:r>
            <a:endParaRPr lang="en-US" altLang="zh-CN" sz="2800" b="1" dirty="0" smtClean="0">
              <a:solidFill>
                <a:srgbClr val="FFFFFF"/>
              </a:solidFill>
              <a:effectLst>
                <a:glow rad="254000">
                  <a:schemeClr val="tx1">
                    <a:alpha val="75000"/>
                  </a:schemeClr>
                </a:glow>
              </a:effectLst>
              <a:latin typeface="Arial" charset="0"/>
            </a:endParaRPr>
          </a:p>
          <a:p>
            <a:pPr marL="358775" indent="-358775" eaLnBrk="1" hangingPunct="1">
              <a:lnSpc>
                <a:spcPct val="90000"/>
              </a:lnSpc>
              <a:defRPr/>
            </a:pPr>
            <a:r>
              <a:rPr lang="en-US" altLang="zh-CN" sz="2800" b="1" dirty="0" err="1" smtClean="0">
                <a:solidFill>
                  <a:srgbClr val="FFFFFF"/>
                </a:solidFill>
                <a:effectLst>
                  <a:glow rad="254000">
                    <a:schemeClr val="tx1">
                      <a:alpha val="75000"/>
                    </a:schemeClr>
                  </a:glow>
                </a:effectLst>
                <a:latin typeface="Arial" charset="0"/>
              </a:rPr>
              <a:t>Lúc</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đầu</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ông</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viết</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một</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thư</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tổng</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quát</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luân</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chuyển</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trong</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các</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Hội</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Thánh</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Dân</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Ngoại</a:t>
            </a:r>
            <a:r>
              <a:rPr lang="en-US" altLang="zh-CN" sz="2800" b="1" dirty="0" smtClean="0">
                <a:solidFill>
                  <a:srgbClr val="FFFFFF"/>
                </a:solidFill>
                <a:effectLst>
                  <a:glow rad="254000">
                    <a:schemeClr val="tx1">
                      <a:alpha val="75000"/>
                    </a:schemeClr>
                  </a:glow>
                </a:effectLst>
                <a:latin typeface="Arial" charset="0"/>
              </a:rPr>
              <a:t> ở </a:t>
            </a:r>
            <a:r>
              <a:rPr lang="en-US" altLang="zh-CN" sz="2800" b="1" dirty="0" err="1" smtClean="0">
                <a:solidFill>
                  <a:srgbClr val="FFFFFF"/>
                </a:solidFill>
                <a:effectLst>
                  <a:glow rad="254000">
                    <a:schemeClr val="tx1">
                      <a:alpha val="75000"/>
                    </a:schemeClr>
                  </a:glow>
                </a:effectLst>
                <a:latin typeface="Arial" charset="0"/>
              </a:rPr>
              <a:t>Tiểu</a:t>
            </a:r>
            <a:r>
              <a:rPr lang="en-US" altLang="zh-CN" sz="2800" b="1" dirty="0" smtClean="0">
                <a:solidFill>
                  <a:srgbClr val="FFFFFF"/>
                </a:solidFill>
                <a:effectLst>
                  <a:glow rad="254000">
                    <a:schemeClr val="tx1">
                      <a:alpha val="75000"/>
                    </a:schemeClr>
                  </a:glow>
                </a:effectLst>
                <a:latin typeface="Arial" charset="0"/>
              </a:rPr>
              <a:t> Á (</a:t>
            </a:r>
            <a:r>
              <a:rPr lang="en-US" altLang="zh-CN" sz="2800" b="1" dirty="0" err="1" smtClean="0">
                <a:solidFill>
                  <a:srgbClr val="FFFFFF"/>
                </a:solidFill>
                <a:effectLst>
                  <a:glow rad="254000">
                    <a:schemeClr val="tx1">
                      <a:alpha val="75000"/>
                    </a:schemeClr>
                  </a:glow>
                </a:effectLst>
                <a:latin typeface="Arial" charset="0"/>
              </a:rPr>
              <a:t>như</a:t>
            </a:r>
            <a:r>
              <a:rPr lang="en-US" altLang="zh-CN" sz="2800" b="1" dirty="0" smtClean="0">
                <a:solidFill>
                  <a:srgbClr val="FFFFFF"/>
                </a:solidFill>
                <a:effectLst>
                  <a:glow rad="254000">
                    <a:schemeClr val="tx1">
                      <a:alpha val="75000"/>
                    </a:schemeClr>
                  </a:glow>
                </a:effectLst>
                <a:latin typeface="Arial" charset="0"/>
              </a:rPr>
              <a:t> </a:t>
            </a:r>
            <a:r>
              <a:rPr lang="en-US" altLang="zh-CN" sz="2800" b="1" u="sng" dirty="0" err="1" smtClean="0">
                <a:solidFill>
                  <a:srgbClr val="FFFFFF"/>
                </a:solidFill>
                <a:effectLst>
                  <a:glow rad="254000">
                    <a:schemeClr val="tx1">
                      <a:alpha val="75000"/>
                    </a:schemeClr>
                  </a:glow>
                </a:effectLst>
                <a:latin typeface="Arial" charset="0"/>
              </a:rPr>
              <a:t>Ephêsô</a:t>
            </a:r>
            <a:r>
              <a:rPr lang="en-US" altLang="zh-CN" sz="2800" b="1" dirty="0" smtClean="0">
                <a:solidFill>
                  <a:srgbClr val="FFFFFF"/>
                </a:solidFill>
                <a:effectLst>
                  <a:glow rad="254000">
                    <a:schemeClr val="tx1">
                      <a:alpha val="75000"/>
                    </a:schemeClr>
                  </a:glow>
                </a:effectLst>
                <a:latin typeface="Arial" charset="0"/>
              </a:rPr>
              <a:t>)</a:t>
            </a:r>
          </a:p>
          <a:p>
            <a:pPr marL="358775" indent="-358775" eaLnBrk="1" hangingPunct="1">
              <a:lnSpc>
                <a:spcPct val="90000"/>
              </a:lnSpc>
              <a:defRPr/>
            </a:pPr>
            <a:r>
              <a:rPr lang="en-US" altLang="zh-CN" sz="2800" b="1" dirty="0" err="1" smtClean="0">
                <a:solidFill>
                  <a:srgbClr val="FFFFFF"/>
                </a:solidFill>
                <a:effectLst>
                  <a:glow rad="254000">
                    <a:schemeClr val="tx1">
                      <a:alpha val="75000"/>
                    </a:schemeClr>
                  </a:glow>
                </a:effectLst>
                <a:latin typeface="Arial" charset="0"/>
              </a:rPr>
              <a:t>Ônêsim</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một</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nô</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lệ</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bỏ</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trốn</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sau</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này</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gia</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nhập</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với</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họ</a:t>
            </a:r>
            <a:r>
              <a:rPr lang="en-US" altLang="zh-CN" sz="2800" b="1" dirty="0" smtClean="0">
                <a:solidFill>
                  <a:srgbClr val="FFFFFF"/>
                </a:solidFill>
                <a:effectLst>
                  <a:glow rad="254000">
                    <a:schemeClr val="tx1">
                      <a:alpha val="75000"/>
                    </a:schemeClr>
                  </a:glow>
                </a:effectLst>
                <a:latin typeface="Arial" charset="0"/>
              </a:rPr>
              <a:t>.</a:t>
            </a:r>
          </a:p>
          <a:p>
            <a:pPr marL="358775" indent="-358775" eaLnBrk="1" hangingPunct="1">
              <a:lnSpc>
                <a:spcPct val="90000"/>
              </a:lnSpc>
              <a:defRPr/>
            </a:pPr>
            <a:r>
              <a:rPr lang="en-US" altLang="zh-CN" sz="2800" b="1" dirty="0" err="1" smtClean="0">
                <a:solidFill>
                  <a:srgbClr val="FFFFFF"/>
                </a:solidFill>
                <a:effectLst>
                  <a:glow rad="254000">
                    <a:schemeClr val="tx1">
                      <a:alpha val="75000"/>
                    </a:schemeClr>
                  </a:glow>
                </a:effectLst>
                <a:latin typeface="Arial" charset="0"/>
              </a:rPr>
              <a:t>Phao-lô</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nhận</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được</a:t>
            </a:r>
            <a:r>
              <a:rPr lang="en-US" altLang="zh-CN" sz="2800" b="1" dirty="0" smtClean="0">
                <a:solidFill>
                  <a:srgbClr val="FFFFFF"/>
                </a:solidFill>
                <a:effectLst>
                  <a:glow rad="254000">
                    <a:schemeClr val="tx1">
                      <a:alpha val="75000"/>
                    </a:schemeClr>
                  </a:glow>
                </a:effectLst>
                <a:latin typeface="Arial" charset="0"/>
              </a:rPr>
              <a:t> tin </a:t>
            </a:r>
            <a:r>
              <a:rPr lang="en-US" altLang="zh-CN" sz="2800" b="1" dirty="0" err="1" smtClean="0">
                <a:solidFill>
                  <a:srgbClr val="FFFFFF"/>
                </a:solidFill>
                <a:effectLst>
                  <a:glow rad="254000">
                    <a:schemeClr val="tx1">
                      <a:alpha val="75000"/>
                    </a:schemeClr>
                  </a:glow>
                </a:effectLst>
                <a:latin typeface="Arial" charset="0"/>
              </a:rPr>
              <a:t>về</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một</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vụ</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khủng</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hoảng</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tại</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Hội</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Thánh</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Côlôse</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tà</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giáo</a:t>
            </a:r>
            <a:r>
              <a:rPr lang="en-US" altLang="zh-CN" sz="2800" b="1" dirty="0" smtClean="0">
                <a:solidFill>
                  <a:srgbClr val="FFFFFF"/>
                </a:solidFill>
                <a:effectLst>
                  <a:glow rad="254000">
                    <a:schemeClr val="tx1">
                      <a:alpha val="75000"/>
                    </a:schemeClr>
                  </a:glow>
                </a:effectLst>
                <a:latin typeface="Arial" charset="0"/>
              </a:rPr>
              <a:t>)</a:t>
            </a:r>
            <a:endParaRPr lang="en-US" sz="2800" b="1" dirty="0" smtClean="0">
              <a:solidFill>
                <a:srgbClr val="FFFFFF"/>
              </a:solidFill>
              <a:effectLst>
                <a:glow rad="254000">
                  <a:schemeClr val="tx1">
                    <a:alpha val="75000"/>
                  </a:schemeClr>
                </a:glow>
              </a:effectLst>
              <a:latin typeface="Arial" charset="0"/>
            </a:endParaRPr>
          </a:p>
          <a:p>
            <a:pPr marL="358775" indent="-358775" eaLnBrk="1" hangingPunct="1">
              <a:lnSpc>
                <a:spcPct val="90000"/>
              </a:lnSpc>
              <a:defRPr/>
            </a:pPr>
            <a:r>
              <a:rPr lang="en-US" altLang="zh-CN" sz="2800" b="1" dirty="0" err="1" smtClean="0">
                <a:solidFill>
                  <a:srgbClr val="FFFFFF"/>
                </a:solidFill>
                <a:effectLst>
                  <a:glow rad="254000">
                    <a:schemeClr val="tx1">
                      <a:alpha val="75000"/>
                    </a:schemeClr>
                  </a:glow>
                </a:effectLst>
                <a:latin typeface="Arial" charset="0"/>
              </a:rPr>
              <a:t>Ông</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sai</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Tychicơ</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đem</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thư</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đi</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để</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xử</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lý</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những</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vấn</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nạn</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tại</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Côlôse</a:t>
            </a:r>
            <a:r>
              <a:rPr lang="en-US" altLang="zh-CN" sz="2800" b="1" dirty="0" smtClean="0">
                <a:solidFill>
                  <a:srgbClr val="FFFFFF"/>
                </a:solidFill>
                <a:effectLst>
                  <a:glow rad="254000">
                    <a:schemeClr val="tx1">
                      <a:alpha val="75000"/>
                    </a:schemeClr>
                  </a:glow>
                </a:effectLst>
                <a:latin typeface="Arial" charset="0"/>
              </a:rPr>
              <a:t>.</a:t>
            </a:r>
          </a:p>
          <a:p>
            <a:pPr marL="358775" indent="-358775" eaLnBrk="1" hangingPunct="1">
              <a:lnSpc>
                <a:spcPct val="90000"/>
              </a:lnSpc>
              <a:defRPr/>
            </a:pPr>
            <a:r>
              <a:rPr lang="en-US" altLang="zh-CN" sz="2800" b="1" dirty="0" err="1" smtClean="0">
                <a:solidFill>
                  <a:srgbClr val="FFFFFF"/>
                </a:solidFill>
                <a:effectLst>
                  <a:glow rad="254000">
                    <a:schemeClr val="tx1">
                      <a:alpha val="75000"/>
                    </a:schemeClr>
                  </a:glow>
                </a:effectLst>
                <a:latin typeface="Arial" charset="0"/>
              </a:rPr>
              <a:t>Ông</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cũng</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sai</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Ônêsim</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đi</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cùng</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Tychicơ</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đem</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thư</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cho</a:t>
            </a:r>
            <a:r>
              <a:rPr lang="en-US" altLang="zh-CN" sz="2800" b="1" dirty="0" smtClean="0">
                <a:solidFill>
                  <a:srgbClr val="FFFFFF"/>
                </a:solidFill>
                <a:effectLst>
                  <a:glow rad="254000">
                    <a:schemeClr val="tx1">
                      <a:alpha val="75000"/>
                    </a:schemeClr>
                  </a:glow>
                </a:effectLst>
                <a:latin typeface="Arial" charset="0"/>
              </a:rPr>
              <a:t> </a:t>
            </a:r>
            <a:r>
              <a:rPr lang="en-US" altLang="zh-CN" sz="2800" b="1" dirty="0" err="1" smtClean="0">
                <a:solidFill>
                  <a:srgbClr val="FFFFFF"/>
                </a:solidFill>
                <a:effectLst>
                  <a:glow rad="254000">
                    <a:schemeClr val="tx1">
                      <a:alpha val="75000"/>
                    </a:schemeClr>
                  </a:glow>
                </a:effectLst>
                <a:latin typeface="Arial" charset="0"/>
              </a:rPr>
              <a:t>Philêmôn</a:t>
            </a:r>
            <a:r>
              <a:rPr lang="en-US" altLang="zh-CN" sz="2800" b="1" dirty="0" smtClean="0">
                <a:solidFill>
                  <a:srgbClr val="FFFFFF"/>
                </a:solidFill>
                <a:effectLst>
                  <a:glow rad="254000">
                    <a:schemeClr val="tx1">
                      <a:alpha val="75000"/>
                    </a:schemeClr>
                  </a:glow>
                </a:effectLst>
                <a:latin typeface="Arial" charset="0"/>
              </a:rPr>
              <a:t>.</a:t>
            </a:r>
            <a:endParaRPr lang="en-US" altLang="zh-CN" sz="2800" b="1" u="sng" dirty="0">
              <a:solidFill>
                <a:srgbClr val="FFFFFF"/>
              </a:solidFill>
              <a:effectLst>
                <a:glow rad="254000">
                  <a:schemeClr val="tx1">
                    <a:alpha val="75000"/>
                  </a:schemeClr>
                </a:glo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0"/>
            <a:ext cx="3657600" cy="2895600"/>
            <a:chOff x="1944" y="0"/>
            <a:chExt cx="2592" cy="1824"/>
          </a:xfrm>
        </p:grpSpPr>
        <p:sp>
          <p:nvSpPr>
            <p:cNvPr id="562187" name="Oval 3"/>
            <p:cNvSpPr>
              <a:spLocks noChangeArrowheads="1"/>
            </p:cNvSpPr>
            <p:nvPr/>
          </p:nvSpPr>
          <p:spPr bwMode="auto">
            <a:xfrm>
              <a:off x="1944" y="0"/>
              <a:ext cx="2592" cy="1824"/>
            </a:xfrm>
            <a:prstGeom prst="ellipse">
              <a:avLst/>
            </a:prstGeom>
            <a:solidFill>
              <a:schemeClr val="accent1"/>
            </a:solidFill>
            <a:ln w="9525">
              <a:no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0660" name="Text Box 4"/>
            <p:cNvSpPr txBox="1">
              <a:spLocks noChangeArrowheads="1"/>
            </p:cNvSpPr>
            <p:nvPr/>
          </p:nvSpPr>
          <p:spPr bwMode="auto">
            <a:xfrm>
              <a:off x="2375" y="144"/>
              <a:ext cx="1811" cy="368"/>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200" b="1" smtClean="0">
                  <a:solidFill>
                    <a:srgbClr val="000090"/>
                  </a:solidFill>
                  <a:effectLst>
                    <a:outerShdw blurRad="38100" dist="38100" dir="2700000" algn="tl">
                      <a:srgbClr val="FFFFFF"/>
                    </a:outerShdw>
                  </a:effectLst>
                  <a:ea typeface="MS PGothic" pitchFamily="34" charset="-128"/>
                  <a:cs typeface="Times New Roman" pitchFamily="18" charset="0"/>
                </a:rPr>
                <a:t>MAIN MENU</a:t>
              </a:r>
            </a:p>
          </p:txBody>
        </p:sp>
      </p:grpSp>
      <p:sp>
        <p:nvSpPr>
          <p:cNvPr id="562179" name="Rectangle 5"/>
          <p:cNvSpPr>
            <a:spLocks noChangeArrowheads="1"/>
          </p:cNvSpPr>
          <p:nvPr/>
        </p:nvSpPr>
        <p:spPr bwMode="auto">
          <a:xfrm>
            <a:off x="0" y="838200"/>
            <a:ext cx="9144000" cy="5791200"/>
          </a:xfrm>
          <a:prstGeom prst="rect">
            <a:avLst/>
          </a:prstGeom>
          <a:solidFill>
            <a:srgbClr val="000090"/>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grpSp>
        <p:nvGrpSpPr>
          <p:cNvPr id="3" name="Group 6"/>
          <p:cNvGrpSpPr>
            <a:grpSpLocks/>
          </p:cNvGrpSpPr>
          <p:nvPr/>
        </p:nvGrpSpPr>
        <p:grpSpPr bwMode="auto">
          <a:xfrm>
            <a:off x="101600" y="3505200"/>
            <a:ext cx="541338" cy="381000"/>
            <a:chOff x="1128" y="2688"/>
            <a:chExt cx="384" cy="240"/>
          </a:xfrm>
        </p:grpSpPr>
        <p:sp>
          <p:nvSpPr>
            <p:cNvPr id="562185" name="AutoShape 7"/>
            <p:cNvSpPr>
              <a:spLocks noChangeArrowheads="1"/>
            </p:cNvSpPr>
            <p:nvPr/>
          </p:nvSpPr>
          <p:spPr bwMode="auto">
            <a:xfrm rot="5400000">
              <a:off x="1104"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fontAlgn="base">
                <a:spcBef>
                  <a:spcPct val="0"/>
                </a:spcBef>
                <a:spcAft>
                  <a:spcPct val="0"/>
                </a:spcAft>
              </a:pPr>
              <a:endParaRPr lang="en-US" smtClean="0">
                <a:solidFill>
                  <a:srgbClr val="CC99FF"/>
                </a:solidFill>
                <a:ea typeface="MS PGothic" pitchFamily="34" charset="-128"/>
              </a:endParaRPr>
            </a:p>
          </p:txBody>
        </p:sp>
        <p:sp>
          <p:nvSpPr>
            <p:cNvPr id="562186" name="AutoShape 8"/>
            <p:cNvSpPr>
              <a:spLocks noChangeArrowheads="1"/>
            </p:cNvSpPr>
            <p:nvPr/>
          </p:nvSpPr>
          <p:spPr bwMode="auto">
            <a:xfrm rot="5400000">
              <a:off x="1296"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fontAlgn="base">
                <a:spcBef>
                  <a:spcPct val="0"/>
                </a:spcBef>
                <a:spcAft>
                  <a:spcPct val="0"/>
                </a:spcAft>
              </a:pPr>
              <a:endParaRPr lang="en-US" smtClean="0">
                <a:solidFill>
                  <a:srgbClr val="CC99FF"/>
                </a:solidFill>
                <a:ea typeface="MS PGothic" pitchFamily="34" charset="-128"/>
              </a:endParaRPr>
            </a:p>
          </p:txBody>
        </p:sp>
      </p:grpSp>
      <p:sp>
        <p:nvSpPr>
          <p:cNvPr id="70665" name="Text Box 9"/>
          <p:cNvSpPr txBox="1">
            <a:spLocks noChangeArrowheads="1"/>
          </p:cNvSpPr>
          <p:nvPr/>
        </p:nvSpPr>
        <p:spPr bwMode="auto">
          <a:xfrm>
            <a:off x="693738" y="1279525"/>
            <a:ext cx="4883150" cy="4703763"/>
          </a:xfrm>
          <a:prstGeom prst="rect">
            <a:avLst/>
          </a:prstGeom>
          <a:noFill/>
          <a:ln w="9525">
            <a:noFill/>
            <a:miter lim="800000"/>
            <a:headEnd/>
            <a:tailEnd/>
          </a:ln>
        </p:spPr>
        <p:txBody>
          <a:bodyPr wrap="none">
            <a:spAutoFit/>
          </a:bodyPr>
          <a:lstStyle/>
          <a:p>
            <a:pPr fontAlgn="base">
              <a:lnSpc>
                <a:spcPct val="120000"/>
              </a:lnSpc>
              <a:spcBef>
                <a:spcPct val="0"/>
              </a:spcBef>
              <a:spcAft>
                <a:spcPct val="0"/>
              </a:spcAft>
            </a:pPr>
            <a:r>
              <a:rPr lang="en-US" sz="3600" smtClean="0">
                <a:solidFill>
                  <a:srgbClr val="FFFFFF"/>
                </a:solidFill>
                <a:ea typeface="MS PGothic" pitchFamily="34" charset="-128"/>
              </a:rPr>
              <a:t>CITY OF EPHESUS</a:t>
            </a:r>
          </a:p>
          <a:p>
            <a:pPr fontAlgn="base">
              <a:lnSpc>
                <a:spcPct val="120000"/>
              </a:lnSpc>
              <a:spcBef>
                <a:spcPct val="0"/>
              </a:spcBef>
              <a:spcAft>
                <a:spcPct val="0"/>
              </a:spcAft>
            </a:pPr>
            <a:r>
              <a:rPr lang="en-US" sz="3600" smtClean="0">
                <a:solidFill>
                  <a:srgbClr val="FFFFFF"/>
                </a:solidFill>
                <a:ea typeface="MS PGothic" pitchFamily="34" charset="-128"/>
              </a:rPr>
              <a:t>BACKGROUND</a:t>
            </a:r>
          </a:p>
          <a:p>
            <a:pPr fontAlgn="base">
              <a:lnSpc>
                <a:spcPct val="120000"/>
              </a:lnSpc>
              <a:spcBef>
                <a:spcPct val="0"/>
              </a:spcBef>
              <a:spcAft>
                <a:spcPct val="0"/>
              </a:spcAft>
            </a:pPr>
            <a:r>
              <a:rPr lang="en-US" sz="3600" smtClean="0">
                <a:solidFill>
                  <a:srgbClr val="FFFFFF"/>
                </a:solidFill>
                <a:ea typeface="MS PGothic" pitchFamily="34" charset="-128"/>
              </a:rPr>
              <a:t>OUTLINE</a:t>
            </a:r>
          </a:p>
          <a:p>
            <a:pPr fontAlgn="base">
              <a:lnSpc>
                <a:spcPct val="120000"/>
              </a:lnSpc>
              <a:spcBef>
                <a:spcPct val="0"/>
              </a:spcBef>
              <a:spcAft>
                <a:spcPct val="0"/>
              </a:spcAft>
            </a:pPr>
            <a:r>
              <a:rPr lang="en-US" sz="3600" smtClean="0">
                <a:solidFill>
                  <a:srgbClr val="FFFFFF"/>
                </a:solidFill>
                <a:ea typeface="MS PGothic" pitchFamily="34" charset="-128"/>
              </a:rPr>
              <a:t>SCRIPTURE IN SONG</a:t>
            </a:r>
          </a:p>
          <a:p>
            <a:pPr fontAlgn="base">
              <a:lnSpc>
                <a:spcPct val="120000"/>
              </a:lnSpc>
              <a:spcBef>
                <a:spcPct val="0"/>
              </a:spcBef>
              <a:spcAft>
                <a:spcPct val="0"/>
              </a:spcAft>
            </a:pPr>
            <a:r>
              <a:rPr lang="en-US" sz="3600" smtClean="0">
                <a:solidFill>
                  <a:srgbClr val="FFFFFF"/>
                </a:solidFill>
                <a:ea typeface="MS PGothic" pitchFamily="34" charset="-128"/>
              </a:rPr>
              <a:t>CHAPTERS 1–3</a:t>
            </a:r>
          </a:p>
          <a:p>
            <a:pPr fontAlgn="base">
              <a:lnSpc>
                <a:spcPct val="120000"/>
              </a:lnSpc>
              <a:spcBef>
                <a:spcPct val="0"/>
              </a:spcBef>
              <a:spcAft>
                <a:spcPct val="0"/>
              </a:spcAft>
            </a:pPr>
            <a:r>
              <a:rPr lang="en-US" sz="3600" smtClean="0">
                <a:solidFill>
                  <a:srgbClr val="FFFFFF"/>
                </a:solidFill>
                <a:ea typeface="MS PGothic" pitchFamily="34" charset="-128"/>
              </a:rPr>
              <a:t>CHAPTERS 4–6</a:t>
            </a:r>
          </a:p>
          <a:p>
            <a:pPr fontAlgn="base">
              <a:lnSpc>
                <a:spcPct val="120000"/>
              </a:lnSpc>
              <a:spcBef>
                <a:spcPct val="0"/>
              </a:spcBef>
              <a:spcAft>
                <a:spcPct val="0"/>
              </a:spcAft>
            </a:pPr>
            <a:r>
              <a:rPr lang="en-US" sz="3600" smtClean="0">
                <a:solidFill>
                  <a:srgbClr val="FFFFFF"/>
                </a:solidFill>
                <a:ea typeface="MS PGothic" pitchFamily="34" charset="-128"/>
              </a:rPr>
              <a:t>CONCLUSION</a:t>
            </a:r>
          </a:p>
        </p:txBody>
      </p:sp>
      <p:sp>
        <p:nvSpPr>
          <p:cNvPr id="70666" name="Text Box 10"/>
          <p:cNvSpPr txBox="1">
            <a:spLocks noChangeArrowheads="1"/>
          </p:cNvSpPr>
          <p:nvPr/>
        </p:nvSpPr>
        <p:spPr bwMode="auto">
          <a:xfrm>
            <a:off x="5997575" y="3352800"/>
            <a:ext cx="2535238" cy="584200"/>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FFFFFF"/>
                </a:solidFill>
                <a:ea typeface="MS PGothic" pitchFamily="34" charset="-128"/>
              </a:rPr>
              <a:t>Eph. 3:20-21</a:t>
            </a:r>
          </a:p>
        </p:txBody>
      </p:sp>
      <p:sp>
        <p:nvSpPr>
          <p:cNvPr id="562183" name="Line 11"/>
          <p:cNvSpPr>
            <a:spLocks noChangeShapeType="1"/>
          </p:cNvSpPr>
          <p:nvPr/>
        </p:nvSpPr>
        <p:spPr bwMode="auto">
          <a:xfrm>
            <a:off x="5795963" y="1219200"/>
            <a:ext cx="0" cy="4953000"/>
          </a:xfrm>
          <a:prstGeom prst="line">
            <a:avLst/>
          </a:prstGeom>
          <a:noFill/>
          <a:ln w="9525">
            <a:solidFill>
              <a:schemeClr val="accent1"/>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62184" name="Title 1"/>
          <p:cNvSpPr>
            <a:spLocks noGrp="1"/>
          </p:cNvSpPr>
          <p:nvPr>
            <p:ph type="title" idx="4294967295"/>
          </p:nvPr>
        </p:nvSpPr>
        <p:spPr>
          <a:xfrm>
            <a:off x="3779838" y="-747713"/>
            <a:ext cx="4906962" cy="850901"/>
          </a:xfrm>
        </p:spPr>
        <p:txBody>
          <a:bodyPr/>
          <a:lstStyle/>
          <a:p>
            <a:r>
              <a:rPr lang="en-US" smtClean="0"/>
              <a:t>Scripture in Song</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70665">
                                            <p:txEl>
                                              <p:pRg st="3" end="3"/>
                                            </p:txEl>
                                          </p:spTgt>
                                        </p:tgtEl>
                                        <p:attrNameLst>
                                          <p:attrName>style.color</p:attrName>
                                        </p:attrNameLst>
                                      </p:cBhvr>
                                      <p:to>
                                        <a:srgbClr val="CC0099"/>
                                      </p:to>
                                    </p:animClr>
                                    <p:animClr clrSpc="rgb" dir="cw">
                                      <p:cBhvr>
                                        <p:cTn id="12" dur="250" autoRev="1" fill="hold"/>
                                        <p:tgtEl>
                                          <p:spTgt spid="70665">
                                            <p:txEl>
                                              <p:pRg st="3" end="3"/>
                                            </p:txEl>
                                          </p:spTgt>
                                        </p:tgtEl>
                                        <p:attrNameLst>
                                          <p:attrName>fillcolor</p:attrName>
                                        </p:attrNameLst>
                                      </p:cBhvr>
                                      <p:to>
                                        <a:srgbClr val="CC0099"/>
                                      </p:to>
                                    </p:animClr>
                                    <p:set>
                                      <p:cBhvr>
                                        <p:cTn id="13" dur="250" autoRev="1" fill="hold"/>
                                        <p:tgtEl>
                                          <p:spTgt spid="70665">
                                            <p:txEl>
                                              <p:pRg st="3" end="3"/>
                                            </p:txEl>
                                          </p:spTgt>
                                        </p:tgtEl>
                                        <p:attrNameLst>
                                          <p:attrName>fill.type</p:attrName>
                                        </p:attrNameLst>
                                      </p:cBhvr>
                                      <p:to>
                                        <p:strVal val="solid"/>
                                      </p:to>
                                    </p:set>
                                    <p:set>
                                      <p:cBhvr>
                                        <p:cTn id="14" dur="250" autoRev="1" fill="hold"/>
                                        <p:tgtEl>
                                          <p:spTgt spid="70665">
                                            <p:txEl>
                                              <p:pRg st="3" end="3"/>
                                            </p:txEl>
                                          </p:spTgt>
                                        </p:tgtEl>
                                        <p:attrNameLst>
                                          <p:attrName>fill.on</p:attrName>
                                        </p:attrNameLst>
                                      </p:cBhvr>
                                      <p:to>
                                        <p:strVal val="true"/>
                                      </p:to>
                                    </p:set>
                                  </p:childTnLst>
                                </p:cTn>
                              </p:par>
                            </p:childTnLst>
                          </p:cTn>
                        </p:par>
                        <p:par>
                          <p:cTn id="15" fill="hold" nodeType="afterGroup">
                            <p:stCondLst>
                              <p:cond delay="17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70666">
                                            <p:txEl>
                                              <p:pRg st="0" end="0"/>
                                            </p:txEl>
                                          </p:spTgt>
                                        </p:tgtEl>
                                        <p:attrNameLst>
                                          <p:attrName>style.visibility</p:attrName>
                                        </p:attrNameLst>
                                      </p:cBhvr>
                                      <p:to>
                                        <p:strVal val="visible"/>
                                      </p:to>
                                    </p:set>
                                    <p:anim calcmode="lin" valueType="num">
                                      <p:cBhvr>
                                        <p:cTn id="18" dur="500" fill="hold"/>
                                        <p:tgtEl>
                                          <p:spTgt spid="7066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0666">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7066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066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06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72706" name="Picture 2" descr="music notes 1"/>
          <p:cNvPicPr>
            <a:picLocks noGrp="1" noChangeAspect="1" noChangeArrowheads="1"/>
          </p:cNvPicPr>
          <p:nvPr>
            <p:ph sz="half" idx="2"/>
          </p:nvPr>
        </p:nvPicPr>
        <p:blipFill>
          <a:blip r:embed="rId3" cstate="print"/>
          <a:srcRect/>
          <a:stretch>
            <a:fillRect/>
          </a:stretch>
        </p:blipFill>
        <p:spPr>
          <a:xfrm>
            <a:off x="0" y="0"/>
            <a:ext cx="1801813" cy="2262188"/>
          </a:xfrm>
        </p:spPr>
      </p:pic>
      <p:sp>
        <p:nvSpPr>
          <p:cNvPr id="564227" name="AutoShape 3"/>
          <p:cNvSpPr>
            <a:spLocks noChangeArrowheads="1"/>
          </p:cNvSpPr>
          <p:nvPr/>
        </p:nvSpPr>
        <p:spPr bwMode="auto">
          <a:xfrm>
            <a:off x="508000" y="0"/>
            <a:ext cx="6840538" cy="6858000"/>
          </a:xfrm>
          <a:prstGeom prst="parallelogram">
            <a:avLst>
              <a:gd name="adj" fmla="val 25000"/>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pic>
        <p:nvPicPr>
          <p:cNvPr id="72708" name="Picture 4" descr="music notes"/>
          <p:cNvPicPr>
            <a:picLocks noGrp="1" noChangeAspect="1" noChangeArrowheads="1"/>
          </p:cNvPicPr>
          <p:nvPr>
            <p:ph sz="half" idx="1"/>
          </p:nvPr>
        </p:nvPicPr>
        <p:blipFill>
          <a:blip r:embed="rId4" cstate="print"/>
          <a:srcRect/>
          <a:stretch>
            <a:fillRect/>
          </a:stretch>
        </p:blipFill>
        <p:spPr>
          <a:xfrm>
            <a:off x="6629400" y="3573463"/>
            <a:ext cx="2514600" cy="2476500"/>
          </a:xfrm>
        </p:spPr>
      </p:pic>
      <p:sp>
        <p:nvSpPr>
          <p:cNvPr id="564229" name="Text Box 5"/>
          <p:cNvSpPr txBox="1">
            <a:spLocks noChangeArrowheads="1"/>
          </p:cNvSpPr>
          <p:nvPr/>
        </p:nvSpPr>
        <p:spPr bwMode="auto">
          <a:xfrm>
            <a:off x="1998663" y="117475"/>
            <a:ext cx="7145337" cy="3168650"/>
          </a:xfrm>
          <a:prstGeom prst="rect">
            <a:avLst/>
          </a:prstGeom>
          <a:noFill/>
          <a:ln w="9525">
            <a:noFill/>
            <a:miter lim="800000"/>
            <a:headEnd/>
            <a:tailEnd/>
          </a:ln>
        </p:spPr>
        <p:txBody>
          <a:bodyPr>
            <a:spAutoFit/>
          </a:bodyPr>
          <a:lstStyle/>
          <a:p>
            <a:pPr fontAlgn="base">
              <a:spcBef>
                <a:spcPct val="0"/>
              </a:spcBef>
              <a:spcAft>
                <a:spcPct val="0"/>
              </a:spcAft>
            </a:pPr>
            <a:r>
              <a:rPr lang="en-US" sz="3600" b="1" smtClean="0">
                <a:solidFill>
                  <a:srgbClr val="333399"/>
                </a:solidFill>
                <a:ea typeface="MS PGothic" pitchFamily="34" charset="-128"/>
              </a:rPr>
              <a:t>Now to Him who is able to do immeasurably more than all we </a:t>
            </a:r>
          </a:p>
          <a:p>
            <a:pPr fontAlgn="base">
              <a:spcBef>
                <a:spcPct val="0"/>
              </a:spcBef>
              <a:spcAft>
                <a:spcPct val="0"/>
              </a:spcAft>
            </a:pPr>
            <a:r>
              <a:rPr lang="en-US" sz="3600" b="1" smtClean="0">
                <a:solidFill>
                  <a:srgbClr val="333399"/>
                </a:solidFill>
                <a:ea typeface="MS PGothic" pitchFamily="34" charset="-128"/>
              </a:rPr>
              <a:t>ask or imagine, </a:t>
            </a:r>
          </a:p>
          <a:p>
            <a:pPr fontAlgn="base">
              <a:lnSpc>
                <a:spcPct val="60000"/>
              </a:lnSpc>
              <a:spcBef>
                <a:spcPct val="0"/>
              </a:spcBef>
              <a:spcAft>
                <a:spcPct val="0"/>
              </a:spcAft>
            </a:pPr>
            <a:endParaRPr lang="en-US" sz="3600" b="1" smtClean="0">
              <a:solidFill>
                <a:srgbClr val="333399"/>
              </a:solidFill>
              <a:ea typeface="MS PGothic" pitchFamily="34" charset="-128"/>
            </a:endParaRPr>
          </a:p>
          <a:p>
            <a:pPr fontAlgn="base">
              <a:spcBef>
                <a:spcPct val="0"/>
              </a:spcBef>
              <a:spcAft>
                <a:spcPct val="0"/>
              </a:spcAft>
            </a:pPr>
            <a:r>
              <a:rPr lang="en-US" sz="3600" b="1" smtClean="0">
                <a:solidFill>
                  <a:srgbClr val="333399"/>
                </a:solidFill>
                <a:ea typeface="MS PGothic" pitchFamily="34" charset="-128"/>
              </a:rPr>
              <a:t>according to His power that is </a:t>
            </a:r>
          </a:p>
          <a:p>
            <a:pPr fontAlgn="base">
              <a:spcBef>
                <a:spcPct val="0"/>
              </a:spcBef>
              <a:spcAft>
                <a:spcPct val="0"/>
              </a:spcAft>
            </a:pPr>
            <a:r>
              <a:rPr lang="en-US" sz="3600" b="1" smtClean="0">
                <a:solidFill>
                  <a:srgbClr val="333399"/>
                </a:solidFill>
                <a:ea typeface="MS PGothic" pitchFamily="34" charset="-128"/>
              </a:rPr>
              <a:t>at work within us</a:t>
            </a:r>
          </a:p>
        </p:txBody>
      </p:sp>
      <p:sp>
        <p:nvSpPr>
          <p:cNvPr id="564230" name="Text Box 6"/>
          <p:cNvSpPr txBox="1">
            <a:spLocks noChangeArrowheads="1"/>
          </p:cNvSpPr>
          <p:nvPr/>
        </p:nvSpPr>
        <p:spPr bwMode="auto">
          <a:xfrm>
            <a:off x="439738" y="3714750"/>
            <a:ext cx="6170612" cy="2563813"/>
          </a:xfrm>
          <a:prstGeom prst="rect">
            <a:avLst/>
          </a:prstGeom>
          <a:noFill/>
          <a:ln w="9525">
            <a:noFill/>
            <a:miter lim="800000"/>
            <a:headEnd/>
            <a:tailEnd/>
          </a:ln>
        </p:spPr>
        <p:txBody>
          <a:bodyPr>
            <a:spAutoFit/>
          </a:bodyPr>
          <a:lstStyle/>
          <a:p>
            <a:pPr fontAlgn="base">
              <a:spcBef>
                <a:spcPct val="0"/>
              </a:spcBef>
              <a:spcAft>
                <a:spcPct val="0"/>
              </a:spcAft>
            </a:pPr>
            <a:r>
              <a:rPr lang="en-US" sz="3600" b="1" smtClean="0">
                <a:solidFill>
                  <a:srgbClr val="333399"/>
                </a:solidFill>
                <a:ea typeface="MS PGothic" pitchFamily="34" charset="-128"/>
              </a:rPr>
              <a:t>to Him be glory and in the church and in Christ Jesus</a:t>
            </a:r>
          </a:p>
          <a:p>
            <a:pPr fontAlgn="base">
              <a:lnSpc>
                <a:spcPct val="50000"/>
              </a:lnSpc>
              <a:spcBef>
                <a:spcPct val="0"/>
              </a:spcBef>
              <a:spcAft>
                <a:spcPct val="0"/>
              </a:spcAft>
            </a:pPr>
            <a:endParaRPr lang="en-US" sz="3600" b="1" smtClean="0">
              <a:solidFill>
                <a:srgbClr val="333399"/>
              </a:solidFill>
              <a:ea typeface="MS PGothic" pitchFamily="34" charset="-128"/>
            </a:endParaRPr>
          </a:p>
          <a:p>
            <a:pPr fontAlgn="base">
              <a:spcBef>
                <a:spcPct val="0"/>
              </a:spcBef>
              <a:spcAft>
                <a:spcPct val="0"/>
              </a:spcAft>
            </a:pPr>
            <a:r>
              <a:rPr lang="en-US" sz="3600" b="1" smtClean="0">
                <a:solidFill>
                  <a:srgbClr val="333399"/>
                </a:solidFill>
                <a:ea typeface="MS PGothic" pitchFamily="34" charset="-128"/>
              </a:rPr>
              <a:t>throughout all generations for ever and ever. Amen.</a:t>
            </a:r>
            <a:r>
              <a:rPr lang="en-US" sz="3600" b="1" smtClean="0">
                <a:solidFill>
                  <a:srgbClr val="000000"/>
                </a:solidFill>
                <a:ea typeface="MS PGothic" pitchFamily="34" charset="-128"/>
              </a:rPr>
              <a:t> </a:t>
            </a:r>
          </a:p>
        </p:txBody>
      </p:sp>
      <p:sp>
        <p:nvSpPr>
          <p:cNvPr id="564231" name="Title 1"/>
          <p:cNvSpPr>
            <a:spLocks noGrp="1"/>
          </p:cNvSpPr>
          <p:nvPr>
            <p:ph type="title"/>
          </p:nvPr>
        </p:nvSpPr>
        <p:spPr>
          <a:xfrm>
            <a:off x="0" y="6308725"/>
            <a:ext cx="9109075" cy="549275"/>
          </a:xfrm>
          <a:solidFill>
            <a:schemeClr val="tx1"/>
          </a:solidFill>
        </p:spPr>
        <p:txBody>
          <a:bodyPr/>
          <a:lstStyle/>
          <a:p>
            <a:r>
              <a:rPr lang="en-US" sz="3600" b="1" smtClean="0">
                <a:solidFill>
                  <a:schemeClr val="bg1"/>
                </a:solidFill>
              </a:rPr>
              <a:t>Ephesians 3:20-21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anim calcmode="lin" valueType="num">
                                      <p:cBhvr>
                                        <p:cTn id="8" dur="1000" fill="hold"/>
                                        <p:tgtEl>
                                          <p:spTgt spid="72706"/>
                                        </p:tgtEl>
                                        <p:attrNameLst>
                                          <p:attrName>ppt_x</p:attrName>
                                        </p:attrNameLst>
                                      </p:cBhvr>
                                      <p:tavLst>
                                        <p:tav tm="0">
                                          <p:val>
                                            <p:strVal val="#ppt_x"/>
                                          </p:val>
                                        </p:tav>
                                        <p:tav tm="100000">
                                          <p:val>
                                            <p:strVal val="#ppt_x"/>
                                          </p:val>
                                        </p:tav>
                                      </p:tavLst>
                                    </p:anim>
                                    <p:anim calcmode="lin" valueType="num">
                                      <p:cBhvr>
                                        <p:cTn id="9" dur="1000" fill="hold"/>
                                        <p:tgtEl>
                                          <p:spTgt spid="727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2708"/>
                                        </p:tgtEl>
                                        <p:attrNameLst>
                                          <p:attrName>style.visibility</p:attrName>
                                        </p:attrNameLst>
                                      </p:cBhvr>
                                      <p:to>
                                        <p:strVal val="visible"/>
                                      </p:to>
                                    </p:set>
                                    <p:animEffect transition="in" filter="fade">
                                      <p:cBhvr>
                                        <p:cTn id="12" dur="1000"/>
                                        <p:tgtEl>
                                          <p:spTgt spid="72708"/>
                                        </p:tgtEl>
                                      </p:cBhvr>
                                    </p:animEffect>
                                    <p:anim calcmode="lin" valueType="num">
                                      <p:cBhvr>
                                        <p:cTn id="13" dur="1000" fill="hold"/>
                                        <p:tgtEl>
                                          <p:spTgt spid="72708"/>
                                        </p:tgtEl>
                                        <p:attrNameLst>
                                          <p:attrName>ppt_x</p:attrName>
                                        </p:attrNameLst>
                                      </p:cBhvr>
                                      <p:tavLst>
                                        <p:tav tm="0">
                                          <p:val>
                                            <p:strVal val="#ppt_x"/>
                                          </p:val>
                                        </p:tav>
                                        <p:tav tm="100000">
                                          <p:val>
                                            <p:strVal val="#ppt_x"/>
                                          </p:val>
                                        </p:tav>
                                      </p:tavLst>
                                    </p:anim>
                                    <p:anim calcmode="lin" valueType="num">
                                      <p:cBhvr>
                                        <p:cTn id="14" dur="1000" fill="hold"/>
                                        <p:tgtEl>
                                          <p:spTgt spid="727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0"/>
            <a:ext cx="3657600" cy="2895600"/>
            <a:chOff x="1944" y="0"/>
            <a:chExt cx="2592" cy="1824"/>
          </a:xfrm>
        </p:grpSpPr>
        <p:sp>
          <p:nvSpPr>
            <p:cNvPr id="566283" name="Oval 3"/>
            <p:cNvSpPr>
              <a:spLocks noChangeArrowheads="1"/>
            </p:cNvSpPr>
            <p:nvPr/>
          </p:nvSpPr>
          <p:spPr bwMode="auto">
            <a:xfrm>
              <a:off x="1944" y="0"/>
              <a:ext cx="2592" cy="1824"/>
            </a:xfrm>
            <a:prstGeom prst="ellipse">
              <a:avLst/>
            </a:prstGeom>
            <a:solidFill>
              <a:schemeClr val="accent1"/>
            </a:solidFill>
            <a:ln w="9525">
              <a:no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74756" name="Text Box 4"/>
            <p:cNvSpPr txBox="1">
              <a:spLocks noChangeArrowheads="1"/>
            </p:cNvSpPr>
            <p:nvPr/>
          </p:nvSpPr>
          <p:spPr bwMode="auto">
            <a:xfrm>
              <a:off x="2406" y="144"/>
              <a:ext cx="1985" cy="404"/>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smtClean="0">
                  <a:solidFill>
                    <a:srgbClr val="3399FF"/>
                  </a:solidFill>
                  <a:effectLst>
                    <a:outerShdw blurRad="38100" dist="38100" dir="2700000" algn="tl">
                      <a:srgbClr val="FFFFFF"/>
                    </a:outerShdw>
                  </a:effectLst>
                  <a:ea typeface="MS PGothic" pitchFamily="34" charset="-128"/>
                  <a:cs typeface="Times New Roman" pitchFamily="18" charset="0"/>
                </a:rPr>
                <a:t>MAIN MENU</a:t>
              </a:r>
            </a:p>
          </p:txBody>
        </p:sp>
      </p:grpSp>
      <p:sp>
        <p:nvSpPr>
          <p:cNvPr id="566275" name="Rectangle 5"/>
          <p:cNvSpPr>
            <a:spLocks noChangeArrowheads="1"/>
          </p:cNvSpPr>
          <p:nvPr/>
        </p:nvSpPr>
        <p:spPr bwMode="auto">
          <a:xfrm>
            <a:off x="0" y="838200"/>
            <a:ext cx="9144000" cy="5791200"/>
          </a:xfrm>
          <a:prstGeom prst="rect">
            <a:avLst/>
          </a:prstGeom>
          <a:solidFill>
            <a:srgbClr val="000090"/>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grpSp>
        <p:nvGrpSpPr>
          <p:cNvPr id="3" name="Group 6"/>
          <p:cNvGrpSpPr>
            <a:grpSpLocks/>
          </p:cNvGrpSpPr>
          <p:nvPr/>
        </p:nvGrpSpPr>
        <p:grpSpPr bwMode="auto">
          <a:xfrm>
            <a:off x="101600" y="4114800"/>
            <a:ext cx="541338" cy="381000"/>
            <a:chOff x="1128" y="2688"/>
            <a:chExt cx="384" cy="240"/>
          </a:xfrm>
        </p:grpSpPr>
        <p:sp>
          <p:nvSpPr>
            <p:cNvPr id="566281" name="AutoShape 7"/>
            <p:cNvSpPr>
              <a:spLocks noChangeArrowheads="1"/>
            </p:cNvSpPr>
            <p:nvPr/>
          </p:nvSpPr>
          <p:spPr bwMode="auto">
            <a:xfrm rot="5400000">
              <a:off x="1104"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fontAlgn="base">
                <a:spcBef>
                  <a:spcPct val="0"/>
                </a:spcBef>
                <a:spcAft>
                  <a:spcPct val="0"/>
                </a:spcAft>
              </a:pPr>
              <a:endParaRPr lang="en-US" smtClean="0">
                <a:solidFill>
                  <a:srgbClr val="CC99FF"/>
                </a:solidFill>
                <a:ea typeface="MS PGothic" pitchFamily="34" charset="-128"/>
              </a:endParaRPr>
            </a:p>
          </p:txBody>
        </p:sp>
        <p:sp>
          <p:nvSpPr>
            <p:cNvPr id="566282" name="AutoShape 8"/>
            <p:cNvSpPr>
              <a:spLocks noChangeArrowheads="1"/>
            </p:cNvSpPr>
            <p:nvPr/>
          </p:nvSpPr>
          <p:spPr bwMode="auto">
            <a:xfrm rot="5400000">
              <a:off x="1296" y="2712"/>
              <a:ext cx="240" cy="192"/>
            </a:xfrm>
            <a:prstGeom prst="triangle">
              <a:avLst>
                <a:gd name="adj" fmla="val 50000"/>
              </a:avLst>
            </a:prstGeom>
            <a:solidFill>
              <a:srgbClr val="CC0099"/>
            </a:solidFill>
            <a:ln w="9525">
              <a:noFill/>
              <a:miter lim="800000"/>
              <a:headEnd/>
              <a:tailEnd/>
            </a:ln>
          </p:spPr>
          <p:txBody>
            <a:bodyPr rot="10800000" vert="eaVert" wrap="none" anchor="ctr"/>
            <a:lstStyle/>
            <a:p>
              <a:pPr algn="ctr" fontAlgn="base">
                <a:spcBef>
                  <a:spcPct val="0"/>
                </a:spcBef>
                <a:spcAft>
                  <a:spcPct val="0"/>
                </a:spcAft>
              </a:pPr>
              <a:endParaRPr lang="en-US" smtClean="0">
                <a:solidFill>
                  <a:srgbClr val="CC99FF"/>
                </a:solidFill>
                <a:ea typeface="MS PGothic" pitchFamily="34" charset="-128"/>
              </a:endParaRPr>
            </a:p>
          </p:txBody>
        </p:sp>
      </p:grpSp>
      <p:sp>
        <p:nvSpPr>
          <p:cNvPr id="74761" name="Text Box 9"/>
          <p:cNvSpPr txBox="1">
            <a:spLocks noChangeArrowheads="1"/>
          </p:cNvSpPr>
          <p:nvPr/>
        </p:nvSpPr>
        <p:spPr bwMode="auto">
          <a:xfrm>
            <a:off x="693738" y="1279525"/>
            <a:ext cx="4883150" cy="4703763"/>
          </a:xfrm>
          <a:prstGeom prst="rect">
            <a:avLst/>
          </a:prstGeom>
          <a:noFill/>
          <a:ln w="9525">
            <a:noFill/>
            <a:miter lim="800000"/>
            <a:headEnd/>
            <a:tailEnd/>
          </a:ln>
        </p:spPr>
        <p:txBody>
          <a:bodyPr wrap="none">
            <a:spAutoFit/>
          </a:bodyPr>
          <a:lstStyle/>
          <a:p>
            <a:pPr fontAlgn="base">
              <a:lnSpc>
                <a:spcPct val="120000"/>
              </a:lnSpc>
              <a:spcBef>
                <a:spcPct val="0"/>
              </a:spcBef>
              <a:spcAft>
                <a:spcPct val="0"/>
              </a:spcAft>
            </a:pPr>
            <a:r>
              <a:rPr lang="en-US" sz="3600" smtClean="0">
                <a:solidFill>
                  <a:srgbClr val="FFFFFF"/>
                </a:solidFill>
                <a:ea typeface="MS PGothic" pitchFamily="34" charset="-128"/>
              </a:rPr>
              <a:t>CITY OF EPHESUS</a:t>
            </a:r>
          </a:p>
          <a:p>
            <a:pPr fontAlgn="base">
              <a:lnSpc>
                <a:spcPct val="120000"/>
              </a:lnSpc>
              <a:spcBef>
                <a:spcPct val="0"/>
              </a:spcBef>
              <a:spcAft>
                <a:spcPct val="0"/>
              </a:spcAft>
            </a:pPr>
            <a:r>
              <a:rPr lang="en-US" sz="3600" smtClean="0">
                <a:solidFill>
                  <a:srgbClr val="FFFFFF"/>
                </a:solidFill>
                <a:ea typeface="MS PGothic" pitchFamily="34" charset="-128"/>
              </a:rPr>
              <a:t>BACKGROUND</a:t>
            </a:r>
          </a:p>
          <a:p>
            <a:pPr fontAlgn="base">
              <a:lnSpc>
                <a:spcPct val="120000"/>
              </a:lnSpc>
              <a:spcBef>
                <a:spcPct val="0"/>
              </a:spcBef>
              <a:spcAft>
                <a:spcPct val="0"/>
              </a:spcAft>
            </a:pPr>
            <a:r>
              <a:rPr lang="en-US" sz="3600" smtClean="0">
                <a:solidFill>
                  <a:srgbClr val="FFFFFF"/>
                </a:solidFill>
                <a:ea typeface="MS PGothic" pitchFamily="34" charset="-128"/>
              </a:rPr>
              <a:t>OUTLINE</a:t>
            </a:r>
          </a:p>
          <a:p>
            <a:pPr fontAlgn="base">
              <a:lnSpc>
                <a:spcPct val="120000"/>
              </a:lnSpc>
              <a:spcBef>
                <a:spcPct val="0"/>
              </a:spcBef>
              <a:spcAft>
                <a:spcPct val="0"/>
              </a:spcAft>
            </a:pPr>
            <a:r>
              <a:rPr lang="en-US" sz="3600" smtClean="0">
                <a:solidFill>
                  <a:srgbClr val="FFFFFF"/>
                </a:solidFill>
                <a:ea typeface="MS PGothic" pitchFamily="34" charset="-128"/>
              </a:rPr>
              <a:t>SCRIPTURE IN SONG</a:t>
            </a:r>
          </a:p>
          <a:p>
            <a:pPr fontAlgn="base">
              <a:lnSpc>
                <a:spcPct val="120000"/>
              </a:lnSpc>
              <a:spcBef>
                <a:spcPct val="0"/>
              </a:spcBef>
              <a:spcAft>
                <a:spcPct val="0"/>
              </a:spcAft>
            </a:pPr>
            <a:r>
              <a:rPr lang="en-US" sz="3600" smtClean="0">
                <a:solidFill>
                  <a:srgbClr val="FFFFFF"/>
                </a:solidFill>
                <a:ea typeface="MS PGothic" pitchFamily="34" charset="-128"/>
              </a:rPr>
              <a:t>CHAPTERS 1–3</a:t>
            </a:r>
          </a:p>
          <a:p>
            <a:pPr fontAlgn="base">
              <a:lnSpc>
                <a:spcPct val="120000"/>
              </a:lnSpc>
              <a:spcBef>
                <a:spcPct val="0"/>
              </a:spcBef>
              <a:spcAft>
                <a:spcPct val="0"/>
              </a:spcAft>
            </a:pPr>
            <a:r>
              <a:rPr lang="en-US" sz="3600" smtClean="0">
                <a:solidFill>
                  <a:srgbClr val="FFFFFF"/>
                </a:solidFill>
                <a:ea typeface="MS PGothic" pitchFamily="34" charset="-128"/>
              </a:rPr>
              <a:t>CHAPTERS 4–6</a:t>
            </a:r>
          </a:p>
          <a:p>
            <a:pPr fontAlgn="base">
              <a:lnSpc>
                <a:spcPct val="120000"/>
              </a:lnSpc>
              <a:spcBef>
                <a:spcPct val="0"/>
              </a:spcBef>
              <a:spcAft>
                <a:spcPct val="0"/>
              </a:spcAft>
            </a:pPr>
            <a:r>
              <a:rPr lang="en-US" sz="3600" smtClean="0">
                <a:solidFill>
                  <a:srgbClr val="FFFFFF"/>
                </a:solidFill>
                <a:ea typeface="MS PGothic" pitchFamily="34" charset="-128"/>
              </a:rPr>
              <a:t>CONCLUSION</a:t>
            </a:r>
          </a:p>
        </p:txBody>
      </p:sp>
      <p:sp>
        <p:nvSpPr>
          <p:cNvPr id="74762" name="Text Box 10"/>
          <p:cNvSpPr txBox="1">
            <a:spLocks noChangeArrowheads="1"/>
          </p:cNvSpPr>
          <p:nvPr/>
        </p:nvSpPr>
        <p:spPr bwMode="auto">
          <a:xfrm>
            <a:off x="5519738" y="3886200"/>
            <a:ext cx="2192337" cy="1570038"/>
          </a:xfrm>
          <a:prstGeom prst="rect">
            <a:avLst/>
          </a:prstGeom>
          <a:noFill/>
          <a:ln w="9525">
            <a:noFill/>
            <a:miter lim="800000"/>
            <a:headEnd/>
            <a:tailEnd/>
          </a:ln>
        </p:spPr>
        <p:txBody>
          <a:bodyPr wrap="none">
            <a:spAutoFit/>
          </a:bodyPr>
          <a:lstStyle/>
          <a:p>
            <a:pPr fontAlgn="base">
              <a:spcBef>
                <a:spcPct val="0"/>
              </a:spcBef>
              <a:spcAft>
                <a:spcPct val="0"/>
              </a:spcAft>
            </a:pPr>
            <a:r>
              <a:rPr lang="en-US" sz="3200" smtClean="0">
                <a:solidFill>
                  <a:srgbClr val="FFFFFF"/>
                </a:solidFill>
                <a:ea typeface="MS PGothic" pitchFamily="34" charset="-128"/>
              </a:rPr>
              <a:t>Overview</a:t>
            </a:r>
          </a:p>
          <a:p>
            <a:pPr fontAlgn="base">
              <a:spcBef>
                <a:spcPct val="0"/>
              </a:spcBef>
              <a:spcAft>
                <a:spcPct val="0"/>
              </a:spcAft>
            </a:pPr>
            <a:r>
              <a:rPr lang="en-US" sz="3200" smtClean="0">
                <a:solidFill>
                  <a:srgbClr val="FFFFFF"/>
                </a:solidFill>
                <a:ea typeface="MS PGothic" pitchFamily="34" charset="-128"/>
              </a:rPr>
              <a:t>Emphasis</a:t>
            </a:r>
          </a:p>
          <a:p>
            <a:pPr fontAlgn="base">
              <a:spcBef>
                <a:spcPct val="0"/>
              </a:spcBef>
              <a:spcAft>
                <a:spcPct val="0"/>
              </a:spcAft>
            </a:pPr>
            <a:r>
              <a:rPr lang="en-US" sz="3200" smtClean="0">
                <a:solidFill>
                  <a:srgbClr val="FFFFFF"/>
                </a:solidFill>
                <a:ea typeface="MS PGothic" pitchFamily="34" charset="-128"/>
              </a:rPr>
              <a:t>Application</a:t>
            </a:r>
          </a:p>
        </p:txBody>
      </p:sp>
      <p:sp>
        <p:nvSpPr>
          <p:cNvPr id="566279" name="Line 11"/>
          <p:cNvSpPr>
            <a:spLocks noChangeShapeType="1"/>
          </p:cNvSpPr>
          <p:nvPr/>
        </p:nvSpPr>
        <p:spPr bwMode="auto">
          <a:xfrm>
            <a:off x="5249863" y="1219200"/>
            <a:ext cx="0" cy="4953000"/>
          </a:xfrm>
          <a:prstGeom prst="line">
            <a:avLst/>
          </a:prstGeom>
          <a:noFill/>
          <a:ln w="9525">
            <a:solidFill>
              <a:schemeClr val="accent1"/>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66280" name="Title 1"/>
          <p:cNvSpPr>
            <a:spLocks noGrp="1"/>
          </p:cNvSpPr>
          <p:nvPr>
            <p:ph type="title"/>
          </p:nvPr>
        </p:nvSpPr>
        <p:spPr>
          <a:xfrm>
            <a:off x="3851275" y="-674688"/>
            <a:ext cx="4835525" cy="1143001"/>
          </a:xfrm>
        </p:spPr>
        <p:txBody>
          <a:bodyPr/>
          <a:lstStyle/>
          <a:p>
            <a:pPr algn="r"/>
            <a:r>
              <a:rPr lang="en-US" smtClean="0"/>
              <a:t>Chapters 1–3</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74761">
                                            <p:txEl>
                                              <p:pRg st="4" end="4"/>
                                            </p:txEl>
                                          </p:spTgt>
                                        </p:tgtEl>
                                        <p:attrNameLst>
                                          <p:attrName>style.color</p:attrName>
                                        </p:attrNameLst>
                                      </p:cBhvr>
                                      <p:to>
                                        <a:srgbClr val="CC0099"/>
                                      </p:to>
                                    </p:animClr>
                                    <p:animClr clrSpc="rgb" dir="cw">
                                      <p:cBhvr>
                                        <p:cTn id="12" dur="250" autoRev="1" fill="hold"/>
                                        <p:tgtEl>
                                          <p:spTgt spid="74761">
                                            <p:txEl>
                                              <p:pRg st="4" end="4"/>
                                            </p:txEl>
                                          </p:spTgt>
                                        </p:tgtEl>
                                        <p:attrNameLst>
                                          <p:attrName>fillcolor</p:attrName>
                                        </p:attrNameLst>
                                      </p:cBhvr>
                                      <p:to>
                                        <a:srgbClr val="CC0099"/>
                                      </p:to>
                                    </p:animClr>
                                    <p:set>
                                      <p:cBhvr>
                                        <p:cTn id="13" dur="250" autoRev="1" fill="hold"/>
                                        <p:tgtEl>
                                          <p:spTgt spid="74761">
                                            <p:txEl>
                                              <p:pRg st="4" end="4"/>
                                            </p:txEl>
                                          </p:spTgt>
                                        </p:tgtEl>
                                        <p:attrNameLst>
                                          <p:attrName>fill.type</p:attrName>
                                        </p:attrNameLst>
                                      </p:cBhvr>
                                      <p:to>
                                        <p:strVal val="solid"/>
                                      </p:to>
                                    </p:set>
                                    <p:set>
                                      <p:cBhvr>
                                        <p:cTn id="14" dur="250" autoRev="1" fill="hold"/>
                                        <p:tgtEl>
                                          <p:spTgt spid="74761">
                                            <p:txEl>
                                              <p:pRg st="4" end="4"/>
                                            </p:txEl>
                                          </p:spTgt>
                                        </p:tgtEl>
                                        <p:attrNameLst>
                                          <p:attrName>fill.on</p:attrName>
                                        </p:attrNameLst>
                                      </p:cBhvr>
                                      <p:to>
                                        <p:strVal val="true"/>
                                      </p:to>
                                    </p:set>
                                  </p:childTnLst>
                                </p:cTn>
                              </p:par>
                            </p:childTnLst>
                          </p:cTn>
                        </p:par>
                        <p:par>
                          <p:cTn id="15" fill="hold" nodeType="afterGroup">
                            <p:stCondLst>
                              <p:cond delay="1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74762">
                                            <p:txEl>
                                              <p:pRg st="0" end="0"/>
                                            </p:txEl>
                                          </p:spTgt>
                                        </p:tgtEl>
                                        <p:attrNameLst>
                                          <p:attrName>style.visibility</p:attrName>
                                        </p:attrNameLst>
                                      </p:cBhvr>
                                      <p:to>
                                        <p:strVal val="visible"/>
                                      </p:to>
                                    </p:set>
                                    <p:anim calcmode="lin" valueType="num">
                                      <p:cBhvr>
                                        <p:cTn id="18" dur="500" fill="hold"/>
                                        <p:tgtEl>
                                          <p:spTgt spid="7476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4762">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7476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476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4762">
                                            <p:txEl>
                                              <p:pRg st="0" end="0"/>
                                            </p:txEl>
                                          </p:spTgt>
                                        </p:tgtEl>
                                      </p:cBhvr>
                                    </p:animEffect>
                                  </p:childTnLst>
                                </p:cTn>
                              </p:par>
                            </p:childTnLst>
                          </p:cTn>
                        </p:par>
                        <p:par>
                          <p:cTn id="23" fill="hold" nodeType="afterGroup">
                            <p:stCondLst>
                              <p:cond delay="23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74762">
                                            <p:txEl>
                                              <p:pRg st="1" end="1"/>
                                            </p:txEl>
                                          </p:spTgt>
                                        </p:tgtEl>
                                        <p:attrNameLst>
                                          <p:attrName>style.visibility</p:attrName>
                                        </p:attrNameLst>
                                      </p:cBhvr>
                                      <p:to>
                                        <p:strVal val="visible"/>
                                      </p:to>
                                    </p:set>
                                    <p:anim calcmode="lin" valueType="num">
                                      <p:cBhvr>
                                        <p:cTn id="26" dur="500" fill="hold"/>
                                        <p:tgtEl>
                                          <p:spTgt spid="7476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74762">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7476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7476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74762">
                                            <p:txEl>
                                              <p:pRg st="1" end="1"/>
                                            </p:txEl>
                                          </p:spTgt>
                                        </p:tgtEl>
                                      </p:cBhvr>
                                    </p:animEffect>
                                  </p:childTnLst>
                                </p:cTn>
                              </p:par>
                            </p:childTnLst>
                          </p:cTn>
                        </p:par>
                        <p:par>
                          <p:cTn id="31" fill="hold" nodeType="afterGroup">
                            <p:stCondLst>
                              <p:cond delay="32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74762">
                                            <p:txEl>
                                              <p:pRg st="2" end="2"/>
                                            </p:txEl>
                                          </p:spTgt>
                                        </p:tgtEl>
                                        <p:attrNameLst>
                                          <p:attrName>style.visibility</p:attrName>
                                        </p:attrNameLst>
                                      </p:cBhvr>
                                      <p:to>
                                        <p:strVal val="visible"/>
                                      </p:to>
                                    </p:set>
                                    <p:anim calcmode="lin" valueType="num">
                                      <p:cBhvr>
                                        <p:cTn id="34" dur="500" fill="hold"/>
                                        <p:tgtEl>
                                          <p:spTgt spid="7476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74762">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7476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7476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747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68322" name="Oval 2"/>
          <p:cNvSpPr>
            <a:spLocks noChangeArrowheads="1"/>
          </p:cNvSpPr>
          <p:nvPr/>
        </p:nvSpPr>
        <p:spPr bwMode="auto">
          <a:xfrm>
            <a:off x="-2133600" y="-1295400"/>
            <a:ext cx="8331200" cy="9448800"/>
          </a:xfrm>
          <a:prstGeom prst="ellipse">
            <a:avLst/>
          </a:prstGeom>
          <a:solidFill>
            <a:schemeClr val="folHlink">
              <a:alpha val="30196"/>
            </a:schemeClr>
          </a:solidFill>
          <a:ln w="9525">
            <a:noFill/>
            <a:round/>
            <a:headEnd/>
            <a:tailEnd/>
          </a:ln>
        </p:spPr>
        <p:txBody>
          <a:bodyPr wrap="none" anchor="ctr"/>
          <a:lstStyle/>
          <a:p>
            <a:pPr algn="ctr" fontAlgn="base">
              <a:spcBef>
                <a:spcPct val="0"/>
              </a:spcBef>
              <a:spcAft>
                <a:spcPct val="0"/>
              </a:spcAft>
            </a:pPr>
            <a:endParaRPr lang="en-US" smtClean="0">
              <a:solidFill>
                <a:srgbClr val="FFCC00"/>
              </a:solidFill>
              <a:ea typeface="MS PGothic" pitchFamily="34" charset="-128"/>
            </a:endParaRPr>
          </a:p>
        </p:txBody>
      </p:sp>
      <p:sp>
        <p:nvSpPr>
          <p:cNvPr id="76803" name="Rectangle 3"/>
          <p:cNvSpPr>
            <a:spLocks noChangeArrowheads="1"/>
          </p:cNvSpPr>
          <p:nvPr/>
        </p:nvSpPr>
        <p:spPr bwMode="auto">
          <a:xfrm>
            <a:off x="203200" y="1447800"/>
            <a:ext cx="8602663" cy="3886200"/>
          </a:xfrm>
          <a:prstGeom prst="rect">
            <a:avLst/>
          </a:prstGeom>
          <a:solidFill>
            <a:srgbClr val="FFCC99">
              <a:alpha val="50195"/>
            </a:srgbClr>
          </a:solidFill>
          <a:ln w="9525">
            <a:no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68324" name="Text Box 4"/>
          <p:cNvSpPr txBox="1">
            <a:spLocks noChangeArrowheads="1"/>
          </p:cNvSpPr>
          <p:nvPr/>
        </p:nvSpPr>
        <p:spPr bwMode="auto">
          <a:xfrm>
            <a:off x="4843463" y="2009775"/>
            <a:ext cx="3657600" cy="646113"/>
          </a:xfrm>
          <a:prstGeom prst="rect">
            <a:avLst/>
          </a:prstGeom>
          <a:noFill/>
          <a:ln w="9525">
            <a:noFill/>
            <a:miter lim="800000"/>
            <a:headEnd/>
            <a:tailEnd/>
          </a:ln>
        </p:spPr>
        <p:txBody>
          <a:bodyPr>
            <a:spAutoFit/>
          </a:bodyPr>
          <a:lstStyle/>
          <a:p>
            <a:pPr fontAlgn="base">
              <a:spcBef>
                <a:spcPct val="0"/>
              </a:spcBef>
              <a:spcAft>
                <a:spcPct val="0"/>
              </a:spcAft>
            </a:pPr>
            <a:r>
              <a:rPr lang="en-US" sz="3600" b="1" smtClean="0">
                <a:solidFill>
                  <a:srgbClr val="000066"/>
                </a:solidFill>
                <a:ea typeface="MS PGothic" pitchFamily="34" charset="-128"/>
              </a:rPr>
              <a:t>Ephesians 1–3</a:t>
            </a:r>
          </a:p>
        </p:txBody>
      </p:sp>
      <p:pic>
        <p:nvPicPr>
          <p:cNvPr id="76805"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8483600" y="6858000"/>
            <a:ext cx="304800" cy="304800"/>
          </a:xfrm>
          <a:prstGeom prst="rect">
            <a:avLst/>
          </a:prstGeom>
          <a:noFill/>
          <a:ln w="9525">
            <a:noFill/>
            <a:miter lim="800000"/>
            <a:headEnd/>
            <a:tailEnd/>
          </a:ln>
        </p:spPr>
      </p:pic>
      <p:pic>
        <p:nvPicPr>
          <p:cNvPr id="568326" name="Picture 6" descr="ephesus window"/>
          <p:cNvPicPr>
            <a:picLocks noChangeAspect="1" noChangeArrowheads="1"/>
          </p:cNvPicPr>
          <p:nvPr/>
        </p:nvPicPr>
        <p:blipFill>
          <a:blip r:embed="rId7" cstate="print"/>
          <a:srcRect/>
          <a:stretch>
            <a:fillRect/>
          </a:stretch>
        </p:blipFill>
        <p:spPr bwMode="auto">
          <a:xfrm>
            <a:off x="711200" y="419100"/>
            <a:ext cx="3509963" cy="6019800"/>
          </a:xfrm>
          <a:prstGeom prst="rect">
            <a:avLst/>
          </a:prstGeom>
          <a:noFill/>
          <a:ln w="9525">
            <a:noFill/>
            <a:miter lim="800000"/>
            <a:headEnd/>
            <a:tailEnd/>
          </a:ln>
        </p:spPr>
      </p:pic>
      <p:sp>
        <p:nvSpPr>
          <p:cNvPr id="2" name="Title 1"/>
          <p:cNvSpPr>
            <a:spLocks noGrp="1"/>
          </p:cNvSpPr>
          <p:nvPr>
            <p:ph type="title"/>
          </p:nvPr>
        </p:nvSpPr>
        <p:spPr>
          <a:xfrm>
            <a:off x="4778375" y="2997200"/>
            <a:ext cx="3825875" cy="1944688"/>
          </a:xfrm>
        </p:spPr>
        <p:txBody>
          <a:bodyPr/>
          <a:lstStyle/>
          <a:p>
            <a:pPr>
              <a:defRPr/>
            </a:pPr>
            <a:r>
              <a:rPr lang="en-US" sz="3600" b="1" kern="1200" dirty="0" smtClean="0">
                <a:solidFill>
                  <a:srgbClr val="333399"/>
                </a:solidFill>
                <a:ea typeface="ＭＳ Ｐゴシック"/>
                <a:cs typeface="ＭＳ Ｐゴシック"/>
              </a:rPr>
              <a:t>Understanding our inheritance in Christ Jesus</a:t>
            </a:r>
            <a:r>
              <a:rPr lang="en-US" dirty="0" smtClean="0">
                <a:ea typeface="ＭＳ Ｐゴシック" pitchFamily="-112" charset="-128"/>
              </a:rPr>
              <a:t> </a:t>
            </a:r>
            <a:endParaRPr lang="en-US" dirty="0">
              <a:ea typeface="ＭＳ Ｐゴシック" pitchFamily="-112" charset="-128"/>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76805"/>
                                        </p:tgtEl>
                                      </p:cBhvr>
                                    </p:cmd>
                                  </p:childTnLst>
                                </p:cTn>
                              </p:par>
                              <p:par>
                                <p:cTn id="7" presetID="7" presetClass="entr" presetSubtype="8" fill="hold" grpId="0" nodeType="withEffect">
                                  <p:stCondLst>
                                    <p:cond delay="0"/>
                                  </p:stCondLst>
                                  <p:childTnLst>
                                    <p:set>
                                      <p:cBhvr>
                                        <p:cTn id="8" dur="1" fill="hold">
                                          <p:stCondLst>
                                            <p:cond delay="0"/>
                                          </p:stCondLst>
                                        </p:cTn>
                                        <p:tgtEl>
                                          <p:spTgt spid="76803"/>
                                        </p:tgtEl>
                                        <p:attrNameLst>
                                          <p:attrName>style.visibility</p:attrName>
                                        </p:attrNameLst>
                                      </p:cBhvr>
                                      <p:to>
                                        <p:strVal val="visible"/>
                                      </p:to>
                                    </p:set>
                                    <p:anim calcmode="lin" valueType="num">
                                      <p:cBhvr additive="base">
                                        <p:cTn id="9" dur="3000" fill="hold"/>
                                        <p:tgtEl>
                                          <p:spTgt spid="76803"/>
                                        </p:tgtEl>
                                        <p:attrNameLst>
                                          <p:attrName>ppt_x</p:attrName>
                                        </p:attrNameLst>
                                      </p:cBhvr>
                                      <p:tavLst>
                                        <p:tav tm="0">
                                          <p:val>
                                            <p:strVal val="0-#ppt_w/2"/>
                                          </p:val>
                                        </p:tav>
                                        <p:tav tm="100000">
                                          <p:val>
                                            <p:strVal val="#ppt_x"/>
                                          </p:val>
                                        </p:tav>
                                      </p:tavLst>
                                    </p:anim>
                                    <p:anim calcmode="lin" valueType="num">
                                      <p:cBhvr additive="base">
                                        <p:cTn id="10" dur="3000" fill="hold"/>
                                        <p:tgtEl>
                                          <p:spTgt spid="768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6805"/>
                </p:tgtEl>
              </p:cMediaNode>
            </p:audio>
          </p:childTnLst>
        </p:cTn>
      </p:par>
    </p:tnLst>
    <p:bldLst>
      <p:bldP spid="76803"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78850" name="Oval 2"/>
          <p:cNvSpPr>
            <a:spLocks noChangeArrowheads="1"/>
          </p:cNvSpPr>
          <p:nvPr/>
        </p:nvSpPr>
        <p:spPr bwMode="auto">
          <a:xfrm>
            <a:off x="406400" y="-1295400"/>
            <a:ext cx="8331200" cy="9448800"/>
          </a:xfrm>
          <a:prstGeom prst="ellipse">
            <a:avLst/>
          </a:prstGeom>
          <a:solidFill>
            <a:schemeClr val="folHlink">
              <a:alpha val="30196"/>
            </a:schemeClr>
          </a:solidFill>
          <a:ln w="9525">
            <a:noFill/>
            <a:round/>
            <a:headEnd/>
            <a:tailEnd/>
          </a:ln>
        </p:spPr>
        <p:txBody>
          <a:bodyPr wrap="none" anchor="ctr"/>
          <a:lstStyle/>
          <a:p>
            <a:pPr algn="ctr" fontAlgn="base">
              <a:spcBef>
                <a:spcPct val="0"/>
              </a:spcBef>
              <a:spcAft>
                <a:spcPct val="0"/>
              </a:spcAft>
            </a:pPr>
            <a:endParaRPr lang="en-US" smtClean="0">
              <a:solidFill>
                <a:srgbClr val="FFCC00"/>
              </a:solidFill>
              <a:ea typeface="MS PGothic" pitchFamily="34" charset="-128"/>
            </a:endParaRPr>
          </a:p>
        </p:txBody>
      </p:sp>
      <p:sp>
        <p:nvSpPr>
          <p:cNvPr id="570371" name="Rectangle 3"/>
          <p:cNvSpPr>
            <a:spLocks noChangeArrowheads="1"/>
          </p:cNvSpPr>
          <p:nvPr/>
        </p:nvSpPr>
        <p:spPr bwMode="auto">
          <a:xfrm>
            <a:off x="0" y="1104900"/>
            <a:ext cx="9144000" cy="4648200"/>
          </a:xfrm>
          <a:prstGeom prst="rect">
            <a:avLst/>
          </a:prstGeom>
          <a:solidFill>
            <a:srgbClr val="FFCC99">
              <a:alpha val="50195"/>
            </a:srgbClr>
          </a:solidFill>
          <a:ln w="9525">
            <a:noFill/>
            <a:miter lim="800000"/>
            <a:headEnd/>
            <a:tailEnd/>
          </a:ln>
        </p:spPr>
        <p:txBody>
          <a:bodyPr wrap="none" anchor="ctr"/>
          <a:lstStyle/>
          <a:p>
            <a:pPr algn="ctr" fontAlgn="base">
              <a:spcBef>
                <a:spcPct val="0"/>
              </a:spcBef>
              <a:spcAft>
                <a:spcPct val="0"/>
              </a:spcAft>
            </a:pPr>
            <a:endParaRPr lang="en-US" smtClean="0">
              <a:solidFill>
                <a:srgbClr val="000000"/>
              </a:solidFill>
              <a:ea typeface="MS PGothic" pitchFamily="34" charset="-128"/>
            </a:endParaRPr>
          </a:p>
        </p:txBody>
      </p:sp>
      <p:sp>
        <p:nvSpPr>
          <p:cNvPr id="570372" name="Text Box 4"/>
          <p:cNvSpPr txBox="1">
            <a:spLocks noChangeArrowheads="1"/>
          </p:cNvSpPr>
          <p:nvPr/>
        </p:nvSpPr>
        <p:spPr bwMode="auto">
          <a:xfrm>
            <a:off x="1212850" y="2009775"/>
            <a:ext cx="7561263" cy="2838450"/>
          </a:xfrm>
          <a:prstGeom prst="rect">
            <a:avLst/>
          </a:prstGeom>
          <a:noFill/>
          <a:ln w="9525">
            <a:noFill/>
            <a:miter lim="800000"/>
            <a:headEnd/>
            <a:tailEnd/>
          </a:ln>
        </p:spPr>
        <p:txBody>
          <a:bodyPr wrap="none">
            <a:spAutoFit/>
          </a:bodyPr>
          <a:lstStyle/>
          <a:p>
            <a:pPr fontAlgn="base">
              <a:spcBef>
                <a:spcPct val="0"/>
              </a:spcBef>
              <a:spcAft>
                <a:spcPct val="0"/>
              </a:spcAft>
              <a:buFontTx/>
              <a:buChar char="•"/>
            </a:pPr>
            <a:r>
              <a:rPr lang="en-US" sz="3600" smtClean="0">
                <a:solidFill>
                  <a:srgbClr val="333399"/>
                </a:solidFill>
                <a:ea typeface="MS PGothic" pitchFamily="34" charset="-128"/>
              </a:rPr>
              <a:t>God</a:t>
            </a:r>
            <a:r>
              <a:rPr lang="fr-FR" sz="3600" smtClean="0">
                <a:solidFill>
                  <a:srgbClr val="333399"/>
                </a:solidFill>
                <a:ea typeface="MS PGothic" pitchFamily="34" charset="-128"/>
              </a:rPr>
              <a:t>'</a:t>
            </a:r>
            <a:r>
              <a:rPr lang="en-US" sz="3600" smtClean="0">
                <a:solidFill>
                  <a:srgbClr val="333399"/>
                </a:solidFill>
                <a:ea typeface="MS PGothic" pitchFamily="34" charset="-128"/>
              </a:rPr>
              <a:t>s redemptive work</a:t>
            </a:r>
          </a:p>
          <a:p>
            <a:pPr fontAlgn="base">
              <a:spcBef>
                <a:spcPct val="0"/>
              </a:spcBef>
              <a:spcAft>
                <a:spcPct val="0"/>
              </a:spcAft>
              <a:buFontTx/>
              <a:buChar char="•"/>
            </a:pPr>
            <a:r>
              <a:rPr lang="en-US" sz="3600" smtClean="0">
                <a:solidFill>
                  <a:srgbClr val="333399"/>
                </a:solidFill>
                <a:ea typeface="MS PGothic" pitchFamily="34" charset="-128"/>
              </a:rPr>
              <a:t>God</a:t>
            </a:r>
            <a:r>
              <a:rPr lang="fr-FR" sz="3600" smtClean="0">
                <a:solidFill>
                  <a:srgbClr val="333399"/>
                </a:solidFill>
                <a:ea typeface="MS PGothic" pitchFamily="34" charset="-128"/>
              </a:rPr>
              <a:t>'</a:t>
            </a:r>
            <a:r>
              <a:rPr lang="en-US" sz="3600" smtClean="0">
                <a:solidFill>
                  <a:srgbClr val="333399"/>
                </a:solidFill>
                <a:ea typeface="MS PGothic" pitchFamily="34" charset="-128"/>
              </a:rPr>
              <a:t>s gift of salvation</a:t>
            </a:r>
          </a:p>
          <a:p>
            <a:pPr fontAlgn="base">
              <a:spcBef>
                <a:spcPct val="0"/>
              </a:spcBef>
              <a:spcAft>
                <a:spcPct val="0"/>
              </a:spcAft>
              <a:buFontTx/>
              <a:buChar char="•"/>
            </a:pPr>
            <a:r>
              <a:rPr lang="en-US" sz="3600" smtClean="0">
                <a:solidFill>
                  <a:srgbClr val="333399"/>
                </a:solidFill>
                <a:ea typeface="MS PGothic" pitchFamily="34" charset="-128"/>
              </a:rPr>
              <a:t>Reconciliation of Jews and Gentiles</a:t>
            </a:r>
          </a:p>
          <a:p>
            <a:pPr fontAlgn="base">
              <a:spcBef>
                <a:spcPct val="0"/>
              </a:spcBef>
              <a:spcAft>
                <a:spcPct val="0"/>
              </a:spcAft>
              <a:buFontTx/>
              <a:buChar char="•"/>
            </a:pPr>
            <a:r>
              <a:rPr lang="en-US" sz="3600" smtClean="0">
                <a:solidFill>
                  <a:srgbClr val="333399"/>
                </a:solidFill>
                <a:ea typeface="MS PGothic" pitchFamily="34" charset="-128"/>
              </a:rPr>
              <a:t>Unity in the Body of Christ</a:t>
            </a:r>
          </a:p>
          <a:p>
            <a:pPr fontAlgn="base">
              <a:spcBef>
                <a:spcPct val="0"/>
              </a:spcBef>
              <a:spcAft>
                <a:spcPct val="0"/>
              </a:spcAft>
              <a:buFontTx/>
              <a:buChar char="•"/>
            </a:pPr>
            <a:r>
              <a:rPr lang="en-US" sz="3600" smtClean="0">
                <a:solidFill>
                  <a:srgbClr val="333399"/>
                </a:solidFill>
                <a:ea typeface="MS PGothic" pitchFamily="34" charset="-128"/>
              </a:rPr>
              <a:t>Prayer for empowerment</a:t>
            </a:r>
          </a:p>
        </p:txBody>
      </p:sp>
      <p:sp>
        <p:nvSpPr>
          <p:cNvPr id="570373" name="Title 1"/>
          <p:cNvSpPr>
            <a:spLocks noGrp="1"/>
          </p:cNvSpPr>
          <p:nvPr>
            <p:ph type="title" idx="4294967295"/>
          </p:nvPr>
        </p:nvSpPr>
        <p:spPr/>
        <p:txBody>
          <a:bodyPr/>
          <a:lstStyle/>
          <a:p>
            <a:r>
              <a:rPr lang="en-US" smtClean="0"/>
              <a:t>Overview of Ephesians 1–3</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2000" fill="hold"/>
                                        <p:tgtEl>
                                          <p:spTgt spid="78850"/>
                                        </p:tgtEl>
                                        <p:attrNameLst>
                                          <p:attrName>ppt_w</p:attrName>
                                        </p:attrNameLst>
                                      </p:cBhvr>
                                      <p:tavLst>
                                        <p:tav tm="0">
                                          <p:val>
                                            <p:strVal val="#ppt_w*0.70"/>
                                          </p:val>
                                        </p:tav>
                                        <p:tav tm="100000">
                                          <p:val>
                                            <p:strVal val="#ppt_w"/>
                                          </p:val>
                                        </p:tav>
                                      </p:tavLst>
                                    </p:anim>
                                    <p:anim calcmode="lin" valueType="num">
                                      <p:cBhvr>
                                        <p:cTn id="8" dur="2000" fill="hold"/>
                                        <p:tgtEl>
                                          <p:spTgt spid="78850"/>
                                        </p:tgtEl>
                                        <p:attrNameLst>
                                          <p:attrName>ppt_h</p:attrName>
                                        </p:attrNameLst>
                                      </p:cBhvr>
                                      <p:tavLst>
                                        <p:tav tm="0">
                                          <p:val>
                                            <p:strVal val="#ppt_h"/>
                                          </p:val>
                                        </p:tav>
                                        <p:tav tm="100000">
                                          <p:val>
                                            <p:strVal val="#ppt_h"/>
                                          </p:val>
                                        </p:tav>
                                      </p:tavLst>
                                    </p:anim>
                                    <p:animEffect transition="in" filter="fade">
                                      <p:cBhvr>
                                        <p:cTn id="9"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2417" name="Picture 2" descr="AssuranceSalvation_03.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55576" y="1133872"/>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4465" name="Picture 3" descr="AssuranceSalvation_02.jpg"/>
          <p:cNvPicPr>
            <a:picLocks noChangeAspect="1"/>
          </p:cNvPicPr>
          <p:nvPr/>
        </p:nvPicPr>
        <p:blipFill>
          <a:blip r:embed="rId3" cstate="print"/>
          <a:srcRect/>
          <a:stretch>
            <a:fillRect/>
          </a:stretch>
        </p:blipFill>
        <p:spPr bwMode="auto">
          <a:xfrm>
            <a:off x="-33338" y="-26988"/>
            <a:ext cx="9285288" cy="6964363"/>
          </a:xfrm>
          <a:prstGeom prst="rect">
            <a:avLst/>
          </a:prstGeom>
          <a:noFill/>
          <a:ln w="9525">
            <a:noFill/>
            <a:miter lim="800000"/>
            <a:headEnd/>
            <a:tailEnd/>
          </a:ln>
        </p:spPr>
      </p:pic>
      <p:pic>
        <p:nvPicPr>
          <p:cNvPr id="574466" name="Picture 2" descr="AssuranceSalvation_03.jpg"/>
          <p:cNvPicPr>
            <a:picLocks noChangeAspect="1"/>
          </p:cNvPicPr>
          <p:nvPr/>
        </p:nvPicPr>
        <p:blipFill>
          <a:blip r:embed="rId4" cstate="print"/>
          <a:srcRect/>
          <a:stretch>
            <a:fillRect/>
          </a:stretch>
        </p:blipFill>
        <p:spPr bwMode="auto">
          <a:xfrm>
            <a:off x="9396413" y="0"/>
            <a:ext cx="9144000" cy="6858000"/>
          </a:xfrm>
          <a:prstGeom prst="rect">
            <a:avLst/>
          </a:prstGeom>
          <a:noFill/>
          <a:ln w="9525">
            <a:noFill/>
            <a:miter lim="800000"/>
            <a:headEnd/>
            <a:tailEnd/>
          </a:ln>
        </p:spPr>
      </p:pic>
      <p:sp>
        <p:nvSpPr>
          <p:cNvPr id="2" name="Title 1"/>
          <p:cNvSpPr>
            <a:spLocks noGrp="1"/>
          </p:cNvSpPr>
          <p:nvPr>
            <p:ph type="title"/>
          </p:nvPr>
        </p:nvSpPr>
        <p:spPr>
          <a:xfrm>
            <a:off x="9977438" y="692150"/>
            <a:ext cx="7772400" cy="5556250"/>
          </a:xfrm>
        </p:spPr>
        <p:txBody>
          <a:bodyPr/>
          <a:lstStyle/>
          <a:p>
            <a:r>
              <a:rPr lang="en-US" sz="9600" i="1" smtClean="0">
                <a:solidFill>
                  <a:srgbClr val="800000"/>
                </a:solidFill>
                <a:effectLst>
                  <a:outerShdw blurRad="38100" dist="38100" dir="2700000" algn="tl">
                    <a:srgbClr val="C0C0C0"/>
                  </a:outerShdw>
                </a:effectLst>
                <a:latin typeface="Apple Chancery" charset="0"/>
              </a:rPr>
              <a:t>Assurance</a:t>
            </a:r>
            <a:br>
              <a:rPr lang="en-US" sz="9600" i="1" smtClean="0">
                <a:solidFill>
                  <a:srgbClr val="800000"/>
                </a:solidFill>
                <a:effectLst>
                  <a:outerShdw blurRad="38100" dist="38100" dir="2700000" algn="tl">
                    <a:srgbClr val="C0C0C0"/>
                  </a:outerShdw>
                </a:effectLst>
                <a:latin typeface="Apple Chancery" charset="0"/>
              </a:rPr>
            </a:br>
            <a:r>
              <a:rPr lang="en-US" sz="6000" i="1" smtClean="0">
                <a:solidFill>
                  <a:schemeClr val="bg1"/>
                </a:solidFill>
                <a:effectLst>
                  <a:outerShdw blurRad="38100" dist="38100" dir="2700000" algn="tl">
                    <a:srgbClr val="C0C0C0"/>
                  </a:outerShdw>
                </a:effectLst>
                <a:latin typeface="Apple Chancery" charset="0"/>
              </a:rPr>
              <a:t>of</a:t>
            </a:r>
            <a:r>
              <a:rPr lang="en-US" sz="9600" i="1" smtClean="0">
                <a:solidFill>
                  <a:srgbClr val="800000"/>
                </a:solidFill>
                <a:effectLst>
                  <a:outerShdw blurRad="38100" dist="38100" dir="2700000" algn="tl">
                    <a:srgbClr val="C0C0C0"/>
                  </a:outerShdw>
                </a:effectLst>
                <a:latin typeface="Apple Chancery" charset="0"/>
              </a:rPr>
              <a:t/>
            </a:r>
            <a:br>
              <a:rPr lang="en-US" sz="9600" i="1" smtClean="0">
                <a:solidFill>
                  <a:srgbClr val="800000"/>
                </a:solidFill>
                <a:effectLst>
                  <a:outerShdw blurRad="38100" dist="38100" dir="2700000" algn="tl">
                    <a:srgbClr val="C0C0C0"/>
                  </a:outerShdw>
                </a:effectLst>
                <a:latin typeface="Apple Chancery" charset="0"/>
              </a:rPr>
            </a:br>
            <a:r>
              <a:rPr lang="en-US" sz="9600" i="1" smtClean="0">
                <a:solidFill>
                  <a:srgbClr val="800000"/>
                </a:solidFill>
                <a:effectLst>
                  <a:outerShdw blurRad="38100" dist="38100" dir="2700000" algn="tl">
                    <a:srgbClr val="C0C0C0"/>
                  </a:outerShdw>
                </a:effectLst>
                <a:latin typeface="Apple Chancery" charset="0"/>
              </a:rPr>
              <a:t>Salvation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dist="38100" dir="2700000" rotWithShape="0">
              <a:srgbClr val="000000">
                <a:alpha val="42999"/>
              </a:srgbClr>
            </a:outerShdw>
          </a:effectLst>
        </p:spPr>
        <p:txBody>
          <a:bodyPr/>
          <a:lstStyle/>
          <a:p>
            <a:pPr eaLnBrk="1" hangingPunct="1">
              <a:defRPr/>
            </a:pPr>
            <a:r>
              <a:rPr lang="en-US" sz="4800" b="1">
                <a:ea typeface="+mj-ea"/>
                <a:cs typeface="+mj-cs"/>
              </a:rPr>
              <a:t>Create In Me</a:t>
            </a:r>
          </a:p>
        </p:txBody>
      </p:sp>
      <p:sp>
        <p:nvSpPr>
          <p:cNvPr id="526339" name="Rectangle 3"/>
          <p:cNvSpPr>
            <a:spLocks noGrp="1" noChangeArrowheads="1"/>
          </p:cNvSpPr>
          <p:nvPr>
            <p:ph type="body" idx="1"/>
          </p:nvPr>
        </p:nvSpPr>
        <p:spPr>
          <a:xfrm>
            <a:off x="498475" y="1066800"/>
            <a:ext cx="8229600" cy="4525963"/>
          </a:xfrm>
          <a:effectLst>
            <a:outerShdw dist="38100" dir="2700000" rotWithShape="0">
              <a:srgbClr val="000000">
                <a:alpha val="42999"/>
              </a:srgbClr>
            </a:outerShdw>
          </a:effectLst>
        </p:spPr>
        <p:txBody>
          <a:bodyPr/>
          <a:lstStyle/>
          <a:p>
            <a:pPr marL="342882" indent="-342882" eaLnBrk="1" hangingPunct="1">
              <a:defRPr/>
            </a:pPr>
            <a:r>
              <a:rPr lang="en-US" sz="3600" b="1" dirty="0">
                <a:ea typeface="+mn-ea"/>
                <a:cs typeface="+mn-cs"/>
              </a:rPr>
              <a:t>Create in me a clean heart, O God </a:t>
            </a:r>
          </a:p>
          <a:p>
            <a:pPr marL="342882" indent="-342882" eaLnBrk="1" hangingPunct="1">
              <a:defRPr/>
            </a:pPr>
            <a:r>
              <a:rPr lang="en-US" sz="3600" b="1" dirty="0">
                <a:ea typeface="+mn-ea"/>
                <a:cs typeface="+mn-cs"/>
              </a:rPr>
              <a:t>And renew a right spirit within me </a:t>
            </a:r>
          </a:p>
          <a:p>
            <a:pPr marL="342882" indent="-342882" eaLnBrk="1" hangingPunct="1">
              <a:defRPr/>
            </a:pPr>
            <a:r>
              <a:rPr lang="en-US" sz="3600" b="1" dirty="0">
                <a:ea typeface="+mn-ea"/>
                <a:cs typeface="+mn-cs"/>
              </a:rPr>
              <a:t>Create in me a clean heart, O God </a:t>
            </a:r>
          </a:p>
          <a:p>
            <a:pPr marL="342882" indent="-342882" eaLnBrk="1" hangingPunct="1">
              <a:defRPr/>
            </a:pPr>
            <a:r>
              <a:rPr lang="en-US" sz="3600" b="1" dirty="0">
                <a:ea typeface="+mn-ea"/>
                <a:cs typeface="+mn-cs"/>
              </a:rPr>
              <a:t>And renew a right spirit within me</a:t>
            </a:r>
          </a:p>
        </p:txBody>
      </p:sp>
      <p:sp>
        <p:nvSpPr>
          <p:cNvPr id="4" name="Slide Number Placeholder 3"/>
          <p:cNvSpPr txBox="1">
            <a:spLocks/>
          </p:cNvSpPr>
          <p:nvPr/>
        </p:nvSpPr>
        <p:spPr bwMode="auto">
          <a:xfrm>
            <a:off x="2898775" y="6427788"/>
            <a:ext cx="3429000" cy="476250"/>
          </a:xfrm>
          <a:prstGeom prst="rect">
            <a:avLst/>
          </a:prstGeom>
          <a:noFill/>
          <a:ln w="9525">
            <a:noFill/>
            <a:miter lim="800000"/>
            <a:headEnd/>
            <a:tailEnd/>
          </a:ln>
          <a:effectLst>
            <a:outerShdw dist="38100" dir="2700000" rotWithShape="0">
              <a:srgbClr val="808080">
                <a:alpha val="42999"/>
              </a:srgbClr>
            </a:outerShdw>
          </a:effectLst>
        </p:spPr>
        <p:txBody>
          <a:bodyPr lIns="91435" tIns="45718" rIns="91435" bIns="45718"/>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defTabSz="914353">
              <a:defRPr/>
            </a:pPr>
            <a:r>
              <a:rPr lang="en-US" b="1" dirty="0" smtClean="0">
                <a:solidFill>
                  <a:srgbClr val="FFFFFF"/>
                </a:solidFill>
                <a:latin typeface="Arial"/>
                <a:cs typeface="Arial"/>
              </a:rPr>
              <a:t>CCLI #2588988</a:t>
            </a:r>
            <a:endParaRPr lang="en-US" b="1" dirty="0">
              <a:solidFill>
                <a:srgbClr val="FFFFFF"/>
              </a:solidFill>
              <a:latin typeface="Arial"/>
              <a:cs typeface="Arial"/>
            </a:endParaRPr>
          </a:p>
        </p:txBody>
      </p:sp>
      <p:sp>
        <p:nvSpPr>
          <p:cNvPr id="5" name="Rectangle 3"/>
          <p:cNvSpPr txBox="1">
            <a:spLocks noChangeArrowheads="1"/>
          </p:cNvSpPr>
          <p:nvPr/>
        </p:nvSpPr>
        <p:spPr bwMode="auto">
          <a:xfrm>
            <a:off x="498475" y="5876925"/>
            <a:ext cx="8229600" cy="649288"/>
          </a:xfrm>
          <a:prstGeom prst="rect">
            <a:avLst/>
          </a:prstGeom>
          <a:noFill/>
          <a:ln w="9525">
            <a:noFill/>
            <a:miter lim="800000"/>
            <a:headEnd/>
            <a:tailEnd/>
          </a:ln>
          <a:effectLst>
            <a:outerShdw dist="38100" dir="2700000" rotWithShape="0">
              <a:srgbClr val="808080">
                <a:alpha val="42999"/>
              </a:srgbClr>
            </a:outerShdw>
          </a:effectLst>
        </p:spPr>
        <p:txBody>
          <a:bodyPr lIns="91435" tIns="45718" rIns="91435" bIns="45718"/>
          <a:lstStyle/>
          <a:p>
            <a:pPr marL="342900" indent="-342900" algn="ctr" defTabSz="912813" fontAlgn="base">
              <a:spcBef>
                <a:spcPct val="20000"/>
              </a:spcBef>
              <a:spcAft>
                <a:spcPct val="0"/>
              </a:spcAft>
            </a:pPr>
            <a:r>
              <a:rPr lang="en-US" sz="2800" b="1" smtClean="0">
                <a:solidFill>
                  <a:srgbClr val="FFFFFF"/>
                </a:solidFill>
                <a:cs typeface="Arial" pitchFamily="34" charset="0"/>
              </a:rPr>
              <a:t>John Carter ©1992 Beckenhorst Press, Inc.</a:t>
            </a:r>
          </a:p>
        </p:txBody>
      </p:sp>
      <p:sp>
        <p:nvSpPr>
          <p:cNvPr id="576517" name="Rectangle 5"/>
          <p:cNvSpPr>
            <a:spLocks noChangeArrowheads="1"/>
          </p:cNvSpPr>
          <p:nvPr/>
        </p:nvSpPr>
        <p:spPr bwMode="auto">
          <a:xfrm>
            <a:off x="-71438" y="-6350"/>
            <a:ext cx="179388" cy="6864350"/>
          </a:xfrm>
          <a:prstGeom prst="rect">
            <a:avLst/>
          </a:prstGeom>
          <a:solidFill>
            <a:schemeClr val="tx1"/>
          </a:solidFill>
          <a:ln w="9525">
            <a:solidFill>
              <a:schemeClr val="tx1"/>
            </a:solidFill>
            <a:round/>
            <a:headEnd/>
            <a:tailEnd/>
          </a:ln>
        </p:spPr>
        <p:txBody>
          <a:bodyPr lIns="91435" tIns="45718" rIns="91435" bIns="45718"/>
          <a:lstStyle/>
          <a:p>
            <a:pPr defTabSz="912813" fontAlgn="base">
              <a:spcBef>
                <a:spcPct val="0"/>
              </a:spcBef>
              <a:spcAft>
                <a:spcPct val="0"/>
              </a:spcAft>
            </a:pPr>
            <a:endParaRPr lang="en-US" smtClean="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25400" y="5715000"/>
            <a:ext cx="9083675" cy="533400"/>
          </a:xfrm>
          <a:effectLst>
            <a:outerShdw dist="38100" dir="2700000" rotWithShape="0">
              <a:srgbClr val="000000">
                <a:alpha val="42999"/>
              </a:srgbClr>
            </a:outerShdw>
          </a:effectLst>
        </p:spPr>
        <p:txBody>
          <a:bodyPr/>
          <a:lstStyle/>
          <a:p>
            <a:pPr eaLnBrk="1" hangingPunct="1">
              <a:defRPr/>
            </a:pPr>
            <a:r>
              <a:rPr lang="en-US" sz="2400" b="1" dirty="0">
                <a:ea typeface="+mj-ea"/>
                <a:cs typeface="+mj-cs"/>
              </a:rPr>
              <a:t>Create In Me</a:t>
            </a:r>
          </a:p>
        </p:txBody>
      </p:sp>
      <p:sp>
        <p:nvSpPr>
          <p:cNvPr id="527363" name="Rectangle 3"/>
          <p:cNvSpPr>
            <a:spLocks noGrp="1" noChangeArrowheads="1"/>
          </p:cNvSpPr>
          <p:nvPr>
            <p:ph type="body" idx="1"/>
          </p:nvPr>
        </p:nvSpPr>
        <p:spPr>
          <a:xfrm>
            <a:off x="25400" y="1066800"/>
            <a:ext cx="9083675" cy="4525963"/>
          </a:xfrm>
          <a:effectLst>
            <a:outerShdw dist="38100" dir="2700000" rotWithShape="0">
              <a:srgbClr val="000000">
                <a:alpha val="42999"/>
              </a:srgbClr>
            </a:outerShdw>
          </a:effectLst>
        </p:spPr>
        <p:txBody>
          <a:bodyPr/>
          <a:lstStyle/>
          <a:p>
            <a:pPr eaLnBrk="1" hangingPunct="1"/>
            <a:r>
              <a:rPr lang="en-US" sz="3600" b="1" smtClean="0"/>
              <a:t>Cast me not away from Your presence, O Lord </a:t>
            </a:r>
          </a:p>
          <a:p>
            <a:pPr eaLnBrk="1" hangingPunct="1"/>
            <a:r>
              <a:rPr lang="en-US" sz="3600" b="1" smtClean="0"/>
              <a:t>And take not Thy Holy Spirit from me </a:t>
            </a:r>
          </a:p>
          <a:p>
            <a:pPr eaLnBrk="1" hangingPunct="1"/>
            <a:r>
              <a:rPr lang="en-US" sz="3600" b="1" smtClean="0"/>
              <a:t>Restore unto me the joy of Thy salvation </a:t>
            </a:r>
          </a:p>
          <a:p>
            <a:pPr eaLnBrk="1" hangingPunct="1"/>
            <a:r>
              <a:rPr lang="en-US" sz="3600" b="1" smtClean="0"/>
              <a:t>And renew a right spirit within me </a:t>
            </a:r>
          </a:p>
          <a:p>
            <a:pPr eaLnBrk="1" hangingPunct="1"/>
            <a:endParaRPr lang="en-US" sz="2000" b="1" smtClean="0"/>
          </a:p>
          <a:p>
            <a:pPr eaLnBrk="1" hangingPunct="1"/>
            <a:endParaRPr lang="en-US" sz="2000" b="1" smtClean="0"/>
          </a:p>
          <a:p>
            <a:pPr eaLnBrk="1" hangingPunct="1"/>
            <a:endParaRPr lang="en-US" sz="2000" b="1" smtClean="0"/>
          </a:p>
          <a:p>
            <a:pPr eaLnBrk="1" hangingPunct="1"/>
            <a:r>
              <a:rPr lang="en-US" sz="2000" b="1" smtClean="0"/>
              <a:t>John Carter ©1992 Beckenhorst Press, Inc.</a:t>
            </a:r>
          </a:p>
        </p:txBody>
      </p:sp>
      <p:sp>
        <p:nvSpPr>
          <p:cNvPr id="2" name="Right Arrow 1"/>
          <p:cNvSpPr>
            <a:spLocks noChangeArrowheads="1"/>
          </p:cNvSpPr>
          <p:nvPr/>
        </p:nvSpPr>
        <p:spPr bwMode="auto">
          <a:xfrm rot="-3523513">
            <a:off x="1185069" y="3380581"/>
            <a:ext cx="2016125" cy="792163"/>
          </a:xfrm>
          <a:prstGeom prst="rightArrow">
            <a:avLst>
              <a:gd name="adj1" fmla="val 50000"/>
              <a:gd name="adj2" fmla="val 49994"/>
            </a:avLst>
          </a:prstGeom>
          <a:solidFill>
            <a:schemeClr val="accent1"/>
          </a:solidFill>
          <a:ln w="9525">
            <a:solidFill>
              <a:schemeClr val="tx1"/>
            </a:solidFill>
            <a:round/>
            <a:headEnd/>
            <a:tailEnd/>
          </a:ln>
        </p:spPr>
        <p:txBody>
          <a:bodyPr lIns="91435" tIns="45718" rIns="91435" bIns="45718"/>
          <a:lstStyle/>
          <a:p>
            <a:pPr defTabSz="912813" fontAlgn="base">
              <a:spcBef>
                <a:spcPct val="0"/>
              </a:spcBef>
              <a:spcAft>
                <a:spcPct val="0"/>
              </a:spcAft>
            </a:pPr>
            <a:endParaRPr lang="en-US" smtClean="0">
              <a:solidFill>
                <a:srgbClr val="FFFFFF"/>
              </a:solidFill>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w="9525">
            <a:noFill/>
            <a:miter lim="800000"/>
            <a:headEnd/>
            <a:tailEnd/>
          </a:ln>
          <a:effectLst>
            <a:outerShdw dist="38100" dir="2700000" rotWithShape="0">
              <a:srgbClr val="808080">
                <a:alpha val="42999"/>
              </a:srgbClr>
            </a:outerShdw>
          </a:effectLst>
        </p:spPr>
        <p:txBody>
          <a:bodyPr lIns="91435" tIns="45718" rIns="91435" bIns="45718"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defTabSz="914353" eaLnBrk="1" hangingPunct="1">
              <a:defRPr/>
            </a:pPr>
            <a:r>
              <a:rPr lang="en-US" sz="2800" b="1" dirty="0">
                <a:solidFill>
                  <a:srgbClr val="FFFFFF"/>
                </a:solidFill>
              </a:rPr>
              <a:t>Should Christians pray this in light of Romans 10?</a:t>
            </a:r>
          </a:p>
        </p:txBody>
      </p:sp>
      <p:sp>
        <p:nvSpPr>
          <p:cNvPr id="577541" name="Rectangle 5"/>
          <p:cNvSpPr>
            <a:spLocks noChangeArrowheads="1"/>
          </p:cNvSpPr>
          <p:nvPr/>
        </p:nvSpPr>
        <p:spPr bwMode="auto">
          <a:xfrm>
            <a:off x="-71438" y="-6350"/>
            <a:ext cx="179388" cy="6864350"/>
          </a:xfrm>
          <a:prstGeom prst="rect">
            <a:avLst/>
          </a:prstGeom>
          <a:solidFill>
            <a:schemeClr val="tx1"/>
          </a:solidFill>
          <a:ln w="9525">
            <a:solidFill>
              <a:schemeClr val="tx1"/>
            </a:solidFill>
            <a:round/>
            <a:headEnd/>
            <a:tailEnd/>
          </a:ln>
        </p:spPr>
        <p:txBody>
          <a:bodyPr lIns="91435" tIns="45718" rIns="91435" bIns="45718"/>
          <a:lstStyle/>
          <a:p>
            <a:pPr defTabSz="912813" fontAlgn="base">
              <a:spcBef>
                <a:spcPct val="0"/>
              </a:spcBef>
              <a:spcAft>
                <a:spcPct val="0"/>
              </a:spcAft>
            </a:pPr>
            <a:endParaRPr lang="en-US" smtClean="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8561" name="Rectangle 3"/>
          <p:cNvSpPr>
            <a:spLocks noChangeArrowheads="1"/>
          </p:cNvSpPr>
          <p:nvPr/>
        </p:nvSpPr>
        <p:spPr bwMode="auto">
          <a:xfrm>
            <a:off x="457200" y="1524000"/>
            <a:ext cx="8077200" cy="4953000"/>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z="2400" b="1" smtClean="0">
              <a:solidFill>
                <a:srgbClr val="000000"/>
              </a:solidFill>
              <a:latin typeface="Times New Roman" pitchFamily="18" charset="0"/>
              <a:ea typeface="MS PGothic" pitchFamily="34" charset="-128"/>
            </a:endParaRPr>
          </a:p>
        </p:txBody>
      </p:sp>
      <p:sp>
        <p:nvSpPr>
          <p:cNvPr id="578562" name="Rectangle 4"/>
          <p:cNvSpPr>
            <a:spLocks noChangeArrowheads="1"/>
          </p:cNvSpPr>
          <p:nvPr/>
        </p:nvSpPr>
        <p:spPr bwMode="auto">
          <a:xfrm>
            <a:off x="3200400" y="1524000"/>
            <a:ext cx="2743200" cy="44958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78563" name="Rectangle 6"/>
          <p:cNvSpPr>
            <a:spLocks noChangeArrowheads="1"/>
          </p:cNvSpPr>
          <p:nvPr/>
        </p:nvSpPr>
        <p:spPr bwMode="auto">
          <a:xfrm>
            <a:off x="3657600" y="4724400"/>
            <a:ext cx="1905000" cy="11430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78564" name="Text Box 7"/>
          <p:cNvSpPr txBox="1">
            <a:spLocks noChangeArrowheads="1"/>
          </p:cNvSpPr>
          <p:nvPr/>
        </p:nvSpPr>
        <p:spPr bwMode="auto">
          <a:xfrm>
            <a:off x="3635375" y="4797425"/>
            <a:ext cx="1905000" cy="954088"/>
          </a:xfrm>
          <a:prstGeom prst="rect">
            <a:avLst/>
          </a:prstGeom>
          <a:noFill/>
          <a:ln w="9525">
            <a:noFill/>
            <a:miter lim="800000"/>
            <a:headEnd/>
            <a:tailEnd/>
          </a:ln>
        </p:spPr>
        <p:txBody>
          <a:bodyPr>
            <a:spAutoFit/>
          </a:bodyPr>
          <a:lstStyle/>
          <a:p>
            <a:pPr algn="ctr" fontAlgn="base">
              <a:spcBef>
                <a:spcPct val="50000"/>
              </a:spcBef>
              <a:spcAft>
                <a:spcPct val="0"/>
              </a:spcAft>
            </a:pPr>
            <a:r>
              <a:rPr lang="en-US" sz="2800" b="1" smtClean="0">
                <a:solidFill>
                  <a:srgbClr val="000000"/>
                </a:solidFill>
                <a:ea typeface="MS PGothic" pitchFamily="34" charset="-128"/>
              </a:rPr>
              <a:t>Court of Women</a:t>
            </a:r>
            <a:endParaRPr lang="en-GB" sz="2800" b="1" smtClean="0">
              <a:solidFill>
                <a:srgbClr val="000000"/>
              </a:solidFill>
              <a:ea typeface="MS PGothic" pitchFamily="34" charset="-128"/>
            </a:endParaRPr>
          </a:p>
        </p:txBody>
      </p:sp>
      <p:sp>
        <p:nvSpPr>
          <p:cNvPr id="578565" name="Rectangle 8"/>
          <p:cNvSpPr>
            <a:spLocks noChangeArrowheads="1"/>
          </p:cNvSpPr>
          <p:nvPr/>
        </p:nvSpPr>
        <p:spPr bwMode="auto">
          <a:xfrm>
            <a:off x="3429000" y="1676400"/>
            <a:ext cx="2286000" cy="25146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78566" name="Oval 9"/>
          <p:cNvSpPr>
            <a:spLocks noChangeArrowheads="1"/>
          </p:cNvSpPr>
          <p:nvPr/>
        </p:nvSpPr>
        <p:spPr bwMode="auto">
          <a:xfrm>
            <a:off x="4114800" y="4038600"/>
            <a:ext cx="990600" cy="3048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78567" name="Rectangle 10"/>
          <p:cNvSpPr>
            <a:spLocks noChangeArrowheads="1"/>
          </p:cNvSpPr>
          <p:nvPr/>
        </p:nvSpPr>
        <p:spPr bwMode="auto">
          <a:xfrm>
            <a:off x="3733800" y="1828800"/>
            <a:ext cx="1752600" cy="19812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78568" name="Rectangle 11"/>
          <p:cNvSpPr>
            <a:spLocks noChangeArrowheads="1"/>
          </p:cNvSpPr>
          <p:nvPr/>
        </p:nvSpPr>
        <p:spPr bwMode="auto">
          <a:xfrm>
            <a:off x="4495800" y="3124200"/>
            <a:ext cx="228600" cy="2286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78569" name="Rectangle 12"/>
          <p:cNvSpPr>
            <a:spLocks noChangeArrowheads="1"/>
          </p:cNvSpPr>
          <p:nvPr/>
        </p:nvSpPr>
        <p:spPr bwMode="auto">
          <a:xfrm>
            <a:off x="4191000" y="2590800"/>
            <a:ext cx="838200" cy="3048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78570" name="Rectangle 13"/>
          <p:cNvSpPr>
            <a:spLocks noChangeArrowheads="1"/>
          </p:cNvSpPr>
          <p:nvPr/>
        </p:nvSpPr>
        <p:spPr bwMode="auto">
          <a:xfrm>
            <a:off x="4495800" y="2133600"/>
            <a:ext cx="228600" cy="4572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78571" name="Text Box 14"/>
          <p:cNvSpPr txBox="1">
            <a:spLocks noChangeArrowheads="1"/>
          </p:cNvSpPr>
          <p:nvPr/>
        </p:nvSpPr>
        <p:spPr bwMode="auto">
          <a:xfrm>
            <a:off x="3810000" y="3778250"/>
            <a:ext cx="1600200" cy="369888"/>
          </a:xfrm>
          <a:prstGeom prst="rect">
            <a:avLst/>
          </a:prstGeom>
          <a:noFill/>
          <a:ln w="9525">
            <a:noFill/>
            <a:miter lim="800000"/>
            <a:headEnd/>
            <a:tailEnd/>
          </a:ln>
        </p:spPr>
        <p:txBody>
          <a:bodyPr>
            <a:spAutoFit/>
          </a:bodyPr>
          <a:lstStyle/>
          <a:p>
            <a:pPr algn="ctr" fontAlgn="base">
              <a:spcBef>
                <a:spcPct val="50000"/>
              </a:spcBef>
              <a:spcAft>
                <a:spcPct val="0"/>
              </a:spcAft>
            </a:pPr>
            <a:r>
              <a:rPr lang="en-US" b="1" smtClean="0">
                <a:solidFill>
                  <a:srgbClr val="000000"/>
                </a:solidFill>
                <a:latin typeface="Arial Narrow" pitchFamily="34" charset="0"/>
                <a:ea typeface="MS PGothic" pitchFamily="34" charset="-128"/>
              </a:rPr>
              <a:t>Court of Israel</a:t>
            </a:r>
            <a:endParaRPr lang="en-GB" b="1" smtClean="0">
              <a:solidFill>
                <a:srgbClr val="000000"/>
              </a:solidFill>
              <a:latin typeface="Arial Narrow" pitchFamily="34" charset="0"/>
              <a:ea typeface="MS PGothic" pitchFamily="34" charset="-128"/>
            </a:endParaRPr>
          </a:p>
        </p:txBody>
      </p:sp>
      <p:sp>
        <p:nvSpPr>
          <p:cNvPr id="578572" name="Text Box 16"/>
          <p:cNvSpPr txBox="1">
            <a:spLocks noChangeArrowheads="1"/>
          </p:cNvSpPr>
          <p:nvPr/>
        </p:nvSpPr>
        <p:spPr bwMode="auto">
          <a:xfrm>
            <a:off x="550863" y="4114800"/>
            <a:ext cx="2581275" cy="954088"/>
          </a:xfrm>
          <a:prstGeom prst="rect">
            <a:avLst/>
          </a:prstGeom>
          <a:noFill/>
          <a:ln w="9525">
            <a:noFill/>
            <a:miter lim="800000"/>
            <a:headEnd/>
            <a:tailEnd/>
          </a:ln>
        </p:spPr>
        <p:txBody>
          <a:bodyPr>
            <a:spAutoFit/>
          </a:bodyPr>
          <a:lstStyle/>
          <a:p>
            <a:pPr algn="ctr" fontAlgn="base">
              <a:spcBef>
                <a:spcPct val="50000"/>
              </a:spcBef>
              <a:spcAft>
                <a:spcPct val="0"/>
              </a:spcAft>
            </a:pPr>
            <a:r>
              <a:rPr lang="en-US" sz="2800" b="1" smtClean="0">
                <a:solidFill>
                  <a:srgbClr val="000000"/>
                </a:solidFill>
                <a:ea typeface="MS PGothic" pitchFamily="34" charset="-128"/>
              </a:rPr>
              <a:t>Court of Gentiles</a:t>
            </a:r>
            <a:endParaRPr lang="en-GB" sz="2800" b="1" smtClean="0">
              <a:solidFill>
                <a:srgbClr val="000000"/>
              </a:solidFill>
              <a:ea typeface="MS PGothic" pitchFamily="34" charset="-128"/>
            </a:endParaRPr>
          </a:p>
        </p:txBody>
      </p:sp>
      <p:sp>
        <p:nvSpPr>
          <p:cNvPr id="578573" name="Text Box 17"/>
          <p:cNvSpPr txBox="1">
            <a:spLocks noChangeArrowheads="1"/>
          </p:cNvSpPr>
          <p:nvPr/>
        </p:nvSpPr>
        <p:spPr bwMode="auto">
          <a:xfrm>
            <a:off x="3810000" y="3397250"/>
            <a:ext cx="1600200" cy="369888"/>
          </a:xfrm>
          <a:prstGeom prst="rect">
            <a:avLst/>
          </a:prstGeom>
          <a:noFill/>
          <a:ln w="9525">
            <a:noFill/>
            <a:miter lim="800000"/>
            <a:headEnd/>
            <a:tailEnd/>
          </a:ln>
        </p:spPr>
        <p:txBody>
          <a:bodyPr>
            <a:spAutoFit/>
          </a:bodyPr>
          <a:lstStyle/>
          <a:p>
            <a:pPr algn="ctr" fontAlgn="base">
              <a:spcBef>
                <a:spcPct val="50000"/>
              </a:spcBef>
              <a:spcAft>
                <a:spcPct val="0"/>
              </a:spcAft>
            </a:pPr>
            <a:r>
              <a:rPr lang="en-US" b="1" smtClean="0">
                <a:solidFill>
                  <a:srgbClr val="000000"/>
                </a:solidFill>
                <a:latin typeface="Arial Narrow" pitchFamily="34" charset="0"/>
                <a:ea typeface="MS PGothic" pitchFamily="34" charset="-128"/>
              </a:rPr>
              <a:t>Court of Priests</a:t>
            </a:r>
            <a:endParaRPr lang="en-GB" b="1" smtClean="0">
              <a:solidFill>
                <a:srgbClr val="000000"/>
              </a:solidFill>
              <a:latin typeface="Arial Narrow" pitchFamily="34" charset="0"/>
              <a:ea typeface="MS PGothic" pitchFamily="34" charset="-128"/>
            </a:endParaRPr>
          </a:p>
        </p:txBody>
      </p:sp>
      <p:sp>
        <p:nvSpPr>
          <p:cNvPr id="578574" name="Text Box 18"/>
          <p:cNvSpPr txBox="1">
            <a:spLocks noChangeArrowheads="1"/>
          </p:cNvSpPr>
          <p:nvPr/>
        </p:nvSpPr>
        <p:spPr bwMode="auto">
          <a:xfrm>
            <a:off x="3810000" y="2590800"/>
            <a:ext cx="1600200" cy="307975"/>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smtClean="0">
                <a:solidFill>
                  <a:srgbClr val="000000"/>
                </a:solidFill>
                <a:latin typeface="Arial Narrow" pitchFamily="34" charset="0"/>
                <a:ea typeface="MS PGothic" pitchFamily="34" charset="-128"/>
              </a:rPr>
              <a:t>Main Temple</a:t>
            </a:r>
            <a:endParaRPr lang="en-GB" sz="1400" b="1" smtClean="0">
              <a:solidFill>
                <a:srgbClr val="000000"/>
              </a:solidFill>
              <a:latin typeface="Arial Narrow" pitchFamily="34" charset="0"/>
              <a:ea typeface="MS PGothic" pitchFamily="34" charset="-128"/>
            </a:endParaRPr>
          </a:p>
        </p:txBody>
      </p:sp>
      <p:sp>
        <p:nvSpPr>
          <p:cNvPr id="578575" name="Line 19"/>
          <p:cNvSpPr>
            <a:spLocks noChangeShapeType="1"/>
          </p:cNvSpPr>
          <p:nvPr/>
        </p:nvSpPr>
        <p:spPr bwMode="auto">
          <a:xfrm>
            <a:off x="4495800" y="2286000"/>
            <a:ext cx="228600" cy="0"/>
          </a:xfrm>
          <a:prstGeom prst="line">
            <a:avLst/>
          </a:prstGeom>
          <a:noFill/>
          <a:ln w="952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78576" name="Text Box 20"/>
          <p:cNvSpPr txBox="1">
            <a:spLocks noChangeArrowheads="1"/>
          </p:cNvSpPr>
          <p:nvPr/>
        </p:nvSpPr>
        <p:spPr bwMode="auto">
          <a:xfrm>
            <a:off x="6011863" y="2819400"/>
            <a:ext cx="2436812" cy="969963"/>
          </a:xfrm>
          <a:prstGeom prst="rect">
            <a:avLst/>
          </a:prstGeom>
          <a:noFill/>
          <a:ln w="9525">
            <a:noFill/>
            <a:miter lim="800000"/>
            <a:headEnd/>
            <a:tailEnd/>
          </a:ln>
        </p:spPr>
        <p:txBody>
          <a:bodyPr>
            <a:spAutoFit/>
          </a:bodyPr>
          <a:lstStyle/>
          <a:p>
            <a:pPr algn="ctr" fontAlgn="base">
              <a:spcBef>
                <a:spcPct val="50000"/>
              </a:spcBef>
              <a:spcAft>
                <a:spcPct val="0"/>
              </a:spcAft>
            </a:pPr>
            <a:r>
              <a:rPr lang="en-US" sz="2800" b="1" smtClean="0">
                <a:solidFill>
                  <a:srgbClr val="000000"/>
                </a:solidFill>
                <a:ea typeface="MS PGothic" pitchFamily="34" charset="-128"/>
              </a:rPr>
              <a:t>Temple Courtyard</a:t>
            </a:r>
            <a:endParaRPr lang="en-GB" sz="2800" b="1" smtClean="0">
              <a:solidFill>
                <a:srgbClr val="000000"/>
              </a:solidFill>
              <a:ea typeface="MS PGothic" pitchFamily="34" charset="-128"/>
            </a:endParaRPr>
          </a:p>
        </p:txBody>
      </p:sp>
      <p:sp>
        <p:nvSpPr>
          <p:cNvPr id="578577" name="Text Box 21"/>
          <p:cNvSpPr txBox="1">
            <a:spLocks noChangeArrowheads="1"/>
          </p:cNvSpPr>
          <p:nvPr/>
        </p:nvSpPr>
        <p:spPr bwMode="auto">
          <a:xfrm>
            <a:off x="539750" y="2276475"/>
            <a:ext cx="2303463" cy="461963"/>
          </a:xfrm>
          <a:prstGeom prst="rect">
            <a:avLst/>
          </a:prstGeom>
          <a:noFill/>
          <a:ln w="12700">
            <a:noFill/>
            <a:miter lim="800000"/>
            <a:headEnd/>
            <a:tailEnd/>
          </a:ln>
        </p:spPr>
        <p:txBody>
          <a:bodyPr>
            <a:spAutoFit/>
          </a:bodyPr>
          <a:lstStyle/>
          <a:p>
            <a:pPr algn="r" fontAlgn="base">
              <a:spcBef>
                <a:spcPct val="50000"/>
              </a:spcBef>
              <a:spcAft>
                <a:spcPct val="0"/>
              </a:spcAft>
            </a:pPr>
            <a:r>
              <a:rPr lang="en-US" sz="2400" b="1" smtClean="0">
                <a:solidFill>
                  <a:srgbClr val="000000"/>
                </a:solidFill>
                <a:latin typeface="Arial Narrow" pitchFamily="34" charset="0"/>
                <a:ea typeface="MS PGothic" pitchFamily="34" charset="-128"/>
              </a:rPr>
              <a:t>Holy Place</a:t>
            </a:r>
            <a:endParaRPr lang="en-GB" sz="2400" b="1" smtClean="0">
              <a:solidFill>
                <a:srgbClr val="000000"/>
              </a:solidFill>
              <a:latin typeface="Arial Narrow" pitchFamily="34" charset="0"/>
              <a:ea typeface="MS PGothic" pitchFamily="34" charset="-128"/>
            </a:endParaRPr>
          </a:p>
        </p:txBody>
      </p:sp>
      <p:sp>
        <p:nvSpPr>
          <p:cNvPr id="578578" name="Line 22"/>
          <p:cNvSpPr>
            <a:spLocks noChangeShapeType="1"/>
          </p:cNvSpPr>
          <p:nvPr/>
        </p:nvSpPr>
        <p:spPr bwMode="auto">
          <a:xfrm flipV="1">
            <a:off x="2895600" y="2438400"/>
            <a:ext cx="1752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578579" name="Text Box 23"/>
          <p:cNvSpPr txBox="1">
            <a:spLocks noChangeArrowheads="1"/>
          </p:cNvSpPr>
          <p:nvPr/>
        </p:nvSpPr>
        <p:spPr bwMode="auto">
          <a:xfrm>
            <a:off x="6156325" y="1989138"/>
            <a:ext cx="2303463" cy="461962"/>
          </a:xfrm>
          <a:prstGeom prst="rect">
            <a:avLst/>
          </a:prstGeom>
          <a:noFill/>
          <a:ln w="9525">
            <a:noFill/>
            <a:miter lim="800000"/>
            <a:headEnd/>
            <a:tailEnd/>
          </a:ln>
        </p:spPr>
        <p:txBody>
          <a:bodyPr>
            <a:spAutoFit/>
          </a:bodyPr>
          <a:lstStyle/>
          <a:p>
            <a:pPr fontAlgn="base">
              <a:spcBef>
                <a:spcPct val="50000"/>
              </a:spcBef>
              <a:spcAft>
                <a:spcPct val="0"/>
              </a:spcAft>
            </a:pPr>
            <a:r>
              <a:rPr lang="en-US" sz="2400" b="1" smtClean="0">
                <a:solidFill>
                  <a:srgbClr val="000000"/>
                </a:solidFill>
                <a:latin typeface="Arial Narrow" pitchFamily="34" charset="0"/>
                <a:ea typeface="MS PGothic" pitchFamily="34" charset="-128"/>
              </a:rPr>
              <a:t>Most Holy Place</a:t>
            </a:r>
            <a:endParaRPr lang="en-GB" sz="2400" b="1" smtClean="0">
              <a:solidFill>
                <a:srgbClr val="000000"/>
              </a:solidFill>
              <a:latin typeface="Arial Narrow" pitchFamily="34" charset="0"/>
              <a:ea typeface="MS PGothic" pitchFamily="34" charset="-128"/>
            </a:endParaRPr>
          </a:p>
        </p:txBody>
      </p:sp>
      <p:sp>
        <p:nvSpPr>
          <p:cNvPr id="578580" name="Line 24"/>
          <p:cNvSpPr>
            <a:spLocks noChangeShapeType="1"/>
          </p:cNvSpPr>
          <p:nvPr/>
        </p:nvSpPr>
        <p:spPr bwMode="auto">
          <a:xfrm flipH="1">
            <a:off x="4648200" y="2209800"/>
            <a:ext cx="15240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2" name="Title 1"/>
          <p:cNvSpPr>
            <a:spLocks noGrp="1"/>
          </p:cNvSpPr>
          <p:nvPr>
            <p:ph type="title" idx="4294967295"/>
          </p:nvPr>
        </p:nvSpPr>
        <p:spPr>
          <a:xfrm>
            <a:off x="468313" y="333375"/>
            <a:ext cx="8229600" cy="706438"/>
          </a:xfrm>
          <a:solidFill>
            <a:srgbClr val="000090">
              <a:alpha val="98822"/>
            </a:srgbClr>
          </a:solidFill>
          <a:ln w="12700">
            <a:solidFill>
              <a:schemeClr val="tx1"/>
            </a:solidFill>
          </a:ln>
        </p:spPr>
        <p:txBody>
          <a:bodyPr>
            <a:spAutoFit/>
          </a:bodyPr>
          <a:lstStyle/>
          <a:p>
            <a:pPr eaLnBrk="1" hangingPunct="1">
              <a:spcBef>
                <a:spcPct val="50000"/>
              </a:spcBef>
              <a:defRPr/>
            </a:pPr>
            <a:r>
              <a:rPr lang="en-US" sz="4000" b="1" kern="1200" dirty="0" smtClean="0">
                <a:solidFill>
                  <a:srgbClr val="FFFFFF"/>
                </a:solidFill>
                <a:ea typeface="ＭＳ Ｐゴシック" charset="0"/>
                <a:cs typeface="ＭＳ Ｐゴシック" charset="0"/>
              </a:rPr>
              <a:t>Divisions in the Temple</a:t>
            </a:r>
            <a:endParaRPr lang="en-US" sz="4000" b="1" kern="1200" dirty="0">
              <a:solidFill>
                <a:srgbClr val="FFFFFF"/>
              </a:solidFill>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0402" name="Picture 2" descr="Mamertine Prison writing area and door, tb q112102.jpg"/>
          <p:cNvPicPr>
            <a:picLocks noChangeAspect="1"/>
          </p:cNvPicPr>
          <p:nvPr/>
        </p:nvPicPr>
        <p:blipFill>
          <a:blip r:embed="rId2" cstate="print"/>
          <a:srcRect/>
          <a:stretch>
            <a:fillRect/>
          </a:stretch>
        </p:blipFill>
        <p:spPr bwMode="auto">
          <a:xfrm>
            <a:off x="-31750" y="0"/>
            <a:ext cx="9428163" cy="6977063"/>
          </a:xfrm>
          <a:prstGeom prst="rect">
            <a:avLst/>
          </a:prstGeom>
          <a:noFill/>
          <a:ln w="9525">
            <a:noFill/>
            <a:miter lim="800000"/>
            <a:headEnd/>
            <a:tailEnd/>
          </a:ln>
        </p:spPr>
      </p:pic>
      <p:sp>
        <p:nvSpPr>
          <p:cNvPr id="230403" name="TextBox 3"/>
          <p:cNvSpPr txBox="1">
            <a:spLocks noChangeArrowheads="1"/>
          </p:cNvSpPr>
          <p:nvPr/>
        </p:nvSpPr>
        <p:spPr bwMode="auto">
          <a:xfrm>
            <a:off x="457200" y="6477000"/>
            <a:ext cx="8686800" cy="338138"/>
          </a:xfrm>
          <a:prstGeom prst="rect">
            <a:avLst/>
          </a:prstGeom>
          <a:noFill/>
          <a:ln w="9525">
            <a:noFill/>
            <a:miter lim="800000"/>
            <a:headEnd/>
            <a:tailEnd/>
          </a:ln>
        </p:spPr>
        <p:txBody>
          <a:bodyPr>
            <a:spAutoFit/>
          </a:bodyPr>
          <a:lstStyle/>
          <a:p>
            <a:pPr algn="r"/>
            <a:r>
              <a:rPr lang="en-US" sz="1600" b="1" i="1">
                <a:solidFill>
                  <a:srgbClr val="FFFFFF"/>
                </a:solidFill>
                <a:latin typeface="Arial" pitchFamily="34" charset="0"/>
              </a:rPr>
              <a:t>Adapted from Jeremy Chew, East Asia School of Theology, Singapore</a:t>
            </a:r>
          </a:p>
        </p:txBody>
      </p:sp>
      <p:sp>
        <p:nvSpPr>
          <p:cNvPr id="230404" name="Title 1"/>
          <p:cNvSpPr>
            <a:spLocks noGrp="1"/>
          </p:cNvSpPr>
          <p:nvPr>
            <p:ph type="title"/>
          </p:nvPr>
        </p:nvSpPr>
        <p:spPr>
          <a:xfrm>
            <a:off x="468313" y="684213"/>
            <a:ext cx="8458200" cy="584200"/>
          </a:xfrm>
          <a:solidFill>
            <a:srgbClr val="008000"/>
          </a:solidFill>
        </p:spPr>
        <p:txBody>
          <a:bodyPr>
            <a:spAutoFit/>
          </a:bodyPr>
          <a:lstStyle/>
          <a:p>
            <a:pPr algn="l">
              <a:spcBef>
                <a:spcPct val="50000"/>
              </a:spcBef>
            </a:pPr>
            <a:r>
              <a:rPr lang="en-US" sz="3200" b="1" dirty="0" err="1" smtClean="0">
                <a:solidFill>
                  <a:srgbClr val="FFFFFF"/>
                </a:solidFill>
                <a:latin typeface="Arial" pitchFamily="34" charset="0"/>
              </a:rPr>
              <a:t>Vài</a:t>
            </a:r>
            <a:r>
              <a:rPr lang="en-US" sz="3200" b="1" dirty="0" smtClean="0">
                <a:solidFill>
                  <a:srgbClr val="FFFFFF"/>
                </a:solidFill>
                <a:latin typeface="Arial" pitchFamily="34" charset="0"/>
              </a:rPr>
              <a:t> </a:t>
            </a:r>
            <a:r>
              <a:rPr lang="en-US" sz="3200" b="1" dirty="0" err="1" smtClean="0">
                <a:solidFill>
                  <a:srgbClr val="FFFFFF"/>
                </a:solidFill>
                <a:latin typeface="Arial" pitchFamily="34" charset="0"/>
              </a:rPr>
              <a:t>tháng</a:t>
            </a:r>
            <a:r>
              <a:rPr lang="en-US" sz="3200" b="1" dirty="0" smtClean="0">
                <a:solidFill>
                  <a:srgbClr val="FFFFFF"/>
                </a:solidFill>
                <a:latin typeface="Arial" pitchFamily="34" charset="0"/>
              </a:rPr>
              <a:t> </a:t>
            </a:r>
            <a:r>
              <a:rPr lang="en-US" sz="3200" b="1" dirty="0" err="1" smtClean="0">
                <a:solidFill>
                  <a:srgbClr val="FFFFFF"/>
                </a:solidFill>
                <a:latin typeface="Arial" pitchFamily="34" charset="0"/>
              </a:rPr>
              <a:t>sau</a:t>
            </a:r>
            <a:r>
              <a:rPr lang="en-US" sz="3200" b="1" dirty="0" smtClean="0">
                <a:solidFill>
                  <a:srgbClr val="FFFFFF"/>
                </a:solidFill>
                <a:latin typeface="Arial" pitchFamily="34" charset="0"/>
              </a:rPr>
              <a:t> (SC 62)…</a:t>
            </a:r>
          </a:p>
        </p:txBody>
      </p:sp>
      <p:sp>
        <p:nvSpPr>
          <p:cNvPr id="7" name="Rectangle 3"/>
          <p:cNvSpPr txBox="1">
            <a:spLocks noChangeArrowheads="1"/>
          </p:cNvSpPr>
          <p:nvPr/>
        </p:nvSpPr>
        <p:spPr bwMode="auto">
          <a:xfrm>
            <a:off x="467544" y="1556792"/>
            <a:ext cx="8458200" cy="4615408"/>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75" indent="-358775" eaLnBrk="1" hangingPunct="1">
              <a:lnSpc>
                <a:spcPct val="90000"/>
              </a:lnSpc>
              <a:defRPr/>
            </a:pPr>
            <a:r>
              <a:rPr lang="en-US" b="1" dirty="0" err="1" smtClean="0">
                <a:solidFill>
                  <a:srgbClr val="FFFFFF"/>
                </a:solidFill>
                <a:effectLst>
                  <a:glow rad="254000">
                    <a:schemeClr val="tx1">
                      <a:alpha val="75000"/>
                    </a:schemeClr>
                  </a:glow>
                </a:effectLst>
                <a:latin typeface="Arial" charset="0"/>
              </a:rPr>
              <a:t>Phao-lô</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vẫn</a:t>
            </a:r>
            <a:r>
              <a:rPr lang="en-US" b="1" dirty="0" smtClean="0">
                <a:solidFill>
                  <a:srgbClr val="FFFFFF"/>
                </a:solidFill>
                <a:effectLst>
                  <a:glow rad="254000">
                    <a:schemeClr val="tx1">
                      <a:alpha val="75000"/>
                    </a:schemeClr>
                  </a:glow>
                </a:effectLst>
                <a:latin typeface="Arial" charset="0"/>
              </a:rPr>
              <a:t> ở </a:t>
            </a:r>
            <a:r>
              <a:rPr lang="en-US" b="1" dirty="0" err="1" smtClean="0">
                <a:solidFill>
                  <a:srgbClr val="FFFFFF"/>
                </a:solidFill>
                <a:effectLst>
                  <a:glow rad="254000">
                    <a:schemeClr val="tx1">
                      <a:alpha val="75000"/>
                    </a:schemeClr>
                  </a:glow>
                </a:effectLst>
                <a:latin typeface="Arial" charset="0"/>
              </a:rPr>
              <a:t>tù</a:t>
            </a:r>
            <a:endParaRPr lang="en-US" b="1" dirty="0" smtClean="0">
              <a:solidFill>
                <a:srgbClr val="FFFFFF"/>
              </a:solidFill>
              <a:effectLst>
                <a:glow rad="254000">
                  <a:schemeClr val="tx1">
                    <a:alpha val="75000"/>
                  </a:schemeClr>
                </a:glow>
              </a:effectLst>
              <a:latin typeface="Arial" charset="0"/>
            </a:endParaRPr>
          </a:p>
          <a:p>
            <a:pPr marL="358775" indent="-358775" eaLnBrk="1" hangingPunct="1">
              <a:lnSpc>
                <a:spcPct val="90000"/>
              </a:lnSpc>
              <a:defRPr/>
            </a:pPr>
            <a:r>
              <a:rPr lang="en-US" b="1" dirty="0" err="1" smtClean="0">
                <a:solidFill>
                  <a:srgbClr val="FFFFFF"/>
                </a:solidFill>
                <a:effectLst>
                  <a:glow rad="254000">
                    <a:schemeClr val="tx1">
                      <a:alpha val="75000"/>
                    </a:schemeClr>
                  </a:glow>
                </a:effectLst>
                <a:latin typeface="Arial" charset="0"/>
              </a:rPr>
              <a:t>Hội</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Thánh</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Philíp</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sai</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Épbaphôđích</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đến</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chăm</a:t>
            </a:r>
            <a:r>
              <a:rPr lang="en-US" b="1" dirty="0" smtClean="0">
                <a:solidFill>
                  <a:srgbClr val="FFFFFF"/>
                </a:solidFill>
                <a:effectLst>
                  <a:glow rad="254000">
                    <a:schemeClr val="tx1">
                      <a:alpha val="75000"/>
                    </a:schemeClr>
                  </a:glow>
                </a:effectLst>
                <a:latin typeface="Arial" charset="0"/>
              </a:rPr>
              <a:t> nom </a:t>
            </a:r>
            <a:r>
              <a:rPr lang="en-US" b="1" dirty="0" err="1" smtClean="0">
                <a:solidFill>
                  <a:srgbClr val="FFFFFF"/>
                </a:solidFill>
                <a:effectLst>
                  <a:glow rad="254000">
                    <a:schemeClr val="tx1">
                      <a:alpha val="75000"/>
                    </a:schemeClr>
                  </a:glow>
                </a:effectLst>
                <a:latin typeface="Arial" charset="0"/>
              </a:rPr>
              <a:t>cho</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Phao-lô</a:t>
            </a:r>
            <a:endParaRPr lang="en-US" b="1" dirty="0" smtClean="0">
              <a:solidFill>
                <a:srgbClr val="FFFFFF"/>
              </a:solidFill>
              <a:effectLst>
                <a:glow rad="254000">
                  <a:schemeClr val="tx1">
                    <a:alpha val="75000"/>
                  </a:schemeClr>
                </a:glow>
              </a:effectLst>
              <a:latin typeface="Arial" charset="0"/>
            </a:endParaRPr>
          </a:p>
          <a:p>
            <a:pPr marL="358775" indent="-358775" eaLnBrk="1" hangingPunct="1">
              <a:lnSpc>
                <a:spcPct val="90000"/>
              </a:lnSpc>
              <a:defRPr/>
            </a:pPr>
            <a:r>
              <a:rPr lang="en-US" b="1" dirty="0" err="1" smtClean="0">
                <a:solidFill>
                  <a:srgbClr val="FFFFFF"/>
                </a:solidFill>
                <a:effectLst>
                  <a:glow rad="254000">
                    <a:schemeClr val="tx1">
                      <a:alpha val="75000"/>
                    </a:schemeClr>
                  </a:glow>
                </a:effectLst>
                <a:latin typeface="Arial" charset="0"/>
              </a:rPr>
              <a:t>Phao-lô</a:t>
            </a:r>
            <a:r>
              <a:rPr lang="en-US" b="1" dirty="0" smtClean="0">
                <a:solidFill>
                  <a:srgbClr val="FFFFFF"/>
                </a:solidFill>
                <a:effectLst>
                  <a:glow rad="254000">
                    <a:schemeClr val="tx1">
                      <a:alpha val="75000"/>
                    </a:schemeClr>
                  </a:glow>
                </a:effectLst>
                <a:latin typeface="Arial" charset="0"/>
              </a:rPr>
              <a:t> qua </a:t>
            </a:r>
            <a:r>
              <a:rPr lang="en-US" b="1" dirty="0" err="1" smtClean="0">
                <a:solidFill>
                  <a:srgbClr val="FFFFFF"/>
                </a:solidFill>
                <a:effectLst>
                  <a:glow rad="254000">
                    <a:schemeClr val="tx1">
                      <a:alpha val="75000"/>
                    </a:schemeClr>
                  </a:glow>
                </a:effectLst>
                <a:latin typeface="Arial" charset="0"/>
              </a:rPr>
              <a:t>Épbaphôđích</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biết</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được</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những</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vấn</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nạn</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tại</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Hội</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Thánh</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Philíp</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sự</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chống</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đối</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từ</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bên</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ngoài</a:t>
            </a:r>
            <a:r>
              <a:rPr lang="en-US" b="1" dirty="0" smtClean="0">
                <a:solidFill>
                  <a:srgbClr val="FFFFFF"/>
                </a:solidFill>
                <a:effectLst>
                  <a:glow rad="254000">
                    <a:schemeClr val="tx1">
                      <a:alpha val="75000"/>
                    </a:schemeClr>
                  </a:glow>
                </a:effectLst>
                <a:latin typeface="Arial" charset="0"/>
              </a:rPr>
              <a:t> (3:17-) </a:t>
            </a:r>
            <a:r>
              <a:rPr lang="en-US" b="1" dirty="0" err="1" smtClean="0">
                <a:solidFill>
                  <a:srgbClr val="FFFFFF"/>
                </a:solidFill>
                <a:effectLst>
                  <a:glow rad="254000">
                    <a:schemeClr val="tx1">
                      <a:alpha val="75000"/>
                    </a:schemeClr>
                  </a:glow>
                </a:effectLst>
                <a:latin typeface="Arial" charset="0"/>
              </a:rPr>
              <a:t>và</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bất</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hòa</a:t>
            </a:r>
            <a:r>
              <a:rPr lang="en-US" b="1" dirty="0" smtClean="0">
                <a:solidFill>
                  <a:srgbClr val="FFFFFF"/>
                </a:solidFill>
                <a:effectLst>
                  <a:glow rad="254000">
                    <a:schemeClr val="tx1">
                      <a:alpha val="75000"/>
                    </a:schemeClr>
                  </a:glow>
                </a:effectLst>
                <a:latin typeface="Arial" charset="0"/>
              </a:rPr>
              <a:t> ở </a:t>
            </a:r>
            <a:r>
              <a:rPr lang="en-US" b="1" dirty="0" err="1" smtClean="0">
                <a:solidFill>
                  <a:srgbClr val="FFFFFF"/>
                </a:solidFill>
                <a:effectLst>
                  <a:glow rad="254000">
                    <a:schemeClr val="tx1">
                      <a:alpha val="75000"/>
                    </a:schemeClr>
                  </a:glow>
                </a:effectLst>
                <a:latin typeface="Arial" charset="0"/>
              </a:rPr>
              <a:t>bên</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trong</a:t>
            </a:r>
            <a:r>
              <a:rPr lang="en-US" b="1" dirty="0" smtClean="0">
                <a:solidFill>
                  <a:srgbClr val="FFFFFF"/>
                </a:solidFill>
                <a:effectLst>
                  <a:glow rad="254000">
                    <a:schemeClr val="tx1">
                      <a:alpha val="75000"/>
                    </a:schemeClr>
                  </a:glow>
                </a:effectLst>
                <a:latin typeface="Arial" charset="0"/>
              </a:rPr>
              <a:t> (4:2)</a:t>
            </a:r>
          </a:p>
          <a:p>
            <a:pPr marL="358775" indent="-358775" eaLnBrk="1" hangingPunct="1">
              <a:lnSpc>
                <a:spcPct val="90000"/>
              </a:lnSpc>
              <a:defRPr/>
            </a:pPr>
            <a:r>
              <a:rPr lang="en-US" b="1" dirty="0" err="1" smtClean="0">
                <a:solidFill>
                  <a:srgbClr val="FFFFFF"/>
                </a:solidFill>
                <a:effectLst>
                  <a:glow rad="254000">
                    <a:schemeClr val="tx1">
                      <a:alpha val="75000"/>
                    </a:schemeClr>
                  </a:glow>
                </a:effectLst>
                <a:latin typeface="Arial" charset="0"/>
              </a:rPr>
              <a:t>Épbaphôđích</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bị</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đau</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nặng</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Philíp</a:t>
            </a:r>
            <a:r>
              <a:rPr lang="en-US" b="1" dirty="0" smtClean="0">
                <a:solidFill>
                  <a:srgbClr val="FFFFFF"/>
                </a:solidFill>
                <a:effectLst>
                  <a:glow rad="254000">
                    <a:schemeClr val="tx1">
                      <a:alpha val="75000"/>
                    </a:schemeClr>
                  </a:glow>
                </a:effectLst>
                <a:latin typeface="Arial" charset="0"/>
              </a:rPr>
              <a:t> 2:26)</a:t>
            </a:r>
          </a:p>
          <a:p>
            <a:pPr marL="358775" indent="-358775" eaLnBrk="1" hangingPunct="1">
              <a:lnSpc>
                <a:spcPct val="90000"/>
              </a:lnSpc>
              <a:defRPr/>
            </a:pPr>
            <a:r>
              <a:rPr lang="en-US" b="1" dirty="0" err="1" smtClean="0">
                <a:solidFill>
                  <a:srgbClr val="FFFFFF"/>
                </a:solidFill>
                <a:effectLst>
                  <a:glow rad="254000">
                    <a:schemeClr val="tx1">
                      <a:alpha val="75000"/>
                    </a:schemeClr>
                  </a:glow>
                </a:effectLst>
                <a:latin typeface="Arial" charset="0"/>
              </a:rPr>
              <a:t>Phao-lô</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gửi</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ông</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về</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cùng</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với</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một</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lá</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thư</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xử</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lý</a:t>
            </a:r>
            <a:r>
              <a:rPr lang="en-US" b="1" dirty="0" smtClean="0">
                <a:solidFill>
                  <a:srgbClr val="FFFFFF"/>
                </a:solidFill>
                <a:effectLst>
                  <a:glow rad="254000">
                    <a:schemeClr val="tx1">
                      <a:alpha val="75000"/>
                    </a:schemeClr>
                  </a:glow>
                </a:effectLst>
                <a:latin typeface="Arial" charset="0"/>
              </a:rPr>
              <a:t> v</a:t>
            </a:r>
            <a:r>
              <a:rPr lang="vi-VN" b="1" dirty="0" smtClean="0">
                <a:solidFill>
                  <a:srgbClr val="FFFFFF"/>
                </a:solidFill>
                <a:effectLst>
                  <a:glow rad="254000">
                    <a:schemeClr val="tx1">
                      <a:alpha val="75000"/>
                    </a:schemeClr>
                  </a:glow>
                </a:effectLst>
                <a:latin typeface="Arial" charset="0"/>
              </a:rPr>
              <a:t>ấn đề</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tại</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Hội</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Thánh</a:t>
            </a:r>
            <a:r>
              <a:rPr lang="en-US" b="1" dirty="0" smtClean="0">
                <a:solidFill>
                  <a:srgbClr val="FFFFFF"/>
                </a:solidFill>
                <a:effectLst>
                  <a:glow rad="254000">
                    <a:schemeClr val="tx1">
                      <a:alpha val="75000"/>
                    </a:schemeClr>
                  </a:glow>
                </a:effectLst>
                <a:latin typeface="Arial" charset="0"/>
              </a:rPr>
              <a:t> </a:t>
            </a:r>
            <a:r>
              <a:rPr lang="en-US" b="1" dirty="0" err="1" smtClean="0">
                <a:solidFill>
                  <a:srgbClr val="FFFFFF"/>
                </a:solidFill>
                <a:effectLst>
                  <a:glow rad="254000">
                    <a:schemeClr val="tx1">
                      <a:alpha val="75000"/>
                    </a:schemeClr>
                  </a:glow>
                </a:effectLst>
                <a:latin typeface="Arial" charset="0"/>
              </a:rPr>
              <a:t>Philíp</a:t>
            </a:r>
            <a:endParaRPr lang="en-US" b="1" dirty="0">
              <a:solidFill>
                <a:srgbClr val="FFFFFF"/>
              </a:solidFill>
              <a:effectLst>
                <a:glow rad="254000">
                  <a:schemeClr val="tx1">
                    <a:alpha val="75000"/>
                  </a:schemeClr>
                </a:glo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9585" name="Picture 8"/>
          <p:cNvPicPr>
            <a:picLocks noChangeAspect="1" noChangeArrowheads="1"/>
          </p:cNvPicPr>
          <p:nvPr/>
        </p:nvPicPr>
        <p:blipFill>
          <a:blip r:embed="rId2" cstate="print"/>
          <a:srcRect/>
          <a:stretch>
            <a:fillRect/>
          </a:stretch>
        </p:blipFill>
        <p:spPr bwMode="auto">
          <a:xfrm>
            <a:off x="1143000" y="1228725"/>
            <a:ext cx="6858000" cy="3952875"/>
          </a:xfrm>
          <a:prstGeom prst="rect">
            <a:avLst/>
          </a:prstGeom>
          <a:noFill/>
          <a:ln w="9525">
            <a:noFill/>
            <a:miter lim="800000"/>
            <a:headEnd/>
            <a:tailEnd/>
          </a:ln>
        </p:spPr>
      </p:pic>
      <p:sp>
        <p:nvSpPr>
          <p:cNvPr id="20489" name="Text Box 9"/>
          <p:cNvSpPr txBox="1">
            <a:spLocks noChangeArrowheads="1"/>
          </p:cNvSpPr>
          <p:nvPr/>
        </p:nvSpPr>
        <p:spPr bwMode="auto">
          <a:xfrm>
            <a:off x="236538" y="5324475"/>
            <a:ext cx="8656637" cy="1200150"/>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en-US" sz="2400" b="1" smtClean="0">
                <a:solidFill>
                  <a:srgbClr val="FFFFFF"/>
                </a:solidFill>
                <a:ea typeface="MS PGothic" pitchFamily="34" charset="-128"/>
              </a:rPr>
              <a:t>"Let no foreigner enter within the partition and enclosure surrounding the temple. Whoever is arrested will be responsible for his death which will follow."</a:t>
            </a:r>
            <a:endParaRPr lang="en-GB" sz="2400" b="1" smtClean="0">
              <a:solidFill>
                <a:srgbClr val="FFFFFF"/>
              </a:solidFill>
              <a:ea typeface="MS PGothic" pitchFamily="34" charset="-128"/>
            </a:endParaRPr>
          </a:p>
        </p:txBody>
      </p:sp>
      <p:sp>
        <p:nvSpPr>
          <p:cNvPr id="20490" name="Text Box 10"/>
          <p:cNvSpPr txBox="1">
            <a:spLocks noChangeArrowheads="1"/>
          </p:cNvSpPr>
          <p:nvPr/>
        </p:nvSpPr>
        <p:spPr bwMode="auto">
          <a:xfrm rot="-825146">
            <a:off x="1266825" y="1738313"/>
            <a:ext cx="6553200" cy="2801937"/>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3200" b="1" smtClean="0">
                <a:solidFill>
                  <a:srgbClr val="000000"/>
                </a:solidFill>
                <a:ea typeface="MS PGothic" pitchFamily="34" charset="-128"/>
              </a:rPr>
              <a:t>Ephesians 2:14</a:t>
            </a:r>
          </a:p>
          <a:p>
            <a:pPr algn="ctr" fontAlgn="base">
              <a:spcBef>
                <a:spcPct val="50000"/>
              </a:spcBef>
              <a:spcAft>
                <a:spcPct val="0"/>
              </a:spcAft>
            </a:pPr>
            <a:r>
              <a:rPr lang="en-US" sz="3200" b="1" smtClean="0">
                <a:solidFill>
                  <a:srgbClr val="000000"/>
                </a:solidFill>
                <a:ea typeface="MS PGothic" pitchFamily="34" charset="-128"/>
              </a:rPr>
              <a:t>"</a:t>
            </a:r>
            <a:r>
              <a:rPr lang="en-US" altLang="ja-JP" sz="3200" b="1" smtClean="0">
                <a:solidFill>
                  <a:srgbClr val="000000"/>
                </a:solidFill>
                <a:ea typeface="MS PGothic" pitchFamily="34" charset="-128"/>
              </a:rPr>
              <a:t>For He Himself is our peace, who made both </a:t>
            </a:r>
            <a:r>
              <a:rPr lang="en-US" altLang="ja-JP" sz="3200" b="1" i="1" smtClean="0">
                <a:solidFill>
                  <a:srgbClr val="000000"/>
                </a:solidFill>
                <a:ea typeface="MS PGothic" pitchFamily="34" charset="-128"/>
              </a:rPr>
              <a:t>groups into </a:t>
            </a:r>
            <a:r>
              <a:rPr lang="en-US" altLang="ja-JP" sz="3200" b="1" smtClean="0">
                <a:solidFill>
                  <a:srgbClr val="000000"/>
                </a:solidFill>
                <a:ea typeface="MS PGothic" pitchFamily="34" charset="-128"/>
              </a:rPr>
              <a:t>one and broke down the barrier of the dividing wall</a:t>
            </a:r>
            <a:r>
              <a:rPr lang="en-US" sz="3200" b="1" smtClean="0">
                <a:solidFill>
                  <a:srgbClr val="000000"/>
                </a:solidFill>
                <a:ea typeface="MS PGothic" pitchFamily="34" charset="-128"/>
              </a:rPr>
              <a:t>"</a:t>
            </a:r>
            <a:endParaRPr lang="en-GB" sz="3200" b="1" smtClean="0">
              <a:solidFill>
                <a:srgbClr val="000000"/>
              </a:solidFill>
              <a:ea typeface="MS PGothic" pitchFamily="34" charset="-128"/>
            </a:endParaRPr>
          </a:p>
        </p:txBody>
      </p:sp>
      <p:sp>
        <p:nvSpPr>
          <p:cNvPr id="2" name="Title 1"/>
          <p:cNvSpPr>
            <a:spLocks noGrp="1"/>
          </p:cNvSpPr>
          <p:nvPr>
            <p:ph type="title" idx="4294967295"/>
          </p:nvPr>
        </p:nvSpPr>
        <p:spPr>
          <a:xfrm>
            <a:off x="0" y="261938"/>
            <a:ext cx="9144000" cy="646112"/>
          </a:xfrm>
          <a:solidFill>
            <a:srgbClr val="E8B21A">
              <a:alpha val="50195"/>
            </a:srgbClr>
          </a:solidFill>
          <a:ln w="12700">
            <a:solidFill>
              <a:schemeClr val="tx1"/>
            </a:solidFill>
          </a:ln>
        </p:spPr>
        <p:txBody>
          <a:bodyPr>
            <a:spAutoFit/>
          </a:bodyPr>
          <a:lstStyle/>
          <a:p>
            <a:pPr eaLnBrk="1" hangingPunct="1">
              <a:spcBef>
                <a:spcPct val="50000"/>
              </a:spcBef>
              <a:defRPr/>
            </a:pPr>
            <a:r>
              <a:rPr lang="en-US" sz="3600" b="1" kern="1200" dirty="0">
                <a:solidFill>
                  <a:srgbClr val="000000"/>
                </a:solidFill>
                <a:ea typeface="ＭＳ Ｐゴシック" charset="0"/>
                <a:cs typeface="ＭＳ Ｐゴシック" charset="0"/>
              </a:rPr>
              <a:t>Warning of </a:t>
            </a:r>
            <a:r>
              <a:rPr lang="en-US" sz="3600" b="1" kern="1200" dirty="0" smtClean="0">
                <a:solidFill>
                  <a:srgbClr val="000000"/>
                </a:solidFill>
                <a:ea typeface="ＭＳ Ｐゴシック" charset="0"/>
                <a:cs typeface="ＭＳ Ｐゴシック" charset="0"/>
              </a:rPr>
              <a:t>Dividing </a:t>
            </a:r>
            <a:r>
              <a:rPr lang="en-US" sz="3600" b="1" kern="1200" dirty="0">
                <a:solidFill>
                  <a:srgbClr val="000000"/>
                </a:solidFill>
                <a:ea typeface="ＭＳ Ｐゴシック" charset="0"/>
                <a:cs typeface="ＭＳ Ｐゴシック" charset="0"/>
              </a:rPr>
              <a:t>Wall for Gentiles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500" fill="hold"/>
                                        <p:tgtEl>
                                          <p:spTgt spid="20489"/>
                                        </p:tgtEl>
                                        <p:attrNameLst>
                                          <p:attrName>ppt_w</p:attrName>
                                        </p:attrNameLst>
                                      </p:cBhvr>
                                      <p:tavLst>
                                        <p:tav tm="0">
                                          <p:val>
                                            <p:strVal val="4*#ppt_w"/>
                                          </p:val>
                                        </p:tav>
                                        <p:tav tm="100000">
                                          <p:val>
                                            <p:strVal val="#ppt_w"/>
                                          </p:val>
                                        </p:tav>
                                      </p:tavLst>
                                    </p:anim>
                                    <p:anim calcmode="lin" valueType="num">
                                      <p:cBhvr>
                                        <p:cTn id="8" dur="500" fill="hold"/>
                                        <p:tgtEl>
                                          <p:spTgt spid="20489"/>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490"/>
                                        </p:tgtEl>
                                        <p:attrNameLst>
                                          <p:attrName>style.visibility</p:attrName>
                                        </p:attrNameLst>
                                      </p:cBhvr>
                                      <p:to>
                                        <p:strVal val="visible"/>
                                      </p:to>
                                    </p:set>
                                    <p:anim calcmode="lin" valueType="num">
                                      <p:cBhvr>
                                        <p:cTn id="13" dur="1000" fill="hold"/>
                                        <p:tgtEl>
                                          <p:spTgt spid="20490"/>
                                        </p:tgtEl>
                                        <p:attrNameLst>
                                          <p:attrName>ppt_w</p:attrName>
                                        </p:attrNameLst>
                                      </p:cBhvr>
                                      <p:tavLst>
                                        <p:tav tm="0">
                                          <p:val>
                                            <p:fltVal val="0"/>
                                          </p:val>
                                        </p:tav>
                                        <p:tav tm="100000">
                                          <p:val>
                                            <p:strVal val="#ppt_w"/>
                                          </p:val>
                                        </p:tav>
                                      </p:tavLst>
                                    </p:anim>
                                    <p:anim calcmode="lin" valueType="num">
                                      <p:cBhvr>
                                        <p:cTn id="14" dur="1000" fill="hold"/>
                                        <p:tgtEl>
                                          <p:spTgt spid="20490"/>
                                        </p:tgtEl>
                                        <p:attrNameLst>
                                          <p:attrName>ppt_h</p:attrName>
                                        </p:attrNameLst>
                                      </p:cBhvr>
                                      <p:tavLst>
                                        <p:tav tm="0">
                                          <p:val>
                                            <p:fltVal val="0"/>
                                          </p:val>
                                        </p:tav>
                                        <p:tav tm="100000">
                                          <p:val>
                                            <p:strVal val="#ppt_h"/>
                                          </p:val>
                                        </p:tav>
                                      </p:tavLst>
                                    </p:anim>
                                    <p:anim calcmode="lin" valueType="num">
                                      <p:cBhvr>
                                        <p:cTn id="1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autoUpdateAnimBg="0"/>
      <p:bldP spid="20490"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Oval 2"/>
          <p:cNvSpPr>
            <a:spLocks noChangeArrowheads="1"/>
          </p:cNvSpPr>
          <p:nvPr/>
        </p:nvSpPr>
        <p:spPr bwMode="auto">
          <a:xfrm>
            <a:off x="406400" y="-1295400"/>
            <a:ext cx="8331200" cy="9448800"/>
          </a:xfrm>
          <a:prstGeom prst="ellipse">
            <a:avLst/>
          </a:prstGeom>
          <a:solidFill>
            <a:schemeClr val="folHlink">
              <a:alpha val="30196"/>
            </a:schemeClr>
          </a:solidFill>
          <a:ln w="9525">
            <a:noFill/>
            <a:round/>
            <a:headEnd/>
            <a:tailEnd/>
          </a:ln>
        </p:spPr>
        <p:txBody>
          <a:bodyPr wrap="none" anchor="ctr"/>
          <a:lstStyle/>
          <a:p>
            <a:pPr algn="ctr"/>
            <a:endParaRPr lang="en-US" sz="1800">
              <a:solidFill>
                <a:srgbClr val="FFCC00"/>
              </a:solidFill>
              <a:latin typeface="Arial" pitchFamily="34" charset="0"/>
            </a:endParaRPr>
          </a:p>
        </p:txBody>
      </p:sp>
      <p:sp>
        <p:nvSpPr>
          <p:cNvPr id="299011" name="Rectangle 3"/>
          <p:cNvSpPr>
            <a:spLocks noChangeArrowheads="1"/>
          </p:cNvSpPr>
          <p:nvPr/>
        </p:nvSpPr>
        <p:spPr bwMode="auto">
          <a:xfrm>
            <a:off x="0" y="838200"/>
            <a:ext cx="9144000" cy="5181600"/>
          </a:xfrm>
          <a:prstGeom prst="rect">
            <a:avLst/>
          </a:prstGeom>
          <a:solidFill>
            <a:srgbClr val="FFCC99">
              <a:alpha val="50195"/>
            </a:srgbClr>
          </a:solidFill>
          <a:ln w="9525">
            <a:noFill/>
            <a:miter lim="800000"/>
            <a:headEnd/>
            <a:tailEnd/>
          </a:ln>
        </p:spPr>
        <p:txBody>
          <a:bodyPr wrap="none" anchor="ctr"/>
          <a:lstStyle/>
          <a:p>
            <a:pPr algn="ctr"/>
            <a:endParaRPr lang="en-US" sz="1800">
              <a:solidFill>
                <a:srgbClr val="000000"/>
              </a:solidFill>
              <a:latin typeface="Arial" pitchFamily="34" charset="0"/>
            </a:endParaRPr>
          </a:p>
        </p:txBody>
      </p:sp>
      <p:sp>
        <p:nvSpPr>
          <p:cNvPr id="299012" name="Text Box 4"/>
          <p:cNvSpPr txBox="1">
            <a:spLocks noChangeArrowheads="1"/>
          </p:cNvSpPr>
          <p:nvPr/>
        </p:nvSpPr>
        <p:spPr bwMode="auto">
          <a:xfrm>
            <a:off x="228600" y="1763713"/>
            <a:ext cx="8951913" cy="5078313"/>
          </a:xfrm>
          <a:prstGeom prst="rect">
            <a:avLst/>
          </a:prstGeom>
          <a:noFill/>
          <a:ln w="9525">
            <a:noFill/>
            <a:miter lim="800000"/>
            <a:headEnd/>
            <a:tailEnd/>
          </a:ln>
        </p:spPr>
        <p:txBody>
          <a:bodyPr wrap="square">
            <a:spAutoFit/>
          </a:bodyPr>
          <a:lstStyle/>
          <a:p>
            <a:pPr marL="355600" indent="-355600">
              <a:buFontTx/>
              <a:buChar char="•"/>
            </a:pPr>
            <a:r>
              <a:rPr lang="en-US" sz="3600" dirty="0" smtClean="0">
                <a:solidFill>
                  <a:srgbClr val="333399"/>
                </a:solidFill>
                <a:latin typeface="Arial" pitchFamily="34" charset="0"/>
              </a:rPr>
              <a:t>An </a:t>
            </a:r>
            <a:r>
              <a:rPr lang="en-US" sz="3600" dirty="0" err="1" smtClean="0">
                <a:solidFill>
                  <a:srgbClr val="333399"/>
                </a:solidFill>
                <a:latin typeface="Arial" pitchFamily="34" charset="0"/>
              </a:rPr>
              <a:t>tâm</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trong</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sự</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cứu</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rỗi</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của</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chúng</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ta</a:t>
            </a:r>
            <a:endParaRPr lang="en-US" sz="3600" dirty="0">
              <a:solidFill>
                <a:srgbClr val="333399"/>
              </a:solidFill>
              <a:latin typeface="Arial" pitchFamily="34" charset="0"/>
            </a:endParaRPr>
          </a:p>
          <a:p>
            <a:pPr marL="355600" indent="-355600">
              <a:buFontTx/>
              <a:buChar char="•"/>
            </a:pPr>
            <a:r>
              <a:rPr lang="en-US" sz="3600" dirty="0" err="1" smtClean="0">
                <a:solidFill>
                  <a:srgbClr val="333399"/>
                </a:solidFill>
                <a:latin typeface="Arial" pitchFamily="34" charset="0"/>
              </a:rPr>
              <a:t>Ngợi</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khen</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Chúa</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bất</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kể</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cảnh</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ngộ</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có</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ra</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sao</a:t>
            </a:r>
            <a:endParaRPr lang="en-US" sz="3600" dirty="0">
              <a:solidFill>
                <a:srgbClr val="333399"/>
              </a:solidFill>
              <a:latin typeface="Arial" pitchFamily="34" charset="0"/>
            </a:endParaRPr>
          </a:p>
          <a:p>
            <a:pPr marL="355600" indent="-355600">
              <a:buFontTx/>
              <a:buChar char="•"/>
            </a:pPr>
            <a:r>
              <a:rPr lang="en-US" sz="3600" dirty="0" err="1" smtClean="0">
                <a:solidFill>
                  <a:srgbClr val="333399"/>
                </a:solidFill>
                <a:latin typeface="Arial" pitchFamily="34" charset="0"/>
              </a:rPr>
              <a:t>Giữ</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mình</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khỏi</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duy</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luật</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chủ</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nghĩa</a:t>
            </a:r>
            <a:endParaRPr lang="en-US" sz="3600" dirty="0">
              <a:solidFill>
                <a:srgbClr val="333399"/>
              </a:solidFill>
              <a:latin typeface="Arial" pitchFamily="34" charset="0"/>
            </a:endParaRPr>
          </a:p>
          <a:p>
            <a:pPr marL="355600" indent="-355600">
              <a:buFontTx/>
              <a:buChar char="•"/>
            </a:pPr>
            <a:r>
              <a:rPr lang="en-US" sz="3600" dirty="0" err="1" smtClean="0">
                <a:solidFill>
                  <a:srgbClr val="333399"/>
                </a:solidFill>
                <a:latin typeface="Arial" pitchFamily="34" charset="0"/>
              </a:rPr>
              <a:t>Bình</a:t>
            </a:r>
            <a:r>
              <a:rPr lang="en-US" sz="3600" dirty="0" smtClean="0">
                <a:solidFill>
                  <a:srgbClr val="333399"/>
                </a:solidFill>
                <a:latin typeface="Arial" pitchFamily="34" charset="0"/>
              </a:rPr>
              <a:t> an </a:t>
            </a:r>
            <a:r>
              <a:rPr lang="en-US" sz="3600" dirty="0" err="1" smtClean="0">
                <a:solidFill>
                  <a:srgbClr val="333399"/>
                </a:solidFill>
                <a:latin typeface="Arial" pitchFamily="34" charset="0"/>
              </a:rPr>
              <a:t>trong</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Hội</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Thánh</a:t>
            </a:r>
            <a:r>
              <a:rPr lang="en-US" sz="3600" dirty="0" smtClean="0">
                <a:solidFill>
                  <a:srgbClr val="333399"/>
                </a:solidFill>
                <a:latin typeface="Arial" pitchFamily="34" charset="0"/>
              </a:rPr>
              <a:t> </a:t>
            </a:r>
            <a:endParaRPr lang="en-US" sz="3600" dirty="0">
              <a:solidFill>
                <a:srgbClr val="333399"/>
              </a:solidFill>
              <a:latin typeface="Arial" pitchFamily="34" charset="0"/>
            </a:endParaRPr>
          </a:p>
          <a:p>
            <a:pPr marL="355600" indent="-355600">
              <a:buFontTx/>
              <a:buChar char="•"/>
            </a:pPr>
            <a:r>
              <a:rPr lang="en-US" sz="3600" dirty="0" err="1" smtClean="0">
                <a:solidFill>
                  <a:srgbClr val="333399"/>
                </a:solidFill>
                <a:latin typeface="Arial" pitchFamily="34" charset="0"/>
              </a:rPr>
              <a:t>Hiệp</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một</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trong</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các</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nhóm</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sắc</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tộc</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và</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văn</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hóa</a:t>
            </a:r>
            <a:endParaRPr lang="en-US" sz="3600" dirty="0">
              <a:solidFill>
                <a:srgbClr val="333399"/>
              </a:solidFill>
              <a:latin typeface="Arial" pitchFamily="34" charset="0"/>
            </a:endParaRPr>
          </a:p>
          <a:p>
            <a:pPr marL="355600" indent="-355600">
              <a:buFontTx/>
              <a:buChar char="•"/>
            </a:pPr>
            <a:r>
              <a:rPr lang="en-US" sz="3600" dirty="0" err="1" smtClean="0">
                <a:solidFill>
                  <a:srgbClr val="333399"/>
                </a:solidFill>
                <a:latin typeface="Arial" pitchFamily="34" charset="0"/>
              </a:rPr>
              <a:t>Cầu</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thay</a:t>
            </a:r>
            <a:endParaRPr lang="en-US" sz="3600" dirty="0">
              <a:solidFill>
                <a:srgbClr val="333399"/>
              </a:solidFill>
              <a:latin typeface="Arial" pitchFamily="34" charset="0"/>
            </a:endParaRPr>
          </a:p>
          <a:p>
            <a:pPr marL="355600" indent="-355600">
              <a:buFontTx/>
              <a:buChar char="•"/>
            </a:pPr>
            <a:r>
              <a:rPr lang="en-US" sz="3600" dirty="0" err="1" smtClean="0">
                <a:solidFill>
                  <a:srgbClr val="333399"/>
                </a:solidFill>
                <a:latin typeface="Arial" pitchFamily="34" charset="0"/>
              </a:rPr>
              <a:t>Tình</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yêu</a:t>
            </a:r>
            <a:r>
              <a:rPr lang="en-US" sz="3600" dirty="0" smtClean="0">
                <a:solidFill>
                  <a:srgbClr val="333399"/>
                </a:solidFill>
                <a:latin typeface="Arial" pitchFamily="34" charset="0"/>
              </a:rPr>
              <a:t> </a:t>
            </a:r>
            <a:r>
              <a:rPr lang="en-US" sz="3600" dirty="0" err="1" smtClean="0">
                <a:solidFill>
                  <a:srgbClr val="333399"/>
                </a:solidFill>
                <a:latin typeface="Arial" pitchFamily="34" charset="0"/>
              </a:rPr>
              <a:t>thương</a:t>
            </a:r>
            <a:r>
              <a:rPr lang="en-US" sz="3600" dirty="0" smtClean="0">
                <a:solidFill>
                  <a:srgbClr val="333399"/>
                </a:solidFill>
                <a:latin typeface="Arial" pitchFamily="34" charset="0"/>
              </a:rPr>
              <a:t> Agape </a:t>
            </a:r>
            <a:endParaRPr lang="en-US" sz="3600" dirty="0">
              <a:solidFill>
                <a:srgbClr val="333399"/>
              </a:solidFill>
              <a:latin typeface="Arial" pitchFamily="34" charset="0"/>
            </a:endParaRPr>
          </a:p>
        </p:txBody>
      </p:sp>
      <p:sp>
        <p:nvSpPr>
          <p:cNvPr id="2" name="Title 1"/>
          <p:cNvSpPr>
            <a:spLocks noGrp="1"/>
          </p:cNvSpPr>
          <p:nvPr>
            <p:ph type="title" idx="4294967295"/>
          </p:nvPr>
        </p:nvSpPr>
        <p:spPr>
          <a:xfrm>
            <a:off x="533400" y="533400"/>
            <a:ext cx="8229600" cy="939800"/>
          </a:xfrm>
          <a:solidFill>
            <a:srgbClr val="000000"/>
          </a:solidFill>
        </p:spPr>
        <p:txBody>
          <a:bodyPr/>
          <a:lstStyle/>
          <a:p>
            <a:pPr>
              <a:defRPr/>
            </a:pPr>
            <a:r>
              <a:rPr lang="en-US" sz="3600" b="1" dirty="0" err="1" smtClean="0">
                <a:solidFill>
                  <a:srgbClr val="FFFFFF"/>
                </a:solidFill>
                <a:ea typeface="ＭＳ Ｐゴシック"/>
              </a:rPr>
              <a:t>Ứng</a:t>
            </a:r>
            <a:r>
              <a:rPr lang="en-US" sz="3600" b="1" dirty="0" smtClean="0">
                <a:solidFill>
                  <a:srgbClr val="FFFFFF"/>
                </a:solidFill>
                <a:ea typeface="ＭＳ Ｐゴシック"/>
              </a:rPr>
              <a:t> </a:t>
            </a:r>
            <a:r>
              <a:rPr lang="en-US" sz="3600" b="1" dirty="0" err="1" smtClean="0">
                <a:solidFill>
                  <a:srgbClr val="FFFFFF"/>
                </a:solidFill>
                <a:ea typeface="ＭＳ Ｐゴシック"/>
              </a:rPr>
              <a:t>dụng</a:t>
            </a:r>
            <a:endParaRPr lang="en-US" dirty="0">
              <a:solidFill>
                <a:srgbClr val="FFFFFF"/>
              </a:solidFill>
              <a:ea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sz="4800" dirty="0" smtClean="0">
                <a:effectLst>
                  <a:glow rad="139700">
                    <a:schemeClr val="tx1">
                      <a:alpha val="90000"/>
                    </a:schemeClr>
                  </a:glow>
                </a:effectLst>
                <a:latin typeface="Copperplate Gothic Light" charset="0"/>
                <a:ea typeface="ＭＳ Ｐゴシック" charset="0"/>
              </a:rPr>
              <a:t>Dispensations (Eph. 3:2)</a:t>
            </a:r>
            <a:endParaRPr lang="en-US" sz="2000" dirty="0">
              <a:effectLst>
                <a:glow rad="139700">
                  <a:schemeClr val="tx1">
                    <a:alpha val="90000"/>
                  </a:schemeClr>
                </a:glow>
              </a:effectLst>
              <a:latin typeface="Copperplate Gothic Light" charset="0"/>
              <a:ea typeface="ＭＳ Ｐゴシック" charset="0"/>
            </a:endParaRPr>
          </a:p>
        </p:txBody>
      </p:sp>
      <p:grpSp>
        <p:nvGrpSpPr>
          <p:cNvPr id="2" name="Group 6"/>
          <p:cNvGrpSpPr>
            <a:grpSpLocks/>
          </p:cNvGrpSpPr>
          <p:nvPr/>
        </p:nvGrpSpPr>
        <p:grpSpPr bwMode="auto">
          <a:xfrm>
            <a:off x="34925" y="4581525"/>
            <a:ext cx="4321175" cy="2303463"/>
            <a:chOff x="35496" y="4581128"/>
            <a:chExt cx="4320480" cy="2304256"/>
          </a:xfrm>
        </p:grpSpPr>
        <p:sp>
          <p:nvSpPr>
            <p:cNvPr id="582666"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8" name="Rectangle 4"/>
            <p:cNvSpPr>
              <a:spLocks noChangeArrowheads="1"/>
            </p:cNvSpPr>
            <p:nvPr/>
          </p:nvSpPr>
          <p:spPr bwMode="auto">
            <a:xfrm>
              <a:off x="395536" y="4941168"/>
              <a:ext cx="3672408" cy="1440160"/>
            </a:xfrm>
            <a:prstGeom prst="rect">
              <a:avLst/>
            </a:prstGeom>
            <a:noFill/>
            <a:ln w="9525">
              <a:noFill/>
              <a:miter lim="800000"/>
              <a:headEnd/>
              <a:tailEnd/>
            </a:ln>
            <a:effectLst/>
          </p:spPr>
          <p:txBody>
            <a:bodyPr/>
            <a:lstStyle/>
            <a:p>
              <a:pPr algn="ctr" fontAlgn="base">
                <a:spcBef>
                  <a:spcPct val="20000"/>
                </a:spcBef>
                <a:spcAft>
                  <a:spcPct val="0"/>
                </a:spcAft>
                <a:buFont typeface="Wingdings" charset="0"/>
                <a:buNone/>
                <a:defRPr/>
              </a:pPr>
              <a:r>
                <a:rPr lang="en-US" sz="2400" b="1" dirty="0">
                  <a:solidFill>
                    <a:srgbClr val="FFFFFF"/>
                  </a:solidFill>
                  <a:effectLst>
                    <a:glow rad="139700">
                      <a:srgbClr val="000000">
                        <a:alpha val="90000"/>
                      </a:srgbClr>
                    </a:glow>
                  </a:effectLst>
                  <a:ea typeface="ＭＳ Ｐゴシック" charset="0"/>
                  <a:cs typeface="Arial"/>
                </a:rPr>
                <a:t>Time before Paul</a:t>
              </a:r>
              <a:r>
                <a:rPr lang="fr-FR" sz="2400" b="1" dirty="0">
                  <a:solidFill>
                    <a:srgbClr val="FFFFFF"/>
                  </a:solidFill>
                  <a:effectLst>
                    <a:glow rad="139700">
                      <a:srgbClr val="000000">
                        <a:alpha val="90000"/>
                      </a:srgbClr>
                    </a:glow>
                  </a:effectLst>
                  <a:ea typeface="ＭＳ Ｐゴシック" charset="0"/>
                  <a:cs typeface="Arial"/>
                </a:rPr>
                <a:t>'</a:t>
              </a:r>
              <a:r>
                <a:rPr lang="en-US" sz="2400" b="1" dirty="0">
                  <a:solidFill>
                    <a:srgbClr val="FFFFFF"/>
                  </a:solidFill>
                  <a:effectLst>
                    <a:glow rad="139700">
                      <a:srgbClr val="000000">
                        <a:alpha val="90000"/>
                      </a:srgbClr>
                    </a:glow>
                  </a:effectLst>
                  <a:ea typeface="ＭＳ Ｐゴシック" charset="0"/>
                  <a:cs typeface="Arial"/>
                </a:rPr>
                <a:t>s dispensation (Gentiles came through Israel under law)</a:t>
              </a:r>
            </a:p>
          </p:txBody>
        </p:sp>
      </p:grpSp>
      <p:grpSp>
        <p:nvGrpSpPr>
          <p:cNvPr id="3" name="Group 10"/>
          <p:cNvGrpSpPr>
            <a:grpSpLocks/>
          </p:cNvGrpSpPr>
          <p:nvPr/>
        </p:nvGrpSpPr>
        <p:grpSpPr bwMode="auto">
          <a:xfrm>
            <a:off x="4427538" y="4581525"/>
            <a:ext cx="4608512" cy="2303463"/>
            <a:chOff x="4427984" y="4581128"/>
            <a:chExt cx="4608512" cy="2304256"/>
          </a:xfrm>
        </p:grpSpPr>
        <p:sp>
          <p:nvSpPr>
            <p:cNvPr id="582664"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 name="Rectangle 4"/>
            <p:cNvSpPr>
              <a:spLocks noChangeArrowheads="1"/>
            </p:cNvSpPr>
            <p:nvPr/>
          </p:nvSpPr>
          <p:spPr bwMode="auto">
            <a:xfrm>
              <a:off x="4427984" y="4941168"/>
              <a:ext cx="4104456" cy="1440160"/>
            </a:xfrm>
            <a:prstGeom prst="rect">
              <a:avLst/>
            </a:prstGeom>
            <a:noFill/>
            <a:ln w="9525">
              <a:noFill/>
              <a:miter lim="800000"/>
              <a:headEnd/>
              <a:tailEnd/>
            </a:ln>
            <a:effectLst/>
          </p:spPr>
          <p:txBody>
            <a:bodyPr/>
            <a:lstStyle/>
            <a:p>
              <a:pPr algn="ctr" fontAlgn="base">
                <a:spcBef>
                  <a:spcPct val="20000"/>
                </a:spcBef>
                <a:spcAft>
                  <a:spcPct val="0"/>
                </a:spcAft>
                <a:buFont typeface="Wingdings" charset="0"/>
                <a:buNone/>
                <a:defRPr/>
              </a:pPr>
              <a:r>
                <a:rPr lang="en-US" sz="2400" b="1" dirty="0">
                  <a:solidFill>
                    <a:srgbClr val="FFFFFF"/>
                  </a:solidFill>
                  <a:effectLst>
                    <a:glow rad="139700">
                      <a:srgbClr val="000000">
                        <a:alpha val="90000"/>
                      </a:srgbClr>
                    </a:glow>
                  </a:effectLst>
                  <a:ea typeface="ＭＳ Ｐゴシック" charset="0"/>
                  <a:cs typeface="Arial"/>
                </a:rPr>
                <a:t>Time of Paul</a:t>
              </a:r>
              <a:r>
                <a:rPr lang="fr-FR" sz="2400" b="1" dirty="0">
                  <a:solidFill>
                    <a:srgbClr val="FFFFFF"/>
                  </a:solidFill>
                  <a:effectLst>
                    <a:glow rad="139700">
                      <a:srgbClr val="000000">
                        <a:alpha val="90000"/>
                      </a:srgbClr>
                    </a:glow>
                  </a:effectLst>
                  <a:ea typeface="ＭＳ Ｐゴシック" charset="0"/>
                  <a:cs typeface="Arial"/>
                </a:rPr>
                <a:t>'</a:t>
              </a:r>
              <a:r>
                <a:rPr lang="en-US" sz="2400" b="1" dirty="0">
                  <a:solidFill>
                    <a:srgbClr val="FFFFFF"/>
                  </a:solidFill>
                  <a:effectLst>
                    <a:glow rad="139700">
                      <a:srgbClr val="000000">
                        <a:alpha val="90000"/>
                      </a:srgbClr>
                    </a:glow>
                  </a:effectLst>
                  <a:ea typeface="ＭＳ Ｐゴシック" charset="0"/>
                  <a:cs typeface="Arial"/>
                </a:rPr>
                <a:t>s dispensation (Gentiles equal to Jews </a:t>
              </a:r>
              <a:br>
                <a:rPr lang="en-US" sz="2400" b="1" dirty="0">
                  <a:solidFill>
                    <a:srgbClr val="FFFFFF"/>
                  </a:solidFill>
                  <a:effectLst>
                    <a:glow rad="139700">
                      <a:srgbClr val="000000">
                        <a:alpha val="90000"/>
                      </a:srgbClr>
                    </a:glow>
                  </a:effectLst>
                  <a:ea typeface="ＭＳ Ｐゴシック" charset="0"/>
                  <a:cs typeface="Arial"/>
                </a:rPr>
              </a:br>
              <a:r>
                <a:rPr lang="en-US" sz="2400" b="1" dirty="0">
                  <a:solidFill>
                    <a:srgbClr val="FFFFFF"/>
                  </a:solidFill>
                  <a:effectLst>
                    <a:glow rad="139700">
                      <a:srgbClr val="000000">
                        <a:alpha val="90000"/>
                      </a:srgbClr>
                    </a:glow>
                  </a:effectLst>
                  <a:ea typeface="ＭＳ Ｐゴシック" charset="0"/>
                  <a:cs typeface="Arial"/>
                </a:rPr>
                <a:t>under grace)</a:t>
              </a: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a:lstStyle/>
          <a:p>
            <a:pPr algn="ctr" fontAlgn="base">
              <a:spcBef>
                <a:spcPct val="20000"/>
              </a:spcBef>
              <a:spcAft>
                <a:spcPct val="0"/>
              </a:spcAft>
              <a:buFont typeface="Wingdings" charset="0"/>
              <a:buNone/>
              <a:defRPr/>
            </a:pPr>
            <a:r>
              <a:rPr lang="en-US" sz="2400" b="1" dirty="0">
                <a:solidFill>
                  <a:srgbClr val="FFFFFF"/>
                </a:solidFill>
                <a:effectLst>
                  <a:glow rad="139700">
                    <a:srgbClr val="000000">
                      <a:alpha val="90000"/>
                    </a:srgbClr>
                  </a:glow>
                </a:effectLst>
                <a:ea typeface="ＭＳ Ｐゴシック" charset="0"/>
                <a:cs typeface="Arial"/>
              </a:rPr>
              <a:t>"…you know God gave me the </a:t>
            </a:r>
            <a:r>
              <a:rPr lang="en-US" sz="2400" b="1" dirty="0">
                <a:solidFill>
                  <a:srgbClr val="FFFF00"/>
                </a:solidFill>
                <a:effectLst>
                  <a:glow rad="139700">
                    <a:srgbClr val="000000">
                      <a:alpha val="90000"/>
                    </a:srgbClr>
                  </a:glow>
                </a:effectLst>
                <a:ea typeface="ＭＳ Ｐゴシック" charset="0"/>
                <a:cs typeface="Arial"/>
              </a:rPr>
              <a:t>special responsibility</a:t>
            </a:r>
            <a:r>
              <a:rPr lang="en-US" sz="2400" b="1" dirty="0">
                <a:solidFill>
                  <a:srgbClr val="FFFFFF"/>
                </a:solidFill>
                <a:effectLst>
                  <a:glow rad="139700">
                    <a:srgbClr val="000000">
                      <a:alpha val="90000"/>
                    </a:srgbClr>
                  </a:glow>
                </a:effectLst>
                <a:ea typeface="ＭＳ Ｐゴシック" charset="0"/>
                <a:cs typeface="Arial"/>
              </a:rPr>
              <a:t> </a:t>
            </a:r>
            <a:br>
              <a:rPr lang="en-US" sz="2400" b="1" dirty="0">
                <a:solidFill>
                  <a:srgbClr val="FFFFFF"/>
                </a:solidFill>
                <a:effectLst>
                  <a:glow rad="139700">
                    <a:srgbClr val="000000">
                      <a:alpha val="90000"/>
                    </a:srgbClr>
                  </a:glow>
                </a:effectLst>
                <a:ea typeface="ＭＳ Ｐゴシック" charset="0"/>
                <a:cs typeface="Arial"/>
              </a:rPr>
            </a:br>
            <a:r>
              <a:rPr lang="en-US" sz="2400" b="1" dirty="0">
                <a:solidFill>
                  <a:srgbClr val="FFFFFF"/>
                </a:solidFill>
                <a:effectLst>
                  <a:glow rad="139700">
                    <a:srgbClr val="000000">
                      <a:alpha val="90000"/>
                    </a:srgbClr>
                  </a:glow>
                </a:effectLst>
                <a:ea typeface="ＭＳ Ｐゴシック" charset="0"/>
                <a:cs typeface="Arial"/>
              </a:rPr>
              <a:t>of extending his grace to you Gentiles" </a:t>
            </a:r>
            <a:br>
              <a:rPr lang="en-US" sz="2400" b="1" dirty="0">
                <a:solidFill>
                  <a:srgbClr val="FFFFFF"/>
                </a:solidFill>
                <a:effectLst>
                  <a:glow rad="139700">
                    <a:srgbClr val="000000">
                      <a:alpha val="90000"/>
                    </a:srgbClr>
                  </a:glow>
                </a:effectLst>
                <a:ea typeface="ＭＳ Ｐゴシック" charset="0"/>
                <a:cs typeface="Arial"/>
              </a:rPr>
            </a:br>
            <a:r>
              <a:rPr lang="en-US" sz="2400" b="1" dirty="0">
                <a:solidFill>
                  <a:srgbClr val="FFFFFF"/>
                </a:solidFill>
                <a:effectLst>
                  <a:glow rad="139700">
                    <a:srgbClr val="000000">
                      <a:alpha val="90000"/>
                    </a:srgbClr>
                  </a:glow>
                </a:effectLst>
                <a:ea typeface="ＭＳ Ｐゴシック" charset="0"/>
                <a:cs typeface="Arial"/>
              </a:rPr>
              <a:t>(NLT)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a:lstStyle/>
          <a:p>
            <a:pPr algn="ctr" fontAlgn="base">
              <a:spcBef>
                <a:spcPct val="20000"/>
              </a:spcBef>
              <a:spcAft>
                <a:spcPct val="0"/>
              </a:spcAft>
              <a:buFont typeface="Wingdings" charset="0"/>
              <a:buNone/>
              <a:defRPr/>
            </a:pPr>
            <a:r>
              <a:rPr lang="en-US" sz="2400" b="1" dirty="0">
                <a:solidFill>
                  <a:srgbClr val="FFFFFF"/>
                </a:solidFill>
                <a:effectLst>
                  <a:glow rad="139700">
                    <a:srgbClr val="000000">
                      <a:alpha val="90000"/>
                    </a:srgbClr>
                  </a:glow>
                </a:effectLst>
                <a:ea typeface="ＭＳ Ｐゴシック" charset="0"/>
                <a:cs typeface="Arial"/>
              </a:rPr>
              <a:t>"…you have heard of the </a:t>
            </a:r>
            <a:r>
              <a:rPr lang="en-US" sz="2400" b="1" dirty="0">
                <a:solidFill>
                  <a:srgbClr val="FFFF00"/>
                </a:solidFill>
                <a:effectLst>
                  <a:glow rad="139700">
                    <a:srgbClr val="000000">
                      <a:alpha val="90000"/>
                    </a:srgbClr>
                  </a:glow>
                </a:effectLst>
                <a:ea typeface="ＭＳ Ｐゴシック" charset="0"/>
                <a:cs typeface="Arial"/>
              </a:rPr>
              <a:t>stewardship</a:t>
            </a:r>
            <a:r>
              <a:rPr lang="en-US" sz="2400" b="1" dirty="0">
                <a:solidFill>
                  <a:srgbClr val="FFFFFF"/>
                </a:solidFill>
                <a:effectLst>
                  <a:glow rad="139700">
                    <a:srgbClr val="000000">
                      <a:alpha val="90000"/>
                    </a:srgbClr>
                  </a:glow>
                </a:effectLst>
                <a:ea typeface="ＭＳ Ｐゴシック" charset="0"/>
                <a:cs typeface="Arial"/>
              </a:rPr>
              <a:t> of God</a:t>
            </a:r>
            <a:r>
              <a:rPr lang="fr-FR" sz="2400" b="1" dirty="0">
                <a:solidFill>
                  <a:srgbClr val="FFFFFF"/>
                </a:solidFill>
                <a:effectLst>
                  <a:glow rad="139700">
                    <a:srgbClr val="000000">
                      <a:alpha val="90000"/>
                    </a:srgbClr>
                  </a:glow>
                </a:effectLst>
                <a:ea typeface="ＭＳ Ｐゴシック" charset="0"/>
                <a:cs typeface="Arial"/>
              </a:rPr>
              <a:t>'</a:t>
            </a:r>
            <a:r>
              <a:rPr lang="en-US" sz="2400" b="1" dirty="0">
                <a:solidFill>
                  <a:srgbClr val="FFFFFF"/>
                </a:solidFill>
                <a:effectLst>
                  <a:glow rad="139700">
                    <a:srgbClr val="000000">
                      <a:alpha val="90000"/>
                    </a:srgbClr>
                  </a:glow>
                </a:effectLst>
                <a:ea typeface="ＭＳ Ｐゴシック" charset="0"/>
                <a:cs typeface="Arial"/>
              </a:rPr>
              <a:t>s grace which was given to me for you" </a:t>
            </a:r>
            <a:br>
              <a:rPr lang="en-US" sz="2400" b="1" dirty="0">
                <a:solidFill>
                  <a:srgbClr val="FFFFFF"/>
                </a:solidFill>
                <a:effectLst>
                  <a:glow rad="139700">
                    <a:srgbClr val="000000">
                      <a:alpha val="90000"/>
                    </a:srgbClr>
                  </a:glow>
                </a:effectLst>
                <a:ea typeface="ＭＳ Ｐゴシック" charset="0"/>
                <a:cs typeface="Arial"/>
              </a:rPr>
            </a:br>
            <a:r>
              <a:rPr lang="en-US" sz="2400" b="1" dirty="0">
                <a:solidFill>
                  <a:srgbClr val="FFFFFF"/>
                </a:solidFill>
                <a:effectLst>
                  <a:glow rad="139700">
                    <a:srgbClr val="000000">
                      <a:alpha val="90000"/>
                    </a:srgbClr>
                  </a:glow>
                </a:effectLst>
                <a:ea typeface="ＭＳ Ｐゴシック" charset="0"/>
                <a:cs typeface="Arial"/>
              </a:rPr>
              <a:t>(NAU)</a:t>
            </a:r>
          </a:p>
        </p:txBody>
      </p:sp>
      <p:sp>
        <p:nvSpPr>
          <p:cNvPr id="6" name="Rectangle 5"/>
          <p:cNvSpPr>
            <a:spLocks noChangeArrowheads="1"/>
          </p:cNvSpPr>
          <p:nvPr/>
        </p:nvSpPr>
        <p:spPr bwMode="auto">
          <a:xfrm>
            <a:off x="4860032" y="1196752"/>
            <a:ext cx="4283968" cy="3744416"/>
          </a:xfrm>
          <a:prstGeom prst="rect">
            <a:avLst/>
          </a:prstGeom>
          <a:noFill/>
          <a:ln w="9525">
            <a:noFill/>
            <a:miter lim="800000"/>
            <a:headEnd/>
            <a:tailEnd/>
          </a:ln>
          <a:effectLst/>
        </p:spPr>
        <p:txBody>
          <a:bodyPr/>
          <a:lstStyle/>
          <a:p>
            <a:pPr algn="ctr" fontAlgn="base">
              <a:spcBef>
                <a:spcPct val="20000"/>
              </a:spcBef>
              <a:spcAft>
                <a:spcPct val="0"/>
              </a:spcAft>
              <a:buFont typeface="Wingdings" charset="0"/>
              <a:buNone/>
              <a:defRPr/>
            </a:pPr>
            <a:r>
              <a:rPr lang="en-US" sz="2400" b="1" dirty="0">
                <a:solidFill>
                  <a:srgbClr val="FFFF00"/>
                </a:solidFill>
                <a:effectLst>
                  <a:glow rad="139700">
                    <a:srgbClr val="000000">
                      <a:alpha val="90000"/>
                    </a:srgbClr>
                  </a:glow>
                </a:effectLst>
                <a:ea typeface="ＭＳ Ｐゴシック" charset="0"/>
                <a:cs typeface="Arial"/>
              </a:rPr>
              <a:t>"administration" (NIV)</a:t>
            </a:r>
          </a:p>
          <a:p>
            <a:pPr algn="ctr" fontAlgn="base">
              <a:spcBef>
                <a:spcPct val="20000"/>
              </a:spcBef>
              <a:spcAft>
                <a:spcPct val="0"/>
              </a:spcAft>
              <a:buFont typeface="Wingdings" charset="0"/>
              <a:buNone/>
              <a:defRPr/>
            </a:pPr>
            <a:r>
              <a:rPr lang="en-US" sz="2400" b="1" dirty="0">
                <a:solidFill>
                  <a:srgbClr val="FFFF00"/>
                </a:solidFill>
                <a:effectLst>
                  <a:glow rad="139700">
                    <a:srgbClr val="000000">
                      <a:alpha val="90000"/>
                    </a:srgbClr>
                  </a:glow>
                </a:effectLst>
                <a:ea typeface="ＭＳ Ｐゴシック" charset="0"/>
                <a:cs typeface="Arial"/>
              </a:rPr>
              <a:t>"dispensation" (KJV)</a:t>
            </a:r>
          </a:p>
          <a:p>
            <a:pPr algn="ctr" fontAlgn="base">
              <a:spcBef>
                <a:spcPct val="20000"/>
              </a:spcBef>
              <a:spcAft>
                <a:spcPct val="0"/>
              </a:spcAft>
              <a:defRPr/>
            </a:pPr>
            <a:r>
              <a:rPr lang="en-US" sz="3200" b="1" dirty="0">
                <a:solidFill>
                  <a:srgbClr val="FFFF00"/>
                </a:solidFill>
                <a:latin typeface="Bwgrki"/>
                <a:ea typeface="ＭＳ Ｐゴシック" charset="0"/>
                <a:cs typeface="Bwgrki"/>
              </a:rPr>
              <a:t>oivkonomi,a</a:t>
            </a:r>
            <a:r>
              <a:rPr lang="en-US" sz="2400" b="1" dirty="0">
                <a:solidFill>
                  <a:srgbClr val="FFFF00"/>
                </a:solidFill>
                <a:ea typeface="ＭＳ Ｐゴシック" charset="0"/>
                <a:cs typeface="Arial"/>
              </a:rPr>
              <a:t> (Greek)</a:t>
            </a:r>
          </a:p>
          <a:p>
            <a:pPr algn="ctr" fontAlgn="base">
              <a:spcBef>
                <a:spcPct val="20000"/>
              </a:spcBef>
              <a:spcAft>
                <a:spcPct val="0"/>
              </a:spcAft>
              <a:defRPr/>
            </a:pPr>
            <a:r>
              <a:rPr lang="en-US" sz="3200" b="1" dirty="0" err="1">
                <a:solidFill>
                  <a:srgbClr val="FFFF00"/>
                </a:solidFill>
                <a:latin typeface="Bwgrki"/>
                <a:ea typeface="ＭＳ Ｐゴシック" charset="0"/>
                <a:cs typeface="Bwgrki"/>
              </a:rPr>
              <a:t>oi;koj</a:t>
            </a:r>
            <a:r>
              <a:rPr lang="en-US" sz="2400" b="1" dirty="0">
                <a:solidFill>
                  <a:srgbClr val="FFFF00"/>
                </a:solidFill>
                <a:ea typeface="ＭＳ Ｐゴシック" charset="0"/>
                <a:cs typeface="Arial"/>
              </a:rPr>
              <a:t> (house) + </a:t>
            </a:r>
            <a:r>
              <a:rPr lang="en-US" sz="3200" b="1" dirty="0" err="1">
                <a:solidFill>
                  <a:srgbClr val="FFFF00"/>
                </a:solidFill>
                <a:latin typeface="Bwgrki"/>
                <a:ea typeface="ＭＳ Ｐゴシック" charset="0"/>
                <a:cs typeface="Bwgrki"/>
              </a:rPr>
              <a:t>no,moj</a:t>
            </a:r>
            <a:r>
              <a:rPr lang="en-US" sz="2400" b="1" dirty="0">
                <a:solidFill>
                  <a:srgbClr val="FFFF00"/>
                </a:solidFill>
                <a:ea typeface="ＭＳ Ｐゴシック" charset="0"/>
                <a:cs typeface="Arial"/>
              </a:rPr>
              <a:t> (law)</a:t>
            </a:r>
            <a:endParaRPr lang="en-US" sz="3600" b="1" dirty="0">
              <a:solidFill>
                <a:srgbClr val="FFFF00"/>
              </a:solidFill>
              <a:ea typeface="ＭＳ Ｐゴシック" charset="0"/>
              <a:cs typeface="Arial"/>
            </a:endParaRPr>
          </a:p>
          <a:p>
            <a:pPr algn="ctr" fontAlgn="base">
              <a:spcBef>
                <a:spcPct val="20000"/>
              </a:spcBef>
              <a:spcAft>
                <a:spcPct val="0"/>
              </a:spcAft>
              <a:defRPr/>
            </a:pPr>
            <a:r>
              <a:rPr lang="en-US" sz="2400" b="1" dirty="0">
                <a:solidFill>
                  <a:srgbClr val="FFFF00"/>
                </a:solidFill>
                <a:ea typeface="ＭＳ Ｐゴシック" charset="0"/>
                <a:cs typeface="Arial"/>
              </a:rPr>
              <a:t>"responsibility of management, management of a household, direction, office" (BADG)</a:t>
            </a:r>
            <a:endParaRPr lang="en-US" sz="2400" b="1" dirty="0">
              <a:solidFill>
                <a:srgbClr val="FFFF00"/>
              </a:solidFill>
              <a:effectLst>
                <a:glow rad="139700">
                  <a:srgbClr val="000000">
                    <a:alpha val="90000"/>
                  </a:srgbClr>
                </a:glow>
              </a:effectLst>
              <a:ea typeface="ＭＳ Ｐゴシック" charset="0"/>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8" y="1341438"/>
            <a:ext cx="7921625" cy="647700"/>
          </a:xfrm>
          <a:prstGeom prst="rect">
            <a:avLst/>
          </a:prstGeom>
          <a:solidFill>
            <a:srgbClr val="660066"/>
          </a:solidFill>
          <a:ln w="9525">
            <a:solidFill>
              <a:schemeClr val="tx1"/>
            </a:solid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nvGrpSpPr>
          <p:cNvPr id="2" name="Group 24"/>
          <p:cNvGrpSpPr>
            <a:grpSpLocks/>
          </p:cNvGrpSpPr>
          <p:nvPr/>
        </p:nvGrpSpPr>
        <p:grpSpPr bwMode="auto">
          <a:xfrm rot="10800000">
            <a:off x="4986338" y="1773238"/>
            <a:ext cx="1655762" cy="2303462"/>
            <a:chOff x="539552" y="4581128"/>
            <a:chExt cx="1656184" cy="2304256"/>
          </a:xfrm>
        </p:grpSpPr>
        <p:sp>
          <p:nvSpPr>
            <p:cNvPr id="584737" name="Left Arrow 25"/>
            <p:cNvSpPr>
              <a:spLocks noChangeArrowheads="1"/>
            </p:cNvSpPr>
            <p:nvPr/>
          </p:nvSpPr>
          <p:spPr bwMode="auto">
            <a:xfrm>
              <a:off x="539552" y="4581128"/>
              <a:ext cx="1611178" cy="2304256"/>
            </a:xfrm>
            <a:prstGeom prst="leftArrow">
              <a:avLst>
                <a:gd name="adj1" fmla="val 79269"/>
                <a:gd name="adj2" fmla="val 50000"/>
              </a:avLst>
            </a:prstGeom>
            <a:solidFill>
              <a:srgbClr val="800000"/>
            </a:solidFill>
            <a:ln w="9525">
              <a:no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(5)</a:t>
              </a:r>
            </a:p>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Mosaic</a:t>
              </a:r>
              <a:br>
                <a:rPr lang="en-US" b="1" dirty="0">
                  <a:solidFill>
                    <a:srgbClr val="FFFFFF"/>
                  </a:solidFill>
                  <a:effectLst>
                    <a:glow rad="139700">
                      <a:srgbClr val="000000">
                        <a:alpha val="90000"/>
                      </a:srgbClr>
                    </a:glow>
                  </a:effectLst>
                  <a:ea typeface="ＭＳ Ｐゴシック" charset="0"/>
                  <a:cs typeface="Arial"/>
                </a:rPr>
              </a:br>
              <a:r>
                <a:rPr lang="en-US" b="1" dirty="0">
                  <a:solidFill>
                    <a:srgbClr val="FFFFFF"/>
                  </a:solidFill>
                  <a:effectLst>
                    <a:glow rad="139700">
                      <a:srgbClr val="000000">
                        <a:alpha val="90000"/>
                      </a:srgbClr>
                    </a:glow>
                  </a:effectLst>
                  <a:ea typeface="ＭＳ Ｐゴシック" charset="0"/>
                  <a:cs typeface="Arial"/>
                </a:rPr>
                <a:t>(2:15)</a:t>
              </a:r>
            </a:p>
          </p:txBody>
        </p:sp>
      </p:grpSp>
      <p:grpSp>
        <p:nvGrpSpPr>
          <p:cNvPr id="3" name="Group 6"/>
          <p:cNvGrpSpPr>
            <a:grpSpLocks/>
          </p:cNvGrpSpPr>
          <p:nvPr/>
        </p:nvGrpSpPr>
        <p:grpSpPr bwMode="auto">
          <a:xfrm rot="10800000">
            <a:off x="-36513" y="1773238"/>
            <a:ext cx="1655763" cy="2303462"/>
            <a:chOff x="539552" y="4581128"/>
            <a:chExt cx="1656183" cy="2304256"/>
          </a:xfrm>
        </p:grpSpPr>
        <p:sp>
          <p:nvSpPr>
            <p:cNvPr id="584735" name="Left Arrow 1"/>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(1)</a:t>
              </a:r>
            </a:p>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Pre-Fall</a:t>
              </a:r>
            </a:p>
          </p:txBody>
        </p:sp>
      </p:grpSp>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dirty="0" smtClean="0">
                <a:effectLst>
                  <a:glow rad="139700">
                    <a:schemeClr val="tx1">
                      <a:alpha val="90000"/>
                    </a:schemeClr>
                  </a:glow>
                </a:effectLst>
                <a:latin typeface="Copperplate Gothic Light" charset="0"/>
                <a:ea typeface="ＭＳ Ｐゴシック" charset="0"/>
              </a:rPr>
              <a:t>Dispensations in Ephesians</a:t>
            </a:r>
            <a:endParaRPr lang="en-US" sz="1600" dirty="0">
              <a:effectLst>
                <a:glow rad="139700">
                  <a:schemeClr val="tx1">
                    <a:alpha val="90000"/>
                  </a:schemeClr>
                </a:glow>
              </a:effectLst>
              <a:latin typeface="Copperplate Gothic Light" charset="0"/>
              <a:ea typeface="ＭＳ Ｐゴシック" charset="0"/>
            </a:endParaRPr>
          </a:p>
        </p:txBody>
      </p:sp>
      <p:grpSp>
        <p:nvGrpSpPr>
          <p:cNvPr id="4" name="Group 10"/>
          <p:cNvGrpSpPr>
            <a:grpSpLocks/>
          </p:cNvGrpSpPr>
          <p:nvPr/>
        </p:nvGrpSpPr>
        <p:grpSpPr bwMode="auto">
          <a:xfrm>
            <a:off x="6242050" y="1773238"/>
            <a:ext cx="1827213" cy="2303462"/>
            <a:chOff x="4427982" y="4581128"/>
            <a:chExt cx="3727202" cy="2304256"/>
          </a:xfrm>
        </p:grpSpPr>
        <p:sp>
          <p:nvSpPr>
            <p:cNvPr id="58473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(6)</a:t>
              </a:r>
            </a:p>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Church</a:t>
              </a:r>
            </a:p>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(3:2, 9)</a:t>
              </a:r>
            </a:p>
          </p:txBody>
        </p:sp>
      </p:grpSp>
      <p:sp>
        <p:nvSpPr>
          <p:cNvPr id="584711" name="Text Box 4"/>
          <p:cNvSpPr txBox="1">
            <a:spLocks noChangeArrowheads="1"/>
          </p:cNvSpPr>
          <p:nvPr/>
        </p:nvSpPr>
        <p:spPr bwMode="auto">
          <a:xfrm>
            <a:off x="8316913" y="44450"/>
            <a:ext cx="800100" cy="461963"/>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smtClean="0">
                <a:solidFill>
                  <a:srgbClr val="EAEAEA"/>
                </a:solidFill>
                <a:ea typeface="MS PGothic" pitchFamily="34" charset="-128"/>
                <a:cs typeface="Arial" pitchFamily="34" charset="0"/>
              </a:rPr>
              <a:t>180f</a:t>
            </a:r>
            <a:endParaRPr lang="en-US" sz="2400" smtClean="0">
              <a:solidFill>
                <a:srgbClr val="EAEAEA"/>
              </a:solidFill>
              <a:ea typeface="MS PGothic" pitchFamily="34" charset="-128"/>
              <a:cs typeface="Arial" pitchFamily="34" charset="0"/>
            </a:endParaRPr>
          </a:p>
        </p:txBody>
      </p:sp>
      <p:grpSp>
        <p:nvGrpSpPr>
          <p:cNvPr id="5" name="Group 15"/>
          <p:cNvGrpSpPr>
            <a:grpSpLocks/>
          </p:cNvGrpSpPr>
          <p:nvPr/>
        </p:nvGrpSpPr>
        <p:grpSpPr bwMode="auto">
          <a:xfrm rot="10800000">
            <a:off x="827088" y="1773238"/>
            <a:ext cx="2047875" cy="2303462"/>
            <a:chOff x="539552" y="4581128"/>
            <a:chExt cx="2047728" cy="2304256"/>
          </a:xfrm>
        </p:grpSpPr>
        <p:sp>
          <p:nvSpPr>
            <p:cNvPr id="584731" name="Left Arrow 16"/>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(2)</a:t>
              </a:r>
            </a:p>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Conscience</a:t>
              </a:r>
            </a:p>
          </p:txBody>
        </p:sp>
      </p:grpSp>
      <p:grpSp>
        <p:nvGrpSpPr>
          <p:cNvPr id="6" name="Group 18"/>
          <p:cNvGrpSpPr>
            <a:grpSpLocks/>
          </p:cNvGrpSpPr>
          <p:nvPr/>
        </p:nvGrpSpPr>
        <p:grpSpPr bwMode="auto">
          <a:xfrm rot="10800000">
            <a:off x="2266950" y="1773238"/>
            <a:ext cx="1863725" cy="2303462"/>
            <a:chOff x="539552" y="4581128"/>
            <a:chExt cx="1863208" cy="2304256"/>
          </a:xfrm>
        </p:grpSpPr>
        <p:sp>
          <p:nvSpPr>
            <p:cNvPr id="563225" name="Left Arrow 19"/>
            <p:cNvSpPr>
              <a:spLocks noChangeArrowheads="1"/>
            </p:cNvSpPr>
            <p:nvPr/>
          </p:nvSpPr>
          <p:spPr bwMode="auto">
            <a:xfrm>
              <a:off x="579228" y="4600185"/>
              <a:ext cx="1610866" cy="2304256"/>
            </a:xfrm>
            <a:prstGeom prst="leftArrow">
              <a:avLst>
                <a:gd name="adj1" fmla="val 79269"/>
                <a:gd name="adj2" fmla="val 50000"/>
              </a:avLst>
            </a:prstGeom>
            <a:solidFill>
              <a:srgbClr val="CC3300"/>
            </a:solidFill>
            <a:ln w="9525">
              <a:solidFill>
                <a:srgbClr val="000000"/>
              </a:solidFill>
              <a:round/>
              <a:headEnd/>
              <a:tailEnd/>
            </a:ln>
          </p:spPr>
          <p:txBody>
            <a:bodyPr/>
            <a:lstStyle/>
            <a:p>
              <a:pPr eaLnBrk="0" fontAlgn="base" hangingPunct="0">
                <a:spcBef>
                  <a:spcPct val="0"/>
                </a:spcBef>
                <a:spcAft>
                  <a:spcPct val="0"/>
                </a:spcAft>
                <a:defRPr/>
              </a:pPr>
              <a:endParaRPr lang="en-US" sz="2400">
                <a:ln>
                  <a:solidFill>
                    <a:srgbClr val="FFFFFF"/>
                  </a:solidFill>
                </a:ln>
                <a:solidFill>
                  <a:srgbClr val="000000"/>
                </a:solidFill>
                <a:ea typeface="ＭＳ Ｐゴシック" charset="0"/>
                <a:cs typeface="ＭＳ Ｐゴシック"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(3)</a:t>
              </a:r>
            </a:p>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Government</a:t>
              </a:r>
            </a:p>
          </p:txBody>
        </p:sp>
      </p:grpSp>
      <p:grpSp>
        <p:nvGrpSpPr>
          <p:cNvPr id="7"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58589" y="4601772"/>
              <a:ext cx="1611765" cy="2304257"/>
            </a:xfrm>
            <a:prstGeom prst="leftArrow">
              <a:avLst>
                <a:gd name="adj1" fmla="val 79269"/>
                <a:gd name="adj2" fmla="val 50000"/>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000000"/>
                </a:solidFill>
                <a:ea typeface="ＭＳ Ｐゴシック" charset="0"/>
                <a:cs typeface="ＭＳ Ｐゴシック"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(7)</a:t>
              </a:r>
            </a:p>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Millennial</a:t>
              </a:r>
              <a:br>
                <a:rPr lang="en-US" b="1" dirty="0">
                  <a:solidFill>
                    <a:srgbClr val="FFFFFF"/>
                  </a:solidFill>
                  <a:effectLst>
                    <a:glow rad="139700">
                      <a:srgbClr val="000000">
                        <a:alpha val="90000"/>
                      </a:srgbClr>
                    </a:glow>
                  </a:effectLst>
                  <a:ea typeface="ＭＳ Ｐゴシック" charset="0"/>
                  <a:cs typeface="Arial"/>
                </a:rPr>
              </a:br>
              <a:r>
                <a:rPr lang="en-US" b="1" dirty="0">
                  <a:solidFill>
                    <a:srgbClr val="FFFFFF"/>
                  </a:solidFill>
                  <a:effectLst>
                    <a:glow rad="139700">
                      <a:srgbClr val="000000">
                        <a:alpha val="90000"/>
                      </a:srgbClr>
                    </a:glow>
                  </a:effectLst>
                  <a:ea typeface="ＭＳ Ｐゴシック" charset="0"/>
                  <a:cs typeface="Arial"/>
                </a:rPr>
                <a:t>(1:9-10)</a:t>
              </a:r>
            </a:p>
          </p:txBody>
        </p:sp>
      </p:grpSp>
      <p:grpSp>
        <p:nvGrpSpPr>
          <p:cNvPr id="9"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7964" y="4600185"/>
              <a:ext cx="1610397" cy="2304256"/>
            </a:xfrm>
            <a:prstGeom prst="leftArrow">
              <a:avLst>
                <a:gd name="adj1" fmla="val 79269"/>
                <a:gd name="adj2" fmla="val 50000"/>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ln>
                  <a:solidFill>
                    <a:srgbClr val="FFFFFF"/>
                  </a:solidFill>
                </a:ln>
                <a:solidFill>
                  <a:srgbClr val="000000"/>
                </a:solidFill>
                <a:ea typeface="ＭＳ Ｐゴシック" charset="0"/>
                <a:cs typeface="ＭＳ Ｐゴシック"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(4)</a:t>
              </a:r>
            </a:p>
            <a:p>
              <a:pPr algn="ctr" fontAlgn="base">
                <a:spcBef>
                  <a:spcPct val="20000"/>
                </a:spcBef>
                <a:spcAft>
                  <a:spcPct val="0"/>
                </a:spcAft>
                <a:buFont typeface="Wingdings" charset="0"/>
                <a:buNone/>
                <a:defRPr/>
              </a:pPr>
              <a:r>
                <a:rPr lang="en-US" b="1" dirty="0">
                  <a:solidFill>
                    <a:srgbClr val="FFFFFF"/>
                  </a:solidFill>
                  <a:effectLst>
                    <a:glow rad="139700">
                      <a:srgbClr val="000000">
                        <a:alpha val="90000"/>
                      </a:srgbClr>
                    </a:glow>
                  </a:effectLst>
                  <a:ea typeface="ＭＳ Ｐゴシック" charset="0"/>
                  <a:cs typeface="Arial"/>
                </a:rPr>
                <a:t>Patriarchal</a:t>
              </a:r>
            </a:p>
          </p:txBody>
        </p:sp>
      </p:grpSp>
      <p:sp>
        <p:nvSpPr>
          <p:cNvPr id="40" name="Rectangle 39"/>
          <p:cNvSpPr>
            <a:spLocks noChangeArrowheads="1"/>
          </p:cNvSpPr>
          <p:nvPr/>
        </p:nvSpPr>
        <p:spPr bwMode="auto">
          <a:xfrm>
            <a:off x="-34925" y="3573463"/>
            <a:ext cx="7775575" cy="647700"/>
          </a:xfrm>
          <a:prstGeom prst="rect">
            <a:avLst/>
          </a:prstGeom>
          <a:solidFill>
            <a:srgbClr val="004F00"/>
          </a:solidFill>
          <a:ln w="9525">
            <a:solidFill>
              <a:schemeClr val="tx1"/>
            </a:solid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42" name="Rectangle 41"/>
          <p:cNvSpPr>
            <a:spLocks noChangeArrowheads="1"/>
          </p:cNvSpPr>
          <p:nvPr/>
        </p:nvSpPr>
        <p:spPr bwMode="auto">
          <a:xfrm>
            <a:off x="-34925" y="4221163"/>
            <a:ext cx="7775575" cy="647700"/>
          </a:xfrm>
          <a:prstGeom prst="rect">
            <a:avLst/>
          </a:prstGeom>
          <a:solidFill>
            <a:srgbClr val="FFFF00"/>
          </a:solidFill>
          <a:ln w="9525">
            <a:solidFill>
              <a:schemeClr val="tx1"/>
            </a:solid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43" name="Rectangle 4"/>
          <p:cNvSpPr>
            <a:spLocks noChangeArrowheads="1"/>
          </p:cNvSpPr>
          <p:nvPr/>
        </p:nvSpPr>
        <p:spPr bwMode="auto">
          <a:xfrm>
            <a:off x="36881" y="4149080"/>
            <a:ext cx="7704856" cy="720080"/>
          </a:xfrm>
          <a:prstGeom prst="rect">
            <a:avLst/>
          </a:prstGeom>
          <a:noFill/>
          <a:ln w="9525">
            <a:noFill/>
            <a:miter lim="800000"/>
            <a:headEnd/>
            <a:tailEnd/>
          </a:ln>
          <a:effectLst/>
        </p:spPr>
        <p:txBody>
          <a:bodyPr anchor="ctr"/>
          <a:lstStyle/>
          <a:p>
            <a:pPr algn="ctr" fontAlgn="base">
              <a:spcBef>
                <a:spcPct val="20000"/>
              </a:spcBef>
              <a:spcAft>
                <a:spcPct val="0"/>
              </a:spcAft>
              <a:buFont typeface="Wingdings" charset="0"/>
              <a:buNone/>
              <a:defRPr/>
            </a:pPr>
            <a:r>
              <a:rPr lang="en-US" sz="2400" b="1" dirty="0">
                <a:solidFill>
                  <a:srgbClr val="FFFFFF"/>
                </a:solidFill>
                <a:effectLst>
                  <a:glow rad="139700">
                    <a:srgbClr val="000000">
                      <a:alpha val="90000"/>
                    </a:srgbClr>
                  </a:glow>
                </a:effectLst>
                <a:ea typeface="ＭＳ Ｐゴシック" charset="0"/>
                <a:cs typeface="Arial"/>
              </a:rPr>
              <a:t>PROGRESSIVE REVELATOIN</a:t>
            </a:r>
          </a:p>
        </p:txBody>
      </p:sp>
      <p:grpSp>
        <p:nvGrpSpPr>
          <p:cNvPr id="11" name="Group 252928"/>
          <p:cNvGrpSpPr>
            <a:grpSpLocks/>
          </p:cNvGrpSpPr>
          <p:nvPr/>
        </p:nvGrpSpPr>
        <p:grpSpPr bwMode="auto">
          <a:xfrm>
            <a:off x="5724525" y="1268413"/>
            <a:ext cx="1368425" cy="2952750"/>
            <a:chOff x="5652120" y="1484784"/>
            <a:chExt cx="1224136" cy="2376264"/>
          </a:xfrm>
        </p:grpSpPr>
        <p:sp>
          <p:nvSpPr>
            <p:cNvPr id="584723" name="Rectangle 30"/>
            <p:cNvSpPr>
              <a:spLocks noChangeArrowheads="1"/>
            </p:cNvSpPr>
            <p:nvPr/>
          </p:nvSpPr>
          <p:spPr bwMode="auto">
            <a:xfrm>
              <a:off x="5652120" y="1988840"/>
              <a:ext cx="1224136" cy="330703"/>
            </a:xfrm>
            <a:prstGeom prst="rect">
              <a:avLst/>
            </a:prstGeom>
            <a:solidFill>
              <a:schemeClr val="accent1"/>
            </a:solidFill>
            <a:ln w="9525">
              <a:no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584724" name="Rectangle 32"/>
            <p:cNvSpPr>
              <a:spLocks noChangeArrowheads="1"/>
            </p:cNvSpPr>
            <p:nvPr/>
          </p:nvSpPr>
          <p:spPr bwMode="auto">
            <a:xfrm rot="-5400000">
              <a:off x="5076056" y="2509612"/>
              <a:ext cx="2376264" cy="326608"/>
            </a:xfrm>
            <a:prstGeom prst="rect">
              <a:avLst/>
            </a:prstGeom>
            <a:solidFill>
              <a:schemeClr val="accent1"/>
            </a:solidFill>
            <a:ln w="9525">
              <a:no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anchor="ctr"/>
          <a:lstStyle/>
          <a:p>
            <a:pPr algn="ctr" fontAlgn="base">
              <a:spcBef>
                <a:spcPct val="20000"/>
              </a:spcBef>
              <a:spcAft>
                <a:spcPct val="0"/>
              </a:spcAft>
              <a:buFont typeface="Wingdings" charset="0"/>
              <a:buNone/>
              <a:defRPr/>
            </a:pPr>
            <a:r>
              <a:rPr lang="en-US" sz="2400" b="1" dirty="0">
                <a:solidFill>
                  <a:srgbClr val="FFFFFF"/>
                </a:solidFill>
                <a:effectLst>
                  <a:glow rad="139700">
                    <a:srgbClr val="000000">
                      <a:alpha val="90000"/>
                    </a:srgbClr>
                  </a:glow>
                </a:effectLst>
                <a:ea typeface="ＭＳ Ｐゴシック" charset="0"/>
                <a:cs typeface="Arial"/>
              </a:rPr>
              <a:t>SALVATION BY GRACE THROUGH FAITH</a:t>
            </a:r>
          </a:p>
        </p:txBody>
      </p:sp>
      <p:sp>
        <p:nvSpPr>
          <p:cNvPr id="41" name="Rectangle 4"/>
          <p:cNvSpPr>
            <a:spLocks noChangeArrowheads="1"/>
          </p:cNvSpPr>
          <p:nvPr/>
        </p:nvSpPr>
        <p:spPr bwMode="auto">
          <a:xfrm>
            <a:off x="5076056" y="3501008"/>
            <a:ext cx="2808312" cy="720080"/>
          </a:xfrm>
          <a:prstGeom prst="rect">
            <a:avLst/>
          </a:prstGeom>
          <a:noFill/>
          <a:ln w="9525">
            <a:noFill/>
            <a:miter lim="800000"/>
            <a:headEnd/>
            <a:tailEnd/>
          </a:ln>
          <a:effectLst/>
        </p:spPr>
        <p:txBody>
          <a:bodyPr anchor="ctr"/>
          <a:lstStyle/>
          <a:p>
            <a:pPr algn="ctr" fontAlgn="base">
              <a:spcBef>
                <a:spcPct val="20000"/>
              </a:spcBef>
              <a:spcAft>
                <a:spcPct val="0"/>
              </a:spcAft>
              <a:buFont typeface="Wingdings" charset="0"/>
              <a:buNone/>
              <a:defRPr/>
            </a:pPr>
            <a:r>
              <a:rPr lang="en-US" sz="2000" b="1" dirty="0">
                <a:solidFill>
                  <a:srgbClr val="FFFFFF"/>
                </a:solidFill>
                <a:effectLst>
                  <a:glow rad="139700">
                    <a:srgbClr val="000000">
                      <a:alpha val="90000"/>
                    </a:srgbClr>
                  </a:glow>
                </a:effectLst>
                <a:ea typeface="ＭＳ Ｐゴシック" charset="0"/>
                <a:cs typeface="Arial"/>
              </a:rPr>
              <a:t>ISRAEL  ≠   CHURCH</a:t>
            </a:r>
          </a:p>
        </p:txBody>
      </p:sp>
      <p:sp>
        <p:nvSpPr>
          <p:cNvPr id="584722" name="Text Box 4"/>
          <p:cNvSpPr txBox="1">
            <a:spLocks noChangeArrowheads="1"/>
          </p:cNvSpPr>
          <p:nvPr/>
        </p:nvSpPr>
        <p:spPr bwMode="auto">
          <a:xfrm>
            <a:off x="-36513" y="6524625"/>
            <a:ext cx="9217026" cy="307975"/>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1400" b="1" smtClean="0">
                <a:solidFill>
                  <a:srgbClr val="EAEAEA"/>
                </a:solidFill>
                <a:ea typeface="MS PGothic" pitchFamily="34" charset="-128"/>
                <a:cs typeface="Arial" pitchFamily="34" charset="0"/>
              </a:rPr>
              <a:t>Adapted from Paul Benware, </a:t>
            </a:r>
            <a:r>
              <a:rPr lang="en-US" sz="1400" b="1" i="1" smtClean="0">
                <a:solidFill>
                  <a:srgbClr val="EAEAEA"/>
                </a:solidFill>
                <a:ea typeface="MS PGothic" pitchFamily="34" charset="-128"/>
                <a:cs typeface="Arial" pitchFamily="34" charset="0"/>
              </a:rPr>
              <a:t>Understanding End Times Prophecy</a:t>
            </a:r>
            <a:r>
              <a:rPr lang="en-US" sz="1400" b="1" smtClean="0">
                <a:solidFill>
                  <a:srgbClr val="EAEAEA"/>
                </a:solidFill>
                <a:ea typeface="MS PGothic" pitchFamily="34" charset="-128"/>
                <a:cs typeface="Arial" pitchFamily="34" charset="0"/>
              </a:rPr>
              <a:t>, 2d ed. (Chicago: Moody, 2006), 88</a:t>
            </a:r>
            <a:endParaRPr lang="en-US" sz="1400" smtClean="0">
              <a:solidFill>
                <a:srgbClr val="EAEAEA"/>
              </a:solidFill>
              <a:ea typeface="MS PGothic" pitchFamily="34" charset="-128"/>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effectLst>
            <a:outerShdw blurRad="63500" dist="3592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sz="5400" dirty="0">
                <a:effectLst>
                  <a:glow rad="139700">
                    <a:schemeClr val="tx1">
                      <a:alpha val="90000"/>
                    </a:schemeClr>
                  </a:glow>
                </a:effectLst>
                <a:latin typeface="Bwgrki"/>
                <a:ea typeface="ＭＳ Ｐゴシック" charset="0"/>
                <a:cs typeface="Bwgrki"/>
              </a:rPr>
              <a:t>oivkonomi,a </a:t>
            </a:r>
            <a:r>
              <a:rPr lang="en-US" dirty="0" smtClean="0">
                <a:effectLst>
                  <a:glow rad="139700">
                    <a:schemeClr val="tx1">
                      <a:alpha val="90000"/>
                    </a:schemeClr>
                  </a:glow>
                </a:effectLst>
                <a:latin typeface="Copperplate Gothic Light" charset="0"/>
                <a:ea typeface="ＭＳ Ｐゴシック" charset="0"/>
              </a:rPr>
              <a:t>in the NT</a:t>
            </a:r>
            <a:endParaRPr lang="en-US" sz="1600" dirty="0">
              <a:effectLst>
                <a:glow rad="139700">
                  <a:schemeClr val="tx1">
                    <a:alpha val="90000"/>
                  </a:schemeClr>
                </a:glow>
              </a:effectLst>
              <a:latin typeface="Copperplate Gothic Light" charset="0"/>
              <a:ea typeface="ＭＳ Ｐゴシック" charset="0"/>
            </a:endParaRPr>
          </a:p>
        </p:txBody>
      </p:sp>
      <p:sp>
        <p:nvSpPr>
          <p:cNvPr id="586755" name="Text Box 4"/>
          <p:cNvSpPr txBox="1">
            <a:spLocks noChangeArrowheads="1"/>
          </p:cNvSpPr>
          <p:nvPr/>
        </p:nvSpPr>
        <p:spPr bwMode="auto">
          <a:xfrm>
            <a:off x="8316913" y="44450"/>
            <a:ext cx="800100" cy="461963"/>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smtClean="0">
                <a:solidFill>
                  <a:srgbClr val="EAEAEA"/>
                </a:solidFill>
                <a:ea typeface="MS PGothic" pitchFamily="34" charset="-128"/>
                <a:cs typeface="Arial" pitchFamily="34" charset="0"/>
              </a:rPr>
              <a:t>180f</a:t>
            </a:r>
            <a:endParaRPr lang="en-US" sz="2400" smtClean="0">
              <a:solidFill>
                <a:srgbClr val="EAEAEA"/>
              </a:solidFill>
              <a:ea typeface="MS PGothic" pitchFamily="34" charset="-128"/>
              <a:cs typeface="Arial" pitchFamily="34" charset="0"/>
            </a:endParaRPr>
          </a:p>
        </p:txBody>
      </p:sp>
      <p:pic>
        <p:nvPicPr>
          <p:cNvPr id="586756" name="Picture 252932" descr="Dispensation Words 1 of 2.png"/>
          <p:cNvPicPr>
            <a:picLocks noChangeAspect="1"/>
          </p:cNvPicPr>
          <p:nvPr/>
        </p:nvPicPr>
        <p:blipFill>
          <a:blip r:embed="rId4" cstate="print"/>
          <a:srcRect/>
          <a:stretch>
            <a:fillRect/>
          </a:stretch>
        </p:blipFill>
        <p:spPr bwMode="auto">
          <a:xfrm>
            <a:off x="0" y="1528763"/>
            <a:ext cx="9144000" cy="4348162"/>
          </a:xfrm>
          <a:prstGeom prst="rect">
            <a:avLst/>
          </a:prstGeom>
          <a:noFill/>
          <a:ln w="9525">
            <a:noFill/>
            <a:miter lim="800000"/>
            <a:headEnd/>
            <a:tailEnd/>
          </a:ln>
        </p:spPr>
      </p:pic>
      <p:sp>
        <p:nvSpPr>
          <p:cNvPr id="586757" name="TextBox 6"/>
          <p:cNvSpPr txBox="1">
            <a:spLocks noChangeArrowheads="1"/>
          </p:cNvSpPr>
          <p:nvPr/>
        </p:nvSpPr>
        <p:spPr bwMode="auto">
          <a:xfrm rot="-799223">
            <a:off x="-185738" y="1374775"/>
            <a:ext cx="1604963" cy="461963"/>
          </a:xfrm>
          <a:prstGeom prst="rect">
            <a:avLst/>
          </a:prstGeom>
          <a:solidFill>
            <a:srgbClr val="00009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Luke 16:2</a:t>
            </a:r>
          </a:p>
        </p:txBody>
      </p:sp>
      <p:sp>
        <p:nvSpPr>
          <p:cNvPr id="586758" name="TextBox 7"/>
          <p:cNvSpPr txBox="1">
            <a:spLocks noChangeArrowheads="1"/>
          </p:cNvSpPr>
          <p:nvPr/>
        </p:nvSpPr>
        <p:spPr bwMode="auto">
          <a:xfrm rot="-799223">
            <a:off x="3414713" y="1447800"/>
            <a:ext cx="1604962" cy="461963"/>
          </a:xfrm>
          <a:prstGeom prst="rect">
            <a:avLst/>
          </a:prstGeom>
          <a:solidFill>
            <a:srgbClr val="00009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Luke 16:2</a:t>
            </a:r>
          </a:p>
        </p:txBody>
      </p:sp>
      <p:sp>
        <p:nvSpPr>
          <p:cNvPr id="586759" name="TextBox 8"/>
          <p:cNvSpPr txBox="1">
            <a:spLocks noChangeArrowheads="1"/>
          </p:cNvSpPr>
          <p:nvPr/>
        </p:nvSpPr>
        <p:spPr bwMode="auto">
          <a:xfrm rot="-799223">
            <a:off x="-234950" y="3767138"/>
            <a:ext cx="1741488" cy="461962"/>
          </a:xfrm>
          <a:prstGeom prst="rect">
            <a:avLst/>
          </a:prstGeom>
          <a:solidFill>
            <a:srgbClr val="00009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1 Cor. 9:17</a:t>
            </a:r>
          </a:p>
        </p:txBody>
      </p:sp>
      <p:sp>
        <p:nvSpPr>
          <p:cNvPr id="586760" name="TextBox 9"/>
          <p:cNvSpPr txBox="1">
            <a:spLocks noChangeArrowheads="1"/>
          </p:cNvSpPr>
          <p:nvPr/>
        </p:nvSpPr>
        <p:spPr bwMode="auto">
          <a:xfrm rot="-799223">
            <a:off x="3171825" y="3695700"/>
            <a:ext cx="1741488" cy="461963"/>
          </a:xfrm>
          <a:prstGeom prst="rect">
            <a:avLst/>
          </a:prstGeom>
          <a:solidFill>
            <a:srgbClr val="00009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1 Cor. 9:17</a:t>
            </a:r>
          </a:p>
        </p:txBody>
      </p:sp>
      <p:sp>
        <p:nvSpPr>
          <p:cNvPr id="586761" name="TextBox 10"/>
          <p:cNvSpPr txBox="1">
            <a:spLocks noChangeArrowheads="1"/>
          </p:cNvSpPr>
          <p:nvPr/>
        </p:nvSpPr>
        <p:spPr bwMode="auto">
          <a:xfrm rot="-799223">
            <a:off x="-60325" y="4594225"/>
            <a:ext cx="1554163" cy="461963"/>
          </a:xfrm>
          <a:prstGeom prst="rect">
            <a:avLst/>
          </a:prstGeom>
          <a:solidFill>
            <a:srgbClr val="00009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Eph. 1:10</a:t>
            </a:r>
          </a:p>
        </p:txBody>
      </p:sp>
      <p:sp>
        <p:nvSpPr>
          <p:cNvPr id="586762" name="TextBox 11"/>
          <p:cNvSpPr txBox="1">
            <a:spLocks noChangeArrowheads="1"/>
          </p:cNvSpPr>
          <p:nvPr/>
        </p:nvSpPr>
        <p:spPr bwMode="auto">
          <a:xfrm rot="-799223">
            <a:off x="3163888" y="4579938"/>
            <a:ext cx="1598612" cy="461962"/>
          </a:xfrm>
          <a:prstGeom prst="rect">
            <a:avLst/>
          </a:prstGeom>
          <a:solidFill>
            <a:srgbClr val="00009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Eph. 1:10</a:t>
            </a:r>
          </a:p>
        </p:txBody>
      </p:sp>
      <p:sp>
        <p:nvSpPr>
          <p:cNvPr id="11" name="TextBox 10"/>
          <p:cNvSpPr txBox="1"/>
          <p:nvPr/>
        </p:nvSpPr>
        <p:spPr>
          <a:xfrm>
            <a:off x="9255125" y="1766888"/>
            <a:ext cx="5181600" cy="1816100"/>
          </a:xfrm>
          <a:prstGeom prst="rect">
            <a:avLst/>
          </a:prstGeom>
          <a:solidFill>
            <a:schemeClr val="bg1"/>
          </a:solidFill>
        </p:spPr>
        <p:txBody>
          <a:bodyPr>
            <a:spAutoFit/>
          </a:bodyPr>
          <a:lstStyle/>
          <a:p>
            <a:pPr fontAlgn="base">
              <a:spcBef>
                <a:spcPct val="0"/>
              </a:spcBef>
              <a:spcAft>
                <a:spcPct val="0"/>
              </a:spcAft>
            </a:pPr>
            <a:r>
              <a:rPr lang="en-US" altLang="en-US" sz="2800" smtClean="0">
                <a:solidFill>
                  <a:srgbClr val="000000"/>
                </a:solidFill>
                <a:effectLst>
                  <a:outerShdw blurRad="38100" dist="38100" dir="2700000" algn="tl">
                    <a:srgbClr val="C0C0C0"/>
                  </a:outerShdw>
                </a:effectLst>
                <a:latin typeface="华文细黑" charset="-122"/>
                <a:ea typeface="华文细黑" charset="-122"/>
              </a:rPr>
              <a:t>主人叫他来，对他说，我听见你这事怎麽样呢。把你所经管的交待明白。因你不能再作我的管家。</a:t>
            </a:r>
            <a:endParaRPr lang="en-US" sz="2800" smtClean="0">
              <a:solidFill>
                <a:srgbClr val="000000"/>
              </a:solidFill>
              <a:effectLst>
                <a:outerShdw blurRad="38100" dist="38100" dir="2700000" algn="tl">
                  <a:srgbClr val="C0C0C0"/>
                </a:outerShdw>
              </a:effectLst>
              <a:latin typeface="华文细黑" charset="-122"/>
              <a:ea typeface="华文细黑" charset="-122"/>
            </a:endParaRPr>
          </a:p>
        </p:txBody>
      </p:sp>
      <p:sp>
        <p:nvSpPr>
          <p:cNvPr id="12" name="TextBox 11"/>
          <p:cNvSpPr txBox="1"/>
          <p:nvPr/>
        </p:nvSpPr>
        <p:spPr>
          <a:xfrm>
            <a:off x="9255125" y="3740150"/>
            <a:ext cx="5181600" cy="769938"/>
          </a:xfrm>
          <a:prstGeom prst="rect">
            <a:avLst/>
          </a:prstGeom>
          <a:solidFill>
            <a:schemeClr val="bg1"/>
          </a:solidFill>
        </p:spPr>
        <p:txBody>
          <a:bodyPr>
            <a:spAutoFit/>
          </a:bodyPr>
          <a:lstStyle/>
          <a:p>
            <a:pPr fontAlgn="base">
              <a:spcBef>
                <a:spcPct val="0"/>
              </a:spcBef>
              <a:spcAft>
                <a:spcPct val="0"/>
              </a:spcAft>
            </a:pPr>
            <a:r>
              <a:rPr lang="en-US" altLang="en-US" sz="2200" smtClean="0">
                <a:solidFill>
                  <a:srgbClr val="000000"/>
                </a:solidFill>
                <a:effectLst>
                  <a:outerShdw blurRad="38100" dist="38100" dir="2700000" algn="tl">
                    <a:srgbClr val="C0C0C0"/>
                  </a:outerShdw>
                </a:effectLst>
                <a:latin typeface="Times New Roman" pitchFamily="18" charset="0"/>
                <a:ea typeface="MS PGothic" pitchFamily="34" charset="-128"/>
                <a:cs typeface="Times New Roman" pitchFamily="18" charset="0"/>
              </a:rPr>
              <a:t>我若甘心作这事，就有赏赐。若不甘心，责任却已经托付我了。</a:t>
            </a:r>
            <a:endParaRPr lang="en-US" sz="2200" smtClean="0">
              <a:solidFill>
                <a:srgbClr val="000000"/>
              </a:solidFill>
              <a:effectLst>
                <a:outerShdw blurRad="38100" dist="38100" dir="2700000" algn="tl">
                  <a:srgbClr val="C0C0C0"/>
                </a:outerShdw>
              </a:effectLst>
              <a:latin typeface="华文细黑" charset="-122"/>
              <a:ea typeface="华文细黑" charset="-122"/>
            </a:endParaRPr>
          </a:p>
        </p:txBody>
      </p:sp>
      <p:sp>
        <p:nvSpPr>
          <p:cNvPr id="13" name="TextBox 12"/>
          <p:cNvSpPr txBox="1"/>
          <p:nvPr/>
        </p:nvSpPr>
        <p:spPr>
          <a:xfrm>
            <a:off x="9255125" y="4697413"/>
            <a:ext cx="5181600" cy="1108075"/>
          </a:xfrm>
          <a:prstGeom prst="rect">
            <a:avLst/>
          </a:prstGeom>
          <a:solidFill>
            <a:schemeClr val="bg1"/>
          </a:solidFill>
        </p:spPr>
        <p:txBody>
          <a:bodyPr>
            <a:spAutoFit/>
          </a:bodyPr>
          <a:lstStyle/>
          <a:p>
            <a:pPr fontAlgn="base">
              <a:spcBef>
                <a:spcPct val="0"/>
              </a:spcBef>
              <a:spcAft>
                <a:spcPct val="0"/>
              </a:spcAft>
            </a:pPr>
            <a:r>
              <a:rPr lang="en-US" altLang="en-US" sz="2200" smtClean="0">
                <a:solidFill>
                  <a:srgbClr val="000000"/>
                </a:solidFill>
                <a:effectLst>
                  <a:outerShdw blurRad="38100" dist="38100" dir="2700000" algn="tl">
                    <a:srgbClr val="C0C0C0"/>
                  </a:outerShdw>
                </a:effectLst>
                <a:latin typeface="Times New Roman" pitchFamily="18" charset="0"/>
                <a:ea typeface="MS PGothic" pitchFamily="34" charset="-128"/>
                <a:cs typeface="Times New Roman" pitchFamily="18" charset="0"/>
              </a:rPr>
              <a:t>要照所安排的，在日期满足的时候，使天上地上一切所有的，都在基督里同归于一。</a:t>
            </a:r>
            <a:endParaRPr lang="en-US" sz="2200" smtClean="0">
              <a:solidFill>
                <a:srgbClr val="000000"/>
              </a:solidFill>
              <a:effectLst>
                <a:outerShdw blurRad="38100" dist="38100" dir="2700000" algn="tl">
                  <a:srgbClr val="C0C0C0"/>
                </a:outerShdw>
              </a:effectLst>
              <a:latin typeface="华文细黑" charset="-122"/>
              <a:ea typeface="华文细黑" charset="-122"/>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360040"/>
            <a:ext cx="9144000" cy="1052736"/>
          </a:xfrm>
          <a:effectLst>
            <a:outerShdw blurRad="63500" dist="3592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sz="5400" dirty="0">
                <a:solidFill>
                  <a:srgbClr val="FFFFFF"/>
                </a:solidFill>
                <a:effectLst>
                  <a:glow rad="139700">
                    <a:srgbClr val="000000">
                      <a:alpha val="90000"/>
                    </a:srgbClr>
                  </a:glow>
                </a:effectLst>
                <a:latin typeface="Bwgrki"/>
                <a:ea typeface="ＭＳ Ｐゴシック" charset="0"/>
                <a:cs typeface="Bwgrki"/>
              </a:rPr>
              <a:t>oivkonomi,a </a:t>
            </a:r>
            <a:r>
              <a:rPr lang="en-US" dirty="0">
                <a:solidFill>
                  <a:srgbClr val="FFFFFF"/>
                </a:solidFill>
                <a:effectLst>
                  <a:glow rad="139700">
                    <a:srgbClr val="000000">
                      <a:alpha val="90000"/>
                    </a:srgbClr>
                  </a:glow>
                </a:effectLst>
                <a:latin typeface="Copperplate Gothic Light" charset="0"/>
                <a:ea typeface="ＭＳ Ｐゴシック" charset="0"/>
              </a:rPr>
              <a:t>in the NT</a:t>
            </a:r>
            <a:endParaRPr lang="en-US" sz="1600" dirty="0">
              <a:effectLst>
                <a:glow rad="139700">
                  <a:schemeClr val="tx1">
                    <a:alpha val="90000"/>
                  </a:schemeClr>
                </a:glow>
              </a:effectLst>
              <a:latin typeface="Copperplate Gothic Light" charset="0"/>
              <a:ea typeface="ＭＳ Ｐゴシック" charset="0"/>
            </a:endParaRPr>
          </a:p>
        </p:txBody>
      </p:sp>
      <p:sp>
        <p:nvSpPr>
          <p:cNvPr id="588803" name="Text Box 4"/>
          <p:cNvSpPr txBox="1">
            <a:spLocks noChangeArrowheads="1"/>
          </p:cNvSpPr>
          <p:nvPr/>
        </p:nvSpPr>
        <p:spPr bwMode="auto">
          <a:xfrm>
            <a:off x="8316913" y="44450"/>
            <a:ext cx="800100" cy="461963"/>
          </a:xfrm>
          <a:prstGeom prst="rect">
            <a:avLst/>
          </a:prstGeom>
          <a:no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smtClean="0">
                <a:solidFill>
                  <a:srgbClr val="EAEAEA"/>
                </a:solidFill>
                <a:ea typeface="MS PGothic" pitchFamily="34" charset="-128"/>
                <a:cs typeface="Arial" pitchFamily="34" charset="0"/>
              </a:rPr>
              <a:t>180f</a:t>
            </a:r>
            <a:endParaRPr lang="en-US" sz="2400" smtClean="0">
              <a:solidFill>
                <a:srgbClr val="EAEAEA"/>
              </a:solidFill>
              <a:ea typeface="MS PGothic" pitchFamily="34" charset="-128"/>
              <a:cs typeface="Arial" pitchFamily="34" charset="0"/>
            </a:endParaRPr>
          </a:p>
        </p:txBody>
      </p:sp>
      <p:pic>
        <p:nvPicPr>
          <p:cNvPr id="588804" name="Picture 1" descr="Dispensation Words 2 of 2.png.png"/>
          <p:cNvPicPr>
            <a:picLocks noChangeAspect="1"/>
          </p:cNvPicPr>
          <p:nvPr/>
        </p:nvPicPr>
        <p:blipFill>
          <a:blip r:embed="rId5" cstate="print"/>
          <a:srcRect/>
          <a:stretch>
            <a:fillRect/>
          </a:stretch>
        </p:blipFill>
        <p:spPr bwMode="auto">
          <a:xfrm>
            <a:off x="0" y="1557338"/>
            <a:ext cx="9144000" cy="4229100"/>
          </a:xfrm>
          <a:prstGeom prst="rect">
            <a:avLst/>
          </a:prstGeom>
          <a:noFill/>
          <a:ln w="9525">
            <a:noFill/>
            <a:miter lim="800000"/>
            <a:headEnd/>
            <a:tailEnd/>
          </a:ln>
        </p:spPr>
      </p:pic>
      <p:sp>
        <p:nvSpPr>
          <p:cNvPr id="588805" name="TextBox 1"/>
          <p:cNvSpPr txBox="1">
            <a:spLocks noChangeArrowheads="1"/>
          </p:cNvSpPr>
          <p:nvPr/>
        </p:nvSpPr>
        <p:spPr bwMode="auto">
          <a:xfrm rot="-799223">
            <a:off x="-74613" y="1422400"/>
            <a:ext cx="1382713" cy="460375"/>
          </a:xfrm>
          <a:prstGeom prst="rect">
            <a:avLst/>
          </a:prstGeom>
          <a:solidFill>
            <a:srgbClr val="004F0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Eph. 3:2</a:t>
            </a:r>
          </a:p>
        </p:txBody>
      </p:sp>
      <p:sp>
        <p:nvSpPr>
          <p:cNvPr id="588806" name="TextBox 5"/>
          <p:cNvSpPr txBox="1">
            <a:spLocks noChangeArrowheads="1"/>
          </p:cNvSpPr>
          <p:nvPr/>
        </p:nvSpPr>
        <p:spPr bwMode="auto">
          <a:xfrm rot="-799223">
            <a:off x="3525838" y="1493838"/>
            <a:ext cx="1382712" cy="461962"/>
          </a:xfrm>
          <a:prstGeom prst="rect">
            <a:avLst/>
          </a:prstGeom>
          <a:solidFill>
            <a:srgbClr val="004F0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Eph. 3:2</a:t>
            </a:r>
          </a:p>
        </p:txBody>
      </p:sp>
      <p:sp>
        <p:nvSpPr>
          <p:cNvPr id="588807" name="TextBox 6"/>
          <p:cNvSpPr txBox="1">
            <a:spLocks noChangeArrowheads="1"/>
          </p:cNvSpPr>
          <p:nvPr/>
        </p:nvSpPr>
        <p:spPr bwMode="auto">
          <a:xfrm rot="-799223">
            <a:off x="-74613" y="2214563"/>
            <a:ext cx="1382713" cy="460375"/>
          </a:xfrm>
          <a:prstGeom prst="rect">
            <a:avLst/>
          </a:prstGeom>
          <a:solidFill>
            <a:srgbClr val="004F0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Eph. 3:9</a:t>
            </a:r>
          </a:p>
        </p:txBody>
      </p:sp>
      <p:sp>
        <p:nvSpPr>
          <p:cNvPr id="588808" name="TextBox 7"/>
          <p:cNvSpPr txBox="1">
            <a:spLocks noChangeArrowheads="1"/>
          </p:cNvSpPr>
          <p:nvPr/>
        </p:nvSpPr>
        <p:spPr bwMode="auto">
          <a:xfrm rot="-799223">
            <a:off x="3525838" y="2286000"/>
            <a:ext cx="1382712" cy="461963"/>
          </a:xfrm>
          <a:prstGeom prst="rect">
            <a:avLst/>
          </a:prstGeom>
          <a:solidFill>
            <a:srgbClr val="004F0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Eph. 3:9</a:t>
            </a:r>
          </a:p>
        </p:txBody>
      </p:sp>
      <p:sp>
        <p:nvSpPr>
          <p:cNvPr id="588809" name="TextBox 8"/>
          <p:cNvSpPr txBox="1">
            <a:spLocks noChangeArrowheads="1"/>
          </p:cNvSpPr>
          <p:nvPr/>
        </p:nvSpPr>
        <p:spPr bwMode="auto">
          <a:xfrm rot="-799223">
            <a:off x="-96838" y="3303588"/>
            <a:ext cx="1466851" cy="461962"/>
          </a:xfrm>
          <a:prstGeom prst="rect">
            <a:avLst/>
          </a:prstGeom>
          <a:solidFill>
            <a:srgbClr val="004F0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Col. 1:25</a:t>
            </a:r>
          </a:p>
        </p:txBody>
      </p:sp>
      <p:sp>
        <p:nvSpPr>
          <p:cNvPr id="588810" name="TextBox 9"/>
          <p:cNvSpPr txBox="1">
            <a:spLocks noChangeArrowheads="1"/>
          </p:cNvSpPr>
          <p:nvPr/>
        </p:nvSpPr>
        <p:spPr bwMode="auto">
          <a:xfrm rot="-799223">
            <a:off x="3309938" y="3232150"/>
            <a:ext cx="1466850" cy="461963"/>
          </a:xfrm>
          <a:prstGeom prst="rect">
            <a:avLst/>
          </a:prstGeom>
          <a:solidFill>
            <a:srgbClr val="004F0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Col. 1:25</a:t>
            </a:r>
          </a:p>
        </p:txBody>
      </p:sp>
      <p:sp>
        <p:nvSpPr>
          <p:cNvPr id="588811" name="TextBox 10"/>
          <p:cNvSpPr txBox="1">
            <a:spLocks noChangeArrowheads="1"/>
          </p:cNvSpPr>
          <p:nvPr/>
        </p:nvSpPr>
        <p:spPr bwMode="auto">
          <a:xfrm rot="-799223">
            <a:off x="-82550" y="4389438"/>
            <a:ext cx="1598613" cy="460375"/>
          </a:xfrm>
          <a:prstGeom prst="rect">
            <a:avLst/>
          </a:prstGeom>
          <a:solidFill>
            <a:srgbClr val="004F0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1 Tim. 1:4</a:t>
            </a:r>
          </a:p>
        </p:txBody>
      </p:sp>
      <p:sp>
        <p:nvSpPr>
          <p:cNvPr id="588812" name="TextBox 11"/>
          <p:cNvSpPr txBox="1">
            <a:spLocks noChangeArrowheads="1"/>
          </p:cNvSpPr>
          <p:nvPr/>
        </p:nvSpPr>
        <p:spPr bwMode="auto">
          <a:xfrm rot="-799223">
            <a:off x="3163888" y="4373563"/>
            <a:ext cx="1598612" cy="461962"/>
          </a:xfrm>
          <a:prstGeom prst="rect">
            <a:avLst/>
          </a:prstGeom>
          <a:solidFill>
            <a:srgbClr val="004F00"/>
          </a:solid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ea typeface="MS PGothic" pitchFamily="34" charset="-128"/>
                <a:cs typeface="Arial" pitchFamily="34" charset="0"/>
              </a:rPr>
              <a:t>1 Tim. 1:4</a:t>
            </a:r>
          </a:p>
        </p:txBody>
      </p:sp>
      <p:sp>
        <p:nvSpPr>
          <p:cNvPr id="13" name="TextBox 12"/>
          <p:cNvSpPr txBox="1"/>
          <p:nvPr/>
        </p:nvSpPr>
        <p:spPr>
          <a:xfrm>
            <a:off x="9255125" y="1600200"/>
            <a:ext cx="5181600" cy="708025"/>
          </a:xfrm>
          <a:prstGeom prst="rect">
            <a:avLst/>
          </a:prstGeom>
          <a:solidFill>
            <a:schemeClr val="bg1"/>
          </a:solidFill>
        </p:spPr>
        <p:txBody>
          <a:bodyPr>
            <a:spAutoFit/>
          </a:bodyPr>
          <a:lstStyle/>
          <a:p>
            <a:pPr fontAlgn="base">
              <a:spcBef>
                <a:spcPct val="0"/>
              </a:spcBef>
              <a:spcAft>
                <a:spcPct val="0"/>
              </a:spcAft>
            </a:pPr>
            <a:r>
              <a:rPr lang="en-US" altLang="en-US" sz="2000" smtClean="0">
                <a:solidFill>
                  <a:srgbClr val="000000"/>
                </a:solidFill>
                <a:effectLst>
                  <a:outerShdw blurRad="38100" dist="38100" dir="2700000" algn="tl">
                    <a:srgbClr val="C0C0C0"/>
                  </a:outerShdw>
                </a:effectLst>
                <a:latin typeface="Times New Roman" pitchFamily="18" charset="0"/>
                <a:ea typeface="MS PGothic" pitchFamily="34" charset="-128"/>
                <a:cs typeface="Times New Roman" pitchFamily="18" charset="0"/>
              </a:rPr>
              <a:t>掠必你们曾听见神赐恩给我，将关切你们的职分托付我，</a:t>
            </a:r>
            <a:endParaRPr lang="en-US" sz="2200" smtClean="0">
              <a:solidFill>
                <a:srgbClr val="000000"/>
              </a:solidFill>
              <a:effectLst>
                <a:outerShdw blurRad="38100" dist="38100" dir="2700000" algn="tl">
                  <a:srgbClr val="C0C0C0"/>
                </a:outerShdw>
              </a:effectLst>
              <a:latin typeface="华文细黑" charset="-122"/>
              <a:ea typeface="华文细黑" charset="-122"/>
            </a:endParaRPr>
          </a:p>
        </p:txBody>
      </p:sp>
      <p:sp>
        <p:nvSpPr>
          <p:cNvPr id="14" name="TextBox 13"/>
          <p:cNvSpPr txBox="1"/>
          <p:nvPr/>
        </p:nvSpPr>
        <p:spPr>
          <a:xfrm>
            <a:off x="9255125" y="2492375"/>
            <a:ext cx="5181600" cy="708025"/>
          </a:xfrm>
          <a:prstGeom prst="rect">
            <a:avLst/>
          </a:prstGeom>
          <a:solidFill>
            <a:schemeClr val="bg1"/>
          </a:solidFill>
        </p:spPr>
        <p:txBody>
          <a:bodyPr>
            <a:spAutoFit/>
          </a:bodyPr>
          <a:lstStyle/>
          <a:p>
            <a:pPr fontAlgn="base">
              <a:spcBef>
                <a:spcPct val="0"/>
              </a:spcBef>
              <a:spcAft>
                <a:spcPct val="0"/>
              </a:spcAft>
            </a:pPr>
            <a:r>
              <a:rPr lang="en-US" altLang="en-US" sz="2000" smtClean="0">
                <a:solidFill>
                  <a:srgbClr val="000000"/>
                </a:solidFill>
                <a:effectLst>
                  <a:outerShdw blurRad="38100" dist="38100" dir="2700000" algn="tl">
                    <a:srgbClr val="C0C0C0"/>
                  </a:outerShdw>
                </a:effectLst>
                <a:latin typeface="Times New Roman" pitchFamily="18" charset="0"/>
                <a:ea typeface="MS PGothic" pitchFamily="34" charset="-128"/>
                <a:cs typeface="Times New Roman" pitchFamily="18" charset="0"/>
              </a:rPr>
              <a:t>又使众人都明白，这历代以来隐藏在创造万物之神里的奥秘，是如何安排的。</a:t>
            </a:r>
            <a:endParaRPr lang="en-US" sz="2200" smtClean="0">
              <a:solidFill>
                <a:srgbClr val="000000"/>
              </a:solidFill>
              <a:effectLst>
                <a:outerShdw blurRad="38100" dist="38100" dir="2700000" algn="tl">
                  <a:srgbClr val="C0C0C0"/>
                </a:outerShdw>
              </a:effectLst>
              <a:latin typeface="华文细黑" charset="-122"/>
              <a:ea typeface="华文细黑" charset="-122"/>
            </a:endParaRPr>
          </a:p>
        </p:txBody>
      </p:sp>
      <p:sp>
        <p:nvSpPr>
          <p:cNvPr id="15" name="TextBox 14"/>
          <p:cNvSpPr txBox="1"/>
          <p:nvPr/>
        </p:nvSpPr>
        <p:spPr>
          <a:xfrm>
            <a:off x="9255125" y="3429000"/>
            <a:ext cx="5181600" cy="1200150"/>
          </a:xfrm>
          <a:prstGeom prst="rect">
            <a:avLst/>
          </a:prstGeom>
          <a:solidFill>
            <a:schemeClr val="bg1"/>
          </a:solidFill>
        </p:spPr>
        <p:txBody>
          <a:bodyPr>
            <a:spAutoFit/>
          </a:bodyPr>
          <a:lstStyle/>
          <a:p>
            <a:pPr fontAlgn="base">
              <a:spcBef>
                <a:spcPct val="0"/>
              </a:spcBef>
              <a:spcAft>
                <a:spcPct val="0"/>
              </a:spcAft>
            </a:pPr>
            <a:r>
              <a:rPr lang="en-US" altLang="en-US" sz="2400" smtClean="0">
                <a:solidFill>
                  <a:srgbClr val="000000"/>
                </a:solidFill>
                <a:effectLst>
                  <a:outerShdw blurRad="38100" dist="38100" dir="2700000" algn="tl">
                    <a:srgbClr val="C0C0C0"/>
                  </a:outerShdw>
                </a:effectLst>
                <a:latin typeface="华文细黑" charset="-122"/>
                <a:ea typeface="华文细黑" charset="-122"/>
              </a:rPr>
              <a:t>我照神为你们所赐我的职分，作了教会的执事，要把神的道理传得全备。</a:t>
            </a:r>
            <a:endParaRPr lang="en-US" sz="2400" smtClean="0">
              <a:solidFill>
                <a:srgbClr val="000000"/>
              </a:solidFill>
              <a:effectLst>
                <a:outerShdw blurRad="38100" dist="38100" dir="2700000" algn="tl">
                  <a:srgbClr val="C0C0C0"/>
                </a:outerShdw>
              </a:effectLst>
              <a:latin typeface="华文细黑" charset="-122"/>
              <a:ea typeface="华文细黑" charset="-122"/>
            </a:endParaRPr>
          </a:p>
          <a:p>
            <a:pPr fontAlgn="base">
              <a:spcBef>
                <a:spcPct val="0"/>
              </a:spcBef>
              <a:spcAft>
                <a:spcPct val="0"/>
              </a:spcAft>
            </a:pPr>
            <a:endParaRPr lang="en-US" sz="2400" smtClean="0">
              <a:solidFill>
                <a:srgbClr val="000000"/>
              </a:solidFill>
              <a:effectLst>
                <a:outerShdw blurRad="38100" dist="38100" dir="2700000" algn="tl">
                  <a:srgbClr val="C0C0C0"/>
                </a:outerShdw>
              </a:effectLst>
              <a:latin typeface="华文细黑" charset="-122"/>
              <a:ea typeface="华文细黑" charset="-122"/>
            </a:endParaRPr>
          </a:p>
        </p:txBody>
      </p:sp>
      <p:sp>
        <p:nvSpPr>
          <p:cNvPr id="16" name="TextBox 15"/>
          <p:cNvSpPr txBox="1"/>
          <p:nvPr/>
        </p:nvSpPr>
        <p:spPr>
          <a:xfrm>
            <a:off x="9255125" y="4591050"/>
            <a:ext cx="5181600" cy="1200150"/>
          </a:xfrm>
          <a:prstGeom prst="rect">
            <a:avLst/>
          </a:prstGeom>
          <a:solidFill>
            <a:schemeClr val="bg1"/>
          </a:solidFill>
        </p:spPr>
        <p:txBody>
          <a:bodyPr>
            <a:spAutoFit/>
          </a:bodyPr>
          <a:lstStyle/>
          <a:p>
            <a:pPr fontAlgn="base">
              <a:spcBef>
                <a:spcPct val="0"/>
              </a:spcBef>
              <a:spcAft>
                <a:spcPct val="0"/>
              </a:spcAft>
            </a:pPr>
            <a:r>
              <a:rPr lang="en-US" altLang="en-US" sz="2400" smtClean="0">
                <a:solidFill>
                  <a:srgbClr val="000000"/>
                </a:solidFill>
                <a:effectLst>
                  <a:outerShdw blurRad="38100" dist="38100" dir="2700000" algn="tl">
                    <a:srgbClr val="C0C0C0"/>
                  </a:outerShdw>
                </a:effectLst>
                <a:latin typeface="Times New Roman" pitchFamily="18" charset="0"/>
                <a:ea typeface="MS PGothic" pitchFamily="34" charset="-128"/>
                <a:cs typeface="Times New Roman" pitchFamily="18" charset="0"/>
              </a:rPr>
              <a:t>也不可听从荒渺无凭的话语，和无穷的家谱。这等事只生辩论，并不发明神在信上所立的章程。</a:t>
            </a:r>
            <a:endParaRPr lang="en-US" sz="2400" smtClean="0">
              <a:solidFill>
                <a:srgbClr val="000000"/>
              </a:solidFill>
              <a:effectLst>
                <a:outerShdw blurRad="38100" dist="38100" dir="2700000" algn="tl">
                  <a:srgbClr val="C0C0C0"/>
                </a:outerShdw>
              </a:effectLst>
              <a:latin typeface="华文细黑" charset="-122"/>
              <a:ea typeface="华文细黑" charset="-122"/>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0849" name="Picture 2"/>
          <p:cNvPicPr>
            <a:picLocks noChangeAspect="1"/>
          </p:cNvPicPr>
          <p:nvPr/>
        </p:nvPicPr>
        <p:blipFill>
          <a:blip r:embed="rId2" cstate="print"/>
          <a:srcRect l="1382" r="3380"/>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850" y="381000"/>
            <a:ext cx="8434388" cy="960438"/>
          </a:xfrm>
          <a:solidFill>
            <a:srgbClr val="000000"/>
          </a:solidFill>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a:defRPr/>
            </a:pPr>
            <a:r>
              <a:rPr lang="en-US" dirty="0" smtClean="0">
                <a:ea typeface="+mj-ea"/>
              </a:rPr>
              <a:t>What About the Gift of Apostle?</a:t>
            </a:r>
            <a:endParaRPr lang="en-US" dirty="0">
              <a:ea typeface="+mj-ea"/>
            </a:endParaRPr>
          </a:p>
        </p:txBody>
      </p:sp>
      <p:sp>
        <p:nvSpPr>
          <p:cNvPr id="4" name="Title 1"/>
          <p:cNvSpPr txBox="1">
            <a:spLocks/>
          </p:cNvSpPr>
          <p:nvPr/>
        </p:nvSpPr>
        <p:spPr bwMode="auto">
          <a:xfrm>
            <a:off x="-36513" y="5373688"/>
            <a:ext cx="5400676" cy="1223962"/>
          </a:xfrm>
          <a:prstGeom prst="rect">
            <a:avLst/>
          </a:prstGeom>
          <a:solidFill>
            <a:srgbClr val="000000"/>
          </a:solidFill>
          <a:ln>
            <a:noFill/>
          </a:ln>
          <a:effectLst>
            <a:outerShdw blurRad="63500" dist="35907" dir="16979964" algn="ctr" rotWithShape="0">
              <a:srgbClr val="000000">
                <a:alpha val="75000"/>
              </a:srgb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dirty="0" smtClean="0">
                <a:solidFill>
                  <a:srgbClr val="E5FFFF"/>
                </a:solidFill>
              </a:rPr>
              <a:t>The Twelve Apostles</a:t>
            </a:r>
            <a:endParaRPr lang="en-US" sz="2800" dirty="0" smtClean="0">
              <a:solidFill>
                <a:srgbClr val="E5FFFF"/>
              </a:solidFill>
            </a:endParaRPr>
          </a:p>
          <a:p>
            <a:pPr>
              <a:defRPr/>
            </a:pPr>
            <a:r>
              <a:rPr lang="en-US" sz="2800" dirty="0" smtClean="0">
                <a:solidFill>
                  <a:srgbClr val="E5FFFF"/>
                </a:solidFill>
              </a:rPr>
              <a:t>(Melbourne, Australia)</a:t>
            </a:r>
            <a:endParaRPr lang="en-US" sz="3600" dirty="0">
              <a:solidFill>
                <a:srgbClr val="E5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1438" y="-26988"/>
            <a:ext cx="9251951" cy="6956426"/>
          </a:xfrm>
          <a:prstGeom prst="rect">
            <a:avLst/>
          </a:prstGeom>
          <a:solidFill>
            <a:srgbClr val="070214"/>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fontAlgn="base">
              <a:spcBef>
                <a:spcPct val="0"/>
              </a:spcBef>
              <a:spcAft>
                <a:spcPct val="0"/>
              </a:spcAft>
              <a:defRPr/>
            </a:pPr>
            <a:endParaRPr lang="en-US" sz="2400">
              <a:solidFill>
                <a:srgbClr val="FFFFFF"/>
              </a:solidFill>
            </a:endParaRPr>
          </a:p>
        </p:txBody>
      </p:sp>
      <p:pic>
        <p:nvPicPr>
          <p:cNvPr id="3" name="Picture 2"/>
          <p:cNvPicPr>
            <a:picLocks noChangeAspect="1"/>
          </p:cNvPicPr>
          <p:nvPr/>
        </p:nvPicPr>
        <p:blipFill>
          <a:blip r:embed="rId2" cstate="print"/>
          <a:srcRect l="7170" t="2438" r="6242"/>
          <a:stretch>
            <a:fillRect/>
          </a:stretch>
        </p:blipFill>
        <p:spPr bwMode="auto">
          <a:xfrm>
            <a:off x="0" y="0"/>
            <a:ext cx="9144000" cy="6858000"/>
          </a:xfrm>
          <a:prstGeom prst="rect">
            <a:avLst/>
          </a:prstGeom>
          <a:noFill/>
          <a:ln w="9525">
            <a:noFill/>
            <a:miter lim="800000"/>
            <a:headEnd/>
            <a:tailEnd/>
          </a:ln>
        </p:spPr>
      </p:pic>
      <p:sp>
        <p:nvSpPr>
          <p:cNvPr id="10242" name="Rectangle 2"/>
          <p:cNvSpPr>
            <a:spLocks noGrp="1" noChangeArrowheads="1"/>
          </p:cNvSpPr>
          <p:nvPr>
            <p:ph type="title"/>
          </p:nvPr>
        </p:nvSpPr>
        <p:spPr>
          <a:xfrm>
            <a:off x="-36513" y="-26988"/>
            <a:ext cx="9180513" cy="935038"/>
          </a:xfrm>
          <a:solidFill>
            <a:schemeClr val="tx1"/>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r>
              <a:rPr lang="en-US" sz="4800" dirty="0" smtClean="0">
                <a:solidFill>
                  <a:srgbClr val="FFFFFF"/>
                </a:solidFill>
                <a:ea typeface="+mj-ea"/>
              </a:rPr>
              <a:t>Are Apostles Living Today?</a:t>
            </a:r>
            <a:endParaRPr lang="en-US" dirty="0" smtClean="0">
              <a:solidFill>
                <a:srgbClr val="FFFFFF"/>
              </a:solidFill>
              <a:ea typeface="+mj-ea"/>
            </a:endParaRPr>
          </a:p>
        </p:txBody>
      </p:sp>
      <p:sp>
        <p:nvSpPr>
          <p:cNvPr id="8" name="Rectangle 2"/>
          <p:cNvSpPr txBox="1">
            <a:spLocks noChangeArrowheads="1"/>
          </p:cNvSpPr>
          <p:nvPr/>
        </p:nvSpPr>
        <p:spPr bwMode="auto">
          <a:xfrm>
            <a:off x="0" y="5919788"/>
            <a:ext cx="9180513" cy="9366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0" hangingPunct="0">
              <a:defRPr/>
            </a:pPr>
            <a:r>
              <a:rPr lang="en-US" sz="4800" dirty="0" smtClean="0">
                <a:solidFill>
                  <a:srgbClr val="FFFFFF"/>
                </a:solidFill>
              </a:rPr>
              <a:t>Mormons say "Yes!"</a:t>
            </a:r>
            <a:endParaRPr lang="en-US" dirty="0" smtClean="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55875" y="44450"/>
            <a:ext cx="6400800" cy="24479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r>
              <a:rPr lang="en-US" sz="5400" smtClean="0">
                <a:solidFill>
                  <a:srgbClr val="A50021"/>
                </a:solidFill>
              </a:rPr>
              <a:t>Singapore even claims its own apostles…</a:t>
            </a:r>
            <a:endParaRPr lang="en-US" sz="4800" smtClean="0"/>
          </a:p>
        </p:txBody>
      </p:sp>
      <p:pic>
        <p:nvPicPr>
          <p:cNvPr id="10244" name="Picture 4" descr="khong"/>
          <p:cNvPicPr>
            <a:picLocks noChangeAspect="1" noChangeArrowheads="1"/>
          </p:cNvPicPr>
          <p:nvPr/>
        </p:nvPicPr>
        <p:blipFill>
          <a:blip r:embed="rId2" cstate="print"/>
          <a:srcRect l="45384" t="12500" r="24615" b="14375"/>
          <a:stretch>
            <a:fillRect/>
          </a:stretch>
        </p:blipFill>
        <p:spPr bwMode="auto">
          <a:xfrm>
            <a:off x="5497513" y="2565400"/>
            <a:ext cx="2603500" cy="3903663"/>
          </a:xfrm>
          <a:prstGeom prst="rect">
            <a:avLst/>
          </a:prstGeom>
          <a:noFill/>
          <a:ln w="9525">
            <a:noFill/>
            <a:miter lim="800000"/>
            <a:headEnd/>
            <a:tailEnd/>
          </a:ln>
        </p:spPr>
      </p:pic>
      <p:pic>
        <p:nvPicPr>
          <p:cNvPr id="10245" name="Picture 5" descr="naomi dowdy"/>
          <p:cNvPicPr>
            <a:picLocks noChangeAspect="1" noChangeArrowheads="1"/>
          </p:cNvPicPr>
          <p:nvPr/>
        </p:nvPicPr>
        <p:blipFill>
          <a:blip r:embed="rId3" cstate="print"/>
          <a:srcRect/>
          <a:stretch>
            <a:fillRect/>
          </a:stretch>
        </p:blipFill>
        <p:spPr bwMode="auto">
          <a:xfrm>
            <a:off x="452438" y="609600"/>
            <a:ext cx="2535237" cy="3160713"/>
          </a:xfrm>
          <a:prstGeom prst="rect">
            <a:avLst/>
          </a:prstGeom>
          <a:noFill/>
          <a:ln w="9525">
            <a:noFill/>
            <a:miter lim="800000"/>
            <a:headEnd/>
            <a:tailEnd/>
          </a:ln>
        </p:spPr>
      </p:pic>
      <p:pic>
        <p:nvPicPr>
          <p:cNvPr id="10246" name="Picture 6" descr="dominicyeo"/>
          <p:cNvPicPr>
            <a:picLocks noChangeAspect="1" noChangeArrowheads="1"/>
          </p:cNvPicPr>
          <p:nvPr/>
        </p:nvPicPr>
        <p:blipFill>
          <a:blip r:embed="rId4" cstate="print"/>
          <a:srcRect/>
          <a:stretch>
            <a:fillRect/>
          </a:stretch>
        </p:blipFill>
        <p:spPr bwMode="auto">
          <a:xfrm>
            <a:off x="2555875" y="3208338"/>
            <a:ext cx="2600325" cy="36417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a:noFill/>
        </p:spPr>
        <p:txBody>
          <a:bodyPr/>
          <a:lstStyle/>
          <a:p>
            <a:pPr>
              <a:defRPr/>
            </a:pPr>
            <a:endParaRPr lang="en-US"/>
          </a:p>
        </p:txBody>
      </p:sp>
      <p:sp>
        <p:nvSpPr>
          <p:cNvPr id="7" name="Footer Placeholder 2"/>
          <p:cNvSpPr>
            <a:spLocks noGrp="1"/>
          </p:cNvSpPr>
          <p:nvPr>
            <p:ph type="ftr" sz="quarter" idx="11"/>
          </p:nvPr>
        </p:nvSpPr>
        <p:spPr>
          <a:noFill/>
        </p:spPr>
        <p:txBody>
          <a:bodyPr/>
          <a:lstStyle/>
          <a:p>
            <a:pPr>
              <a:defRPr/>
            </a:pPr>
            <a:endParaRPr lang="en-US"/>
          </a:p>
        </p:txBody>
      </p:sp>
      <p:pic>
        <p:nvPicPr>
          <p:cNvPr id="593923" name="Picture 2" descr="ACEA"/>
          <p:cNvPicPr>
            <a:picLocks noChangeAspect="1" noChangeArrowheads="1"/>
          </p:cNvPicPr>
          <p:nvPr/>
        </p:nvPicPr>
        <p:blipFill>
          <a:blip r:embed="rId3" cstate="print"/>
          <a:srcRect t="11241" r="22655" b="2213"/>
          <a:stretch>
            <a:fillRect/>
          </a:stretch>
        </p:blipFill>
        <p:spPr bwMode="auto">
          <a:xfrm>
            <a:off x="0" y="0"/>
            <a:ext cx="9144000" cy="6826250"/>
          </a:xfrm>
          <a:prstGeom prst="rect">
            <a:avLst/>
          </a:prstGeom>
          <a:noFill/>
          <a:ln w="9525">
            <a:noFill/>
            <a:miter lim="800000"/>
            <a:headEnd/>
            <a:tailEnd/>
          </a:ln>
        </p:spPr>
      </p:pic>
      <p:sp>
        <p:nvSpPr>
          <p:cNvPr id="593924" name="Rectangle 3"/>
          <p:cNvSpPr>
            <a:spLocks noChangeArrowheads="1"/>
          </p:cNvSpPr>
          <p:nvPr/>
        </p:nvSpPr>
        <p:spPr bwMode="auto">
          <a:xfrm>
            <a:off x="9197975" y="6607175"/>
            <a:ext cx="184150"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n-US" sz="2400" smtClean="0">
              <a:solidFill>
                <a:srgbClr val="FFFF00"/>
              </a:solidFill>
              <a:latin typeface="Arial" pitchFamily="34" charset="0"/>
              <a:ea typeface="MS PGothic" pitchFamily="34" charset="-128"/>
            </a:endParaRPr>
          </a:p>
        </p:txBody>
      </p:sp>
      <p:sp>
        <p:nvSpPr>
          <p:cNvPr id="8196" name="Text Box 4"/>
          <p:cNvSpPr txBox="1">
            <a:spLocks noChangeArrowheads="1"/>
          </p:cNvSpPr>
          <p:nvPr/>
        </p:nvSpPr>
        <p:spPr bwMode="auto">
          <a:xfrm>
            <a:off x="2209800" y="2590800"/>
            <a:ext cx="6781800" cy="3786188"/>
          </a:xfrm>
          <a:prstGeom prst="rect">
            <a:avLst/>
          </a:prstGeom>
          <a:solidFill>
            <a:srgbClr val="400000"/>
          </a:solidFill>
          <a:ln w="9525">
            <a:noFill/>
            <a:miter lim="800000"/>
            <a:headEnd/>
            <a:tailEnd/>
          </a:ln>
        </p:spPr>
        <p:txBody>
          <a:bodyPr>
            <a:spAutoFit/>
          </a:bodyPr>
          <a:lstStyle/>
          <a:p>
            <a:pPr eaLnBrk="0" fontAlgn="base" hangingPunct="0">
              <a:spcBef>
                <a:spcPct val="0"/>
              </a:spcBef>
              <a:spcAft>
                <a:spcPct val="0"/>
              </a:spcAft>
            </a:pPr>
            <a:r>
              <a:rPr lang="en-US" sz="2400" b="1" smtClean="0">
                <a:solidFill>
                  <a:srgbClr val="FFFFFF"/>
                </a:solidFill>
                <a:latin typeface="Arial" pitchFamily="34" charset="0"/>
                <a:ea typeface="MS PGothic" pitchFamily="34" charset="-128"/>
              </a:rPr>
              <a:t>TOUCH Equipping Stations System (TESS)</a:t>
            </a:r>
            <a:r>
              <a:rPr lang="en-US" sz="2400" smtClean="0">
                <a:solidFill>
                  <a:srgbClr val="FFFFFF"/>
                </a:solidFill>
                <a:ea typeface="MS PGothic" pitchFamily="34" charset="-128"/>
              </a:rPr>
              <a:t> Lawrence Khong, Apostle </a:t>
            </a:r>
          </a:p>
          <a:p>
            <a:pPr eaLnBrk="0" fontAlgn="base" hangingPunct="0">
              <a:spcBef>
                <a:spcPct val="0"/>
              </a:spcBef>
              <a:spcAft>
                <a:spcPct val="0"/>
              </a:spcAft>
            </a:pPr>
            <a:r>
              <a:rPr lang="en-US" sz="2400" smtClean="0">
                <a:solidFill>
                  <a:srgbClr val="FFFFFF"/>
                </a:solidFill>
                <a:ea typeface="MS PGothic" pitchFamily="34" charset="-128"/>
              </a:rPr>
              <a:t>Rev. Yong Tai Tong, Director </a:t>
            </a:r>
          </a:p>
          <a:p>
            <a:pPr eaLnBrk="0" fontAlgn="base" hangingPunct="0">
              <a:spcBef>
                <a:spcPct val="0"/>
              </a:spcBef>
              <a:spcAft>
                <a:spcPct val="0"/>
              </a:spcAft>
            </a:pPr>
            <a:r>
              <a:rPr lang="en-US" sz="2400" smtClean="0">
                <a:solidFill>
                  <a:srgbClr val="FFFFFF"/>
                </a:solidFill>
                <a:ea typeface="MS PGothic" pitchFamily="34" charset="-128"/>
              </a:rPr>
              <a:t>Blk 750A Chai Chee Road #04-01 </a:t>
            </a:r>
          </a:p>
          <a:p>
            <a:pPr eaLnBrk="0" fontAlgn="base" hangingPunct="0">
              <a:spcBef>
                <a:spcPct val="0"/>
              </a:spcBef>
              <a:spcAft>
                <a:spcPct val="0"/>
              </a:spcAft>
            </a:pPr>
            <a:r>
              <a:rPr lang="en-US" sz="2400" smtClean="0">
                <a:solidFill>
                  <a:srgbClr val="FFFFFF"/>
                </a:solidFill>
                <a:ea typeface="MS PGothic" pitchFamily="34" charset="-128"/>
              </a:rPr>
              <a:t>Technopark @ Chai Chee </a:t>
            </a:r>
          </a:p>
          <a:p>
            <a:pPr eaLnBrk="0" fontAlgn="base" hangingPunct="0">
              <a:spcBef>
                <a:spcPct val="0"/>
              </a:spcBef>
              <a:spcAft>
                <a:spcPct val="0"/>
              </a:spcAft>
            </a:pPr>
            <a:r>
              <a:rPr lang="en-US" sz="2400" smtClean="0">
                <a:solidFill>
                  <a:srgbClr val="FFFFFF"/>
                </a:solidFill>
                <a:ea typeface="MS PGothic" pitchFamily="34" charset="-128"/>
              </a:rPr>
              <a:t>SINGAPORE 469001 </a:t>
            </a:r>
          </a:p>
          <a:p>
            <a:pPr eaLnBrk="0" fontAlgn="base" hangingPunct="0">
              <a:spcBef>
                <a:spcPct val="0"/>
              </a:spcBef>
              <a:spcAft>
                <a:spcPct val="0"/>
              </a:spcAft>
            </a:pPr>
            <a:r>
              <a:rPr lang="en-US" sz="2400" smtClean="0">
                <a:solidFill>
                  <a:srgbClr val="FFFFFF"/>
                </a:solidFill>
                <a:ea typeface="MS PGothic" pitchFamily="34" charset="-128"/>
              </a:rPr>
              <a:t>Phone: 011-65-64249400 </a:t>
            </a:r>
          </a:p>
          <a:p>
            <a:pPr eaLnBrk="0" fontAlgn="base" hangingPunct="0">
              <a:spcBef>
                <a:spcPct val="0"/>
              </a:spcBef>
              <a:spcAft>
                <a:spcPct val="0"/>
              </a:spcAft>
            </a:pPr>
            <a:r>
              <a:rPr lang="en-US" sz="2400" smtClean="0">
                <a:solidFill>
                  <a:srgbClr val="FFFFFF"/>
                </a:solidFill>
                <a:ea typeface="MS PGothic" pitchFamily="34" charset="-128"/>
              </a:rPr>
              <a:t>Fax: 011-65-64249500 </a:t>
            </a:r>
          </a:p>
          <a:p>
            <a:pPr eaLnBrk="0" fontAlgn="base" hangingPunct="0">
              <a:spcBef>
                <a:spcPct val="0"/>
              </a:spcBef>
              <a:spcAft>
                <a:spcPct val="0"/>
              </a:spcAft>
            </a:pPr>
            <a:r>
              <a:rPr lang="en-US" sz="2400" smtClean="0">
                <a:solidFill>
                  <a:srgbClr val="FFFFFF"/>
                </a:solidFill>
                <a:ea typeface="MS PGothic" pitchFamily="34" charset="-128"/>
              </a:rPr>
              <a:t>Email: taitong.yong@touch.org.sg</a:t>
            </a:r>
          </a:p>
          <a:p>
            <a:pPr eaLnBrk="0" fontAlgn="base" hangingPunct="0">
              <a:spcBef>
                <a:spcPct val="0"/>
              </a:spcBef>
              <a:spcAft>
                <a:spcPct val="0"/>
              </a:spcAft>
            </a:pPr>
            <a:r>
              <a:rPr lang="en-US" sz="2400" smtClean="0">
                <a:solidFill>
                  <a:srgbClr val="FFFFFF"/>
                </a:solidFill>
                <a:ea typeface="MS PGothic" pitchFamily="34" charset="-128"/>
              </a:rPr>
              <a:t>Website: www.FCBC.org.sg</a:t>
            </a:r>
          </a:p>
        </p:txBody>
      </p:sp>
      <p:sp>
        <p:nvSpPr>
          <p:cNvPr id="8197" name="Rectangle 5"/>
          <p:cNvSpPr>
            <a:spLocks noGrp="1" noChangeArrowheads="1"/>
          </p:cNvSpPr>
          <p:nvPr>
            <p:ph type="title" idx="4294967295"/>
          </p:nvPr>
        </p:nvSpPr>
        <p:spPr>
          <a:xfrm>
            <a:off x="5364163" y="304800"/>
            <a:ext cx="3779837" cy="1900238"/>
          </a:xfrm>
          <a:effectLst>
            <a:outerShdw dist="38099" dir="2700000" algn="ctr" rotWithShape="0">
              <a:srgbClr val="FFFFFF">
                <a:alpha val="99962"/>
              </a:srgbClr>
            </a:outerShdw>
          </a:effectLst>
        </p:spPr>
        <p:txBody>
          <a:bodyPr/>
          <a:lstStyle/>
          <a:p>
            <a:pPr eaLnBrk="1" hangingPunct="1">
              <a:defRPr/>
            </a:pPr>
            <a:r>
              <a:rPr lang="en-US" sz="3200" b="1" dirty="0" smtClean="0">
                <a:solidFill>
                  <a:srgbClr val="060600"/>
                </a:solidFill>
              </a:rPr>
              <a:t>Apostolic Council for Educational Accountability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2000"/>
                                        <p:tgtEl>
                                          <p:spTgt spid="8196"/>
                                        </p:tgtEl>
                                      </p:cBhvr>
                                    </p:animEffect>
                                    <p:anim calcmode="lin" valueType="num">
                                      <p:cBhvr>
                                        <p:cTn id="15" dur="2000" fill="hold"/>
                                        <p:tgtEl>
                                          <p:spTgt spid="8196"/>
                                        </p:tgtEl>
                                        <p:attrNameLst>
                                          <p:attrName>style.rotation</p:attrName>
                                        </p:attrNameLst>
                                      </p:cBhvr>
                                      <p:tavLst>
                                        <p:tav tm="0">
                                          <p:val>
                                            <p:fltVal val="720"/>
                                          </p:val>
                                        </p:tav>
                                        <p:tav tm="100000">
                                          <p:val>
                                            <p:fltVal val="0"/>
                                          </p:val>
                                        </p:tav>
                                      </p:tavLst>
                                    </p:anim>
                                    <p:anim calcmode="lin" valueType="num">
                                      <p:cBhvr>
                                        <p:cTn id="16" dur="2000" fill="hold"/>
                                        <p:tgtEl>
                                          <p:spTgt spid="8196"/>
                                        </p:tgtEl>
                                        <p:attrNameLst>
                                          <p:attrName>ppt_h</p:attrName>
                                        </p:attrNameLst>
                                      </p:cBhvr>
                                      <p:tavLst>
                                        <p:tav tm="0">
                                          <p:val>
                                            <p:fltVal val="0"/>
                                          </p:val>
                                        </p:tav>
                                        <p:tav tm="100000">
                                          <p:val>
                                            <p:strVal val="#ppt_h"/>
                                          </p:val>
                                        </p:tav>
                                      </p:tavLst>
                                    </p:anim>
                                    <p:anim calcmode="lin" valueType="num">
                                      <p:cBhvr>
                                        <p:cTn id="17" dur="2000" fill="hold"/>
                                        <p:tgtEl>
                                          <p:spTgt spid="81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 name="Rectangle 2"/>
          <p:cNvSpPr>
            <a:spLocks noGrp="1" noChangeArrowheads="1"/>
          </p:cNvSpPr>
          <p:nvPr>
            <p:ph type="ctrTitle" sz="quarter"/>
          </p:nvPr>
        </p:nvSpPr>
        <p:spPr>
          <a:xfrm>
            <a:off x="1905000" y="0"/>
            <a:ext cx="7239000" cy="1066801"/>
          </a:xfrm>
        </p:spPr>
        <p:txBody>
          <a:bodyPr/>
          <a:lstStyle/>
          <a:p>
            <a:pPr eaLnBrk="1" hangingPunct="1"/>
            <a:r>
              <a:rPr lang="en-US" b="1" dirty="0" err="1" smtClean="0">
                <a:latin typeface="Arial" pitchFamily="34" charset="0"/>
                <a:cs typeface="Arial" pitchFamily="34" charset="0"/>
              </a:rPr>
              <a:t>Thư</a:t>
            </a:r>
            <a:r>
              <a:rPr lang="en-US" b="1" dirty="0" smtClean="0">
                <a:latin typeface="Arial" pitchFamily="34" charset="0"/>
                <a:cs typeface="Arial" pitchFamily="34" charset="0"/>
              </a:rPr>
              <a:t> </a:t>
            </a:r>
            <a:r>
              <a:rPr lang="en-US" b="1" dirty="0" err="1" smtClean="0">
                <a:latin typeface="Arial" pitchFamily="34" charset="0"/>
                <a:cs typeface="Arial" pitchFamily="34" charset="0"/>
              </a:rPr>
              <a:t>tín</a:t>
            </a:r>
            <a:r>
              <a:rPr lang="en-US" b="1" dirty="0" smtClean="0">
                <a:latin typeface="Arial" pitchFamily="34" charset="0"/>
                <a:cs typeface="Arial" pitchFamily="34" charset="0"/>
              </a:rPr>
              <a:t> Lao </a:t>
            </a:r>
            <a:r>
              <a:rPr lang="en-US" b="1" dirty="0" err="1" smtClean="0">
                <a:latin typeface="Arial" pitchFamily="34" charset="0"/>
                <a:cs typeface="Arial" pitchFamily="34" charset="0"/>
              </a:rPr>
              <a:t>tù</a:t>
            </a:r>
            <a:endParaRPr lang="en-US" b="1" dirty="0" smtClean="0">
              <a:latin typeface="Arial" pitchFamily="34" charset="0"/>
              <a:cs typeface="Arial" pitchFamily="34" charset="0"/>
            </a:endParaRPr>
          </a:p>
        </p:txBody>
      </p:sp>
      <p:pic>
        <p:nvPicPr>
          <p:cNvPr id="10" name="Picture 4" descr="Prison Epistles0001"/>
          <p:cNvPicPr>
            <a:picLocks noChangeAspect="1" noChangeArrowheads="1"/>
          </p:cNvPicPr>
          <p:nvPr/>
        </p:nvPicPr>
        <p:blipFill>
          <a:blip r:embed="rId5" cstate="print"/>
          <a:srcRect/>
          <a:stretch>
            <a:fillRect/>
          </a:stretch>
        </p:blipFill>
        <p:spPr bwMode="auto">
          <a:xfrm>
            <a:off x="1676400" y="914400"/>
            <a:ext cx="3511550" cy="3876675"/>
          </a:xfrm>
          <a:prstGeom prst="rect">
            <a:avLst/>
          </a:prstGeom>
          <a:noFill/>
          <a:ln w="9525">
            <a:noFill/>
            <a:miter lim="800000"/>
            <a:headEnd/>
            <a:tailEnd/>
          </a:ln>
        </p:spPr>
      </p:pic>
      <p:sp>
        <p:nvSpPr>
          <p:cNvPr id="11" name="Rectangle 5"/>
          <p:cNvSpPr>
            <a:spLocks noChangeArrowheads="1"/>
          </p:cNvSpPr>
          <p:nvPr/>
        </p:nvSpPr>
        <p:spPr bwMode="auto">
          <a:xfrm>
            <a:off x="5181600" y="4038600"/>
            <a:ext cx="3581400" cy="838200"/>
          </a:xfrm>
          <a:prstGeom prst="rect">
            <a:avLst/>
          </a:prstGeom>
          <a:noFill/>
          <a:ln w="12700" cap="sq">
            <a:noFill/>
            <a:miter lim="800000"/>
            <a:headEnd type="none" w="sm" len="sm"/>
            <a:tailEnd type="none" w="sm" len="sm"/>
          </a:ln>
        </p:spPr>
        <p:txBody>
          <a:bodyPr/>
          <a:lstStyle/>
          <a:p>
            <a:pPr>
              <a:lnSpc>
                <a:spcPct val="90000"/>
              </a:lnSpc>
              <a:spcBef>
                <a:spcPct val="20000"/>
              </a:spcBef>
              <a:buClr>
                <a:schemeClr val="tx2"/>
              </a:buClr>
              <a:buSzPct val="90000"/>
              <a:buFont typeface="Symbol" pitchFamily="18" charset="2"/>
              <a:buNone/>
            </a:pPr>
            <a:r>
              <a:rPr lang="en-US" sz="2800" dirty="0" err="1" smtClean="0">
                <a:latin typeface="Arial" pitchFamily="34" charset="0"/>
                <a:cs typeface="Arial" pitchFamily="34" charset="0"/>
              </a:rPr>
              <a:t>Phê</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bình</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tấm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hình</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này</a:t>
            </a:r>
            <a:endParaRPr lang="en-US" sz="2800" dirty="0">
              <a:latin typeface="Arial" pitchFamily="34" charset="0"/>
              <a:cs typeface="Arial" pitchFamily="34" charset="0"/>
            </a:endParaRPr>
          </a:p>
        </p:txBody>
      </p:sp>
      <p:sp>
        <p:nvSpPr>
          <p:cNvPr id="12" name="Rectangle 6"/>
          <p:cNvSpPr>
            <a:spLocks noChangeArrowheads="1"/>
          </p:cNvSpPr>
          <p:nvPr/>
        </p:nvSpPr>
        <p:spPr bwMode="auto">
          <a:xfrm>
            <a:off x="1447800" y="4800600"/>
            <a:ext cx="7897813" cy="2057400"/>
          </a:xfrm>
          <a:prstGeom prst="rect">
            <a:avLst/>
          </a:prstGeom>
          <a:noFill/>
          <a:ln w="12700" cap="sq">
            <a:noFill/>
            <a:miter lim="800000"/>
            <a:headEnd type="none" w="sm" len="sm"/>
            <a:tailEnd type="none" w="sm" len="sm"/>
          </a:ln>
        </p:spPr>
        <p:txBody>
          <a:bodyPr/>
          <a:lstStyle/>
          <a:p>
            <a:pPr>
              <a:lnSpc>
                <a:spcPct val="90000"/>
              </a:lnSpc>
              <a:spcBef>
                <a:spcPct val="20000"/>
              </a:spcBef>
              <a:buClr>
                <a:schemeClr val="tx2"/>
              </a:buClr>
              <a:buSzPct val="90000"/>
              <a:buFont typeface="Wingdings" pitchFamily="2" charset="2"/>
              <a:buChar char="q"/>
            </a:pPr>
            <a:r>
              <a:rPr lang="en-US" sz="2500" dirty="0">
                <a:latin typeface="Arial" pitchFamily="34" charset="0"/>
                <a:cs typeface="Arial" pitchFamily="34" charset="0"/>
              </a:rPr>
              <a:t> </a:t>
            </a:r>
            <a:r>
              <a:rPr lang="en-US" sz="2500" dirty="0" err="1" smtClean="0">
                <a:latin typeface="Arial" pitchFamily="34" charset="0"/>
                <a:cs typeface="Arial" pitchFamily="34" charset="0"/>
              </a:rPr>
              <a:t>có</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lẽ</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Phao-lô</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có</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thư</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ký</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viết</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thư</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dùm</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ông</a:t>
            </a:r>
            <a:endParaRPr lang="en-US" sz="2500" dirty="0">
              <a:latin typeface="Arial" pitchFamily="34" charset="0"/>
              <a:cs typeface="Arial" pitchFamily="34" charset="0"/>
            </a:endParaRPr>
          </a:p>
          <a:p>
            <a:pPr>
              <a:lnSpc>
                <a:spcPct val="90000"/>
              </a:lnSpc>
              <a:spcBef>
                <a:spcPct val="20000"/>
              </a:spcBef>
              <a:buClr>
                <a:schemeClr val="tx2"/>
              </a:buClr>
              <a:buSzPct val="90000"/>
              <a:buFont typeface="Wingdings" pitchFamily="2" charset="2"/>
              <a:buChar char="q"/>
            </a:pPr>
            <a:r>
              <a:rPr lang="en-US" sz="2500" dirty="0">
                <a:latin typeface="Arial" pitchFamily="34" charset="0"/>
                <a:cs typeface="Arial" pitchFamily="34" charset="0"/>
              </a:rPr>
              <a:t> </a:t>
            </a:r>
            <a:r>
              <a:rPr lang="en-US" sz="2500" dirty="0" err="1" smtClean="0">
                <a:latin typeface="Arial" pitchFamily="34" charset="0"/>
                <a:cs typeface="Arial" pitchFamily="34" charset="0"/>
              </a:rPr>
              <a:t>Phao-lô</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có</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thể</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bị</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giam</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lỏng</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Công</a:t>
            </a:r>
            <a:r>
              <a:rPr lang="en-US" sz="2500" dirty="0" smtClean="0">
                <a:latin typeface="Arial" pitchFamily="34" charset="0"/>
                <a:cs typeface="Arial" pitchFamily="34" charset="0"/>
              </a:rPr>
              <a:t> </a:t>
            </a:r>
            <a:r>
              <a:rPr lang="en-US" sz="2500" dirty="0" err="1" smtClean="0">
                <a:latin typeface="Arial" pitchFamily="34" charset="0"/>
                <a:cs typeface="Arial" pitchFamily="34" charset="0"/>
              </a:rPr>
              <a:t>vụ</a:t>
            </a:r>
            <a:r>
              <a:rPr lang="en-US" sz="2500" dirty="0" smtClean="0">
                <a:latin typeface="Arial" pitchFamily="34" charset="0"/>
                <a:cs typeface="Arial" pitchFamily="34" charset="0"/>
              </a:rPr>
              <a:t> </a:t>
            </a:r>
            <a:r>
              <a:rPr lang="en-US" sz="2500" dirty="0">
                <a:latin typeface="Arial" pitchFamily="34" charset="0"/>
                <a:cs typeface="Arial" pitchFamily="34" charset="0"/>
              </a:rPr>
              <a:t>28:30-31</a:t>
            </a:r>
            <a:r>
              <a:rPr lang="en-US" sz="2500" dirty="0" smtClean="0">
                <a:latin typeface="Arial" pitchFamily="34" charset="0"/>
                <a:cs typeface="Arial" pitchFamily="34" charset="0"/>
              </a:rPr>
              <a:t>)</a:t>
            </a:r>
          </a:p>
          <a:p>
            <a:pPr>
              <a:lnSpc>
                <a:spcPct val="90000"/>
              </a:lnSpc>
              <a:spcBef>
                <a:spcPct val="20000"/>
              </a:spcBef>
              <a:buClr>
                <a:schemeClr val="tx2"/>
              </a:buClr>
              <a:buSzPct val="90000"/>
              <a:buFont typeface="Wingdings" pitchFamily="2" charset="2"/>
              <a:buChar char="q"/>
            </a:pPr>
            <a:r>
              <a:rPr lang="vi-VN" sz="2500" dirty="0" smtClean="0">
                <a:latin typeface="Arial" pitchFamily="34" charset="0"/>
                <a:cs typeface="Arial" pitchFamily="34" charset="0"/>
              </a:rPr>
              <a:t>Phao-lô đã bị xích vào một người bảo vệ (Cv 28:16)</a:t>
            </a:r>
            <a:endParaRPr lang="en-US" sz="2500" dirty="0" smtClean="0">
              <a:latin typeface="Arial" pitchFamily="34" charset="0"/>
              <a:cs typeface="Arial" pitchFamily="34" charset="0"/>
            </a:endParaRPr>
          </a:p>
          <a:p>
            <a:pPr>
              <a:lnSpc>
                <a:spcPct val="90000"/>
              </a:lnSpc>
              <a:spcBef>
                <a:spcPct val="20000"/>
              </a:spcBef>
              <a:buClr>
                <a:schemeClr val="tx2"/>
              </a:buClr>
              <a:buSzPct val="90000"/>
              <a:buFont typeface="Wingdings" pitchFamily="2" charset="2"/>
              <a:buChar char="q"/>
            </a:pPr>
            <a:r>
              <a:rPr lang="vi-VN" sz="2500" dirty="0" smtClean="0">
                <a:latin typeface="Arial" pitchFamily="34" charset="0"/>
                <a:cs typeface="Arial" pitchFamily="34" charset="0"/>
              </a:rPr>
              <a:t>Paul là khoảng 60 tuổi</a:t>
            </a:r>
            <a:endParaRPr lang="en-US" sz="2500" dirty="0">
              <a:latin typeface="Arial" pitchFamily="34" charset="0"/>
              <a:cs typeface="Arial" pitchFamily="34" charset="0"/>
            </a:endParaRPr>
          </a:p>
        </p:txBody>
      </p:sp>
      <p:sp>
        <p:nvSpPr>
          <p:cNvPr id="13" name="Rectangle 3"/>
          <p:cNvSpPr txBox="1">
            <a:spLocks noChangeArrowheads="1"/>
          </p:cNvSpPr>
          <p:nvPr/>
        </p:nvSpPr>
        <p:spPr bwMode="auto">
          <a:xfrm>
            <a:off x="5867400" y="1412875"/>
            <a:ext cx="3313113" cy="2663825"/>
          </a:xfrm>
          <a:prstGeom prst="rect">
            <a:avLst/>
          </a:prstGeom>
          <a:noFill/>
          <a:ln w="12700" cap="sq">
            <a:noFill/>
            <a:miter lim="800000"/>
            <a:headEnd type="none" w="sm" len="sm"/>
            <a:tailEnd type="none" w="sm" len="sm"/>
          </a:ln>
          <a:effectLst>
            <a:outerShdw dist="35921" dir="2700000" algn="ctr" rotWithShape="0">
              <a:schemeClr val="bg2">
                <a:alpha val="74997"/>
              </a:schemeClr>
            </a:outerShdw>
          </a:effectLst>
        </p:spPr>
        <p:txBody>
          <a:bodyPr/>
          <a:lstStyle>
            <a:lvl1pPr marL="0" indent="0" algn="l" rtl="0" eaLnBrk="0" fontAlgn="base" hangingPunct="0">
              <a:spcBef>
                <a:spcPct val="20000"/>
              </a:spcBef>
              <a:spcAft>
                <a:spcPct val="0"/>
              </a:spcAft>
              <a:buClr>
                <a:schemeClr val="tx2"/>
              </a:buClr>
              <a:buSzPct val="90000"/>
              <a:buFont typeface="Symbol" pitchFamily="-111" charset="2"/>
              <a:buNone/>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lnSpc>
                <a:spcPct val="90000"/>
              </a:lnSpc>
              <a:buFont typeface="Symbol" pitchFamily="-112" charset="2"/>
              <a:buNone/>
              <a:defRPr/>
            </a:pPr>
            <a:r>
              <a:rPr lang="en-US" sz="3600" b="1" dirty="0" err="1" smtClean="0">
                <a:latin typeface="Arial"/>
                <a:ea typeface="+mn-ea"/>
                <a:cs typeface="Arial"/>
              </a:rPr>
              <a:t>Êphêsô</a:t>
            </a:r>
            <a:endParaRPr lang="en-US" sz="3600" b="1" dirty="0" smtClean="0">
              <a:latin typeface="Arial"/>
              <a:ea typeface="+mn-ea"/>
              <a:cs typeface="Arial"/>
            </a:endParaRPr>
          </a:p>
          <a:p>
            <a:pPr eaLnBrk="1" hangingPunct="1">
              <a:lnSpc>
                <a:spcPct val="90000"/>
              </a:lnSpc>
              <a:buFont typeface="Symbol" pitchFamily="-112" charset="2"/>
              <a:buNone/>
              <a:defRPr/>
            </a:pPr>
            <a:r>
              <a:rPr lang="en-US" sz="3600" b="1" dirty="0" err="1" smtClean="0">
                <a:latin typeface="Arial"/>
                <a:ea typeface="+mn-ea"/>
                <a:cs typeface="Arial"/>
              </a:rPr>
              <a:t>Côlôse</a:t>
            </a:r>
            <a:endParaRPr lang="en-US" sz="3600" b="1" dirty="0" smtClean="0">
              <a:latin typeface="Arial"/>
              <a:ea typeface="+mn-ea"/>
              <a:cs typeface="Arial"/>
            </a:endParaRPr>
          </a:p>
          <a:p>
            <a:pPr eaLnBrk="1" hangingPunct="1">
              <a:lnSpc>
                <a:spcPct val="90000"/>
              </a:lnSpc>
              <a:buFont typeface="Symbol" pitchFamily="-112" charset="2"/>
              <a:buNone/>
              <a:defRPr/>
            </a:pPr>
            <a:r>
              <a:rPr lang="en-US" sz="3600" b="1" dirty="0" err="1" smtClean="0">
                <a:latin typeface="Arial"/>
                <a:ea typeface="+mn-ea"/>
                <a:cs typeface="Arial"/>
              </a:rPr>
              <a:t>Philêmôn</a:t>
            </a:r>
            <a:endParaRPr lang="en-US" sz="3600" b="1" dirty="0" smtClean="0">
              <a:latin typeface="Arial"/>
              <a:ea typeface="+mn-ea"/>
              <a:cs typeface="Arial"/>
            </a:endParaRPr>
          </a:p>
          <a:p>
            <a:pPr eaLnBrk="1" hangingPunct="1">
              <a:lnSpc>
                <a:spcPct val="90000"/>
              </a:lnSpc>
              <a:buFont typeface="Symbol" pitchFamily="-112" charset="2"/>
              <a:buNone/>
              <a:defRPr/>
            </a:pPr>
            <a:r>
              <a:rPr lang="en-US" sz="3600" b="1" dirty="0" err="1" smtClean="0">
                <a:latin typeface="Arial"/>
                <a:ea typeface="+mn-ea"/>
                <a:cs typeface="Arial"/>
              </a:rPr>
              <a:t>Philíp</a:t>
            </a:r>
            <a:endParaRPr lang="en-US" sz="3600" b="1" dirty="0">
              <a:latin typeface="Arial"/>
              <a:ea typeface="+mn-ea"/>
              <a:cs typeface="Arial"/>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p:cTn id="12"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p:cTn id="19"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 calcmode="lin" valueType="num">
                                      <p:cBhvr>
                                        <p:cTn id="26"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 calcmode="lin" valueType="num">
                                      <p:cBhvr>
                                        <p:cTn id="33"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b="1" dirty="0" smtClean="0">
                <a:ea typeface="+mj-ea"/>
                <a:cs typeface="+mj-cs"/>
              </a:rPr>
              <a:t>Are there apostles today?</a:t>
            </a:r>
          </a:p>
        </p:txBody>
      </p:sp>
      <p:sp>
        <p:nvSpPr>
          <p:cNvPr id="595970" name="Text Box 4"/>
          <p:cNvSpPr txBox="1">
            <a:spLocks noChangeArrowheads="1"/>
          </p:cNvSpPr>
          <p:nvPr/>
        </p:nvSpPr>
        <p:spPr bwMode="auto">
          <a:xfrm>
            <a:off x="8543925" y="76200"/>
            <a:ext cx="523875"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smtClean="0">
                <a:solidFill>
                  <a:srgbClr val="FFFFFF"/>
                </a:solidFill>
              </a:rPr>
              <a:t>20</a:t>
            </a:r>
          </a:p>
        </p:txBody>
      </p:sp>
      <p:pic>
        <p:nvPicPr>
          <p:cNvPr id="595971" name="Picture 6" descr="12 apostles"/>
          <p:cNvPicPr>
            <a:picLocks noChangeAspect="1" noChangeArrowheads="1"/>
          </p:cNvPicPr>
          <p:nvPr/>
        </p:nvPicPr>
        <p:blipFill>
          <a:blip r:embed="rId3" cstate="print"/>
          <a:srcRect r="2586"/>
          <a:stretch>
            <a:fillRect/>
          </a:stretch>
        </p:blipFill>
        <p:spPr bwMode="auto">
          <a:xfrm>
            <a:off x="168275" y="1628775"/>
            <a:ext cx="3378200" cy="5091113"/>
          </a:xfrm>
          <a:prstGeom prst="rect">
            <a:avLst/>
          </a:prstGeom>
          <a:noFill/>
          <a:ln w="9525">
            <a:noFill/>
            <a:miter lim="800000"/>
            <a:headEnd/>
            <a:tailEnd/>
          </a:ln>
        </p:spPr>
      </p:pic>
      <p:sp>
        <p:nvSpPr>
          <p:cNvPr id="6" name="Rectangle 3"/>
          <p:cNvSpPr txBox="1">
            <a:spLocks noChangeArrowheads="1"/>
          </p:cNvSpPr>
          <p:nvPr/>
        </p:nvSpPr>
        <p:spPr bwMode="auto">
          <a:xfrm>
            <a:off x="3779838" y="1844675"/>
            <a:ext cx="5184775" cy="4608513"/>
          </a:xfrm>
          <a:prstGeom prst="rect">
            <a:avLst/>
          </a:prstGeom>
          <a:noFill/>
          <a:ln w="9525">
            <a:noFill/>
            <a:miter lim="800000"/>
            <a:headEnd/>
            <a:tailEnd/>
          </a:ln>
          <a:effectLst>
            <a:outerShdw dist="35921" dir="2700000" algn="ctr" rotWithShape="0">
              <a:srgbClr val="808080">
                <a:alpha val="75000"/>
              </a:srgbClr>
            </a:outerShdw>
          </a:effectLst>
        </p:spPr>
        <p:txBody>
          <a:bodyPr/>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Clr>
                <a:srgbClr val="00CCFF"/>
              </a:buClr>
              <a:buFont typeface="Wingdings" charset="0"/>
              <a:buNone/>
              <a:defRPr/>
            </a:pPr>
            <a:r>
              <a:rPr lang="en-US" b="1" dirty="0" smtClean="0">
                <a:solidFill>
                  <a:srgbClr val="FFFFFF"/>
                </a:solidFill>
              </a:rPr>
              <a:t>God</a:t>
            </a:r>
            <a:r>
              <a:rPr lang="fr-FR" altLang="ja-JP" b="1" dirty="0" smtClean="0">
                <a:solidFill>
                  <a:srgbClr val="FFFFFF"/>
                </a:solidFill>
              </a:rPr>
              <a:t>'</a:t>
            </a:r>
            <a:r>
              <a:rPr lang="en-US" b="1" dirty="0" smtClean="0">
                <a:solidFill>
                  <a:srgbClr val="FFFFFF"/>
                </a:solidFill>
              </a:rPr>
              <a:t>s household (the church) is:</a:t>
            </a:r>
          </a:p>
          <a:p>
            <a:pPr marL="0" indent="0" eaLnBrk="1" hangingPunct="1">
              <a:buClr>
                <a:srgbClr val="00CCFF"/>
              </a:buClr>
              <a:buFont typeface="Wingdings" charset="0"/>
              <a:buNone/>
              <a:defRPr/>
            </a:pPr>
            <a:endParaRPr lang="en-US" sz="1400" b="1" dirty="0" smtClean="0">
              <a:solidFill>
                <a:srgbClr val="FFFFFF"/>
              </a:solidFill>
            </a:endParaRPr>
          </a:p>
          <a:p>
            <a:pPr marL="0" indent="0" eaLnBrk="1" hangingPunct="1">
              <a:buClr>
                <a:srgbClr val="00CCFF"/>
              </a:buClr>
              <a:buFont typeface="Wingdings" charset="0"/>
              <a:buNone/>
              <a:defRPr/>
            </a:pPr>
            <a:r>
              <a:rPr lang="en-US" altLang="ja-JP" b="1" dirty="0" smtClean="0">
                <a:solidFill>
                  <a:srgbClr val="FFFFFF"/>
                </a:solidFill>
              </a:rPr>
              <a:t>"</a:t>
            </a:r>
            <a:r>
              <a:rPr lang="en-US" b="1" dirty="0" smtClean="0">
                <a:solidFill>
                  <a:srgbClr val="FFFF00"/>
                </a:solidFill>
              </a:rPr>
              <a:t>built on the foundation of the apostles</a:t>
            </a:r>
            <a:r>
              <a:rPr lang="en-US" b="1" dirty="0" smtClean="0">
                <a:solidFill>
                  <a:srgbClr val="FFFFFF"/>
                </a:solidFill>
              </a:rPr>
              <a:t> and prophets, with Christ Jesus himself as the chief cornerstone</a:t>
            </a:r>
            <a:r>
              <a:rPr lang="en-US" altLang="ja-JP" b="1" dirty="0" smtClean="0">
                <a:solidFill>
                  <a:srgbClr val="FFFFFF"/>
                </a:solidFill>
              </a:rPr>
              <a:t>"</a:t>
            </a:r>
            <a:r>
              <a:rPr lang="en-US" b="1" dirty="0" smtClean="0">
                <a:solidFill>
                  <a:srgbClr val="FFFFFF"/>
                </a:solidFill>
              </a:rPr>
              <a:t> </a:t>
            </a:r>
          </a:p>
          <a:p>
            <a:pPr marL="0" indent="0" algn="r" eaLnBrk="1" hangingPunct="1">
              <a:buClr>
                <a:srgbClr val="00CCFF"/>
              </a:buClr>
              <a:buFont typeface="Wingdings" charset="0"/>
              <a:buNone/>
              <a:defRPr/>
            </a:pPr>
            <a:r>
              <a:rPr lang="en-US" b="1" dirty="0" smtClean="0">
                <a:solidFill>
                  <a:srgbClr val="FFFFFF"/>
                </a:solidFill>
              </a:rPr>
              <a:t>(Eph. 2:20)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8553450" cy="1323975"/>
          </a:xfrm>
          <a:solidFill>
            <a:srgbClr val="000409"/>
          </a:solidFill>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sz="4000" b="1" dirty="0" smtClean="0">
                <a:ea typeface="+mj-ea"/>
                <a:cs typeface="+mj-cs"/>
              </a:rPr>
              <a:t>The cornerstone was the first stone laid in ancient buildings</a:t>
            </a:r>
          </a:p>
        </p:txBody>
      </p:sp>
      <p:sp>
        <p:nvSpPr>
          <p:cNvPr id="598018" name="Text Box 4"/>
          <p:cNvSpPr txBox="1">
            <a:spLocks noChangeArrowheads="1"/>
          </p:cNvSpPr>
          <p:nvPr/>
        </p:nvSpPr>
        <p:spPr bwMode="auto">
          <a:xfrm>
            <a:off x="8543925" y="76200"/>
            <a:ext cx="523875"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smtClean="0">
                <a:solidFill>
                  <a:srgbClr val="FFFFFF"/>
                </a:solidFill>
              </a:rPr>
              <a:t>20</a:t>
            </a:r>
          </a:p>
        </p:txBody>
      </p:sp>
      <p:pic>
        <p:nvPicPr>
          <p:cNvPr id="598019" name="Picture 2"/>
          <p:cNvPicPr>
            <a:picLocks noChangeAspect="1"/>
          </p:cNvPicPr>
          <p:nvPr/>
        </p:nvPicPr>
        <p:blipFill>
          <a:blip r:embed="rId3" cstate="print"/>
          <a:srcRect/>
          <a:stretch>
            <a:fillRect/>
          </a:stretch>
        </p:blipFill>
        <p:spPr bwMode="auto">
          <a:xfrm>
            <a:off x="-684213" y="1989138"/>
            <a:ext cx="6197601" cy="4648200"/>
          </a:xfrm>
          <a:prstGeom prst="rect">
            <a:avLst/>
          </a:prstGeom>
          <a:noFill/>
          <a:ln w="9525">
            <a:noFill/>
            <a:miter lim="800000"/>
            <a:headEnd/>
            <a:tailEnd/>
          </a:ln>
        </p:spPr>
      </p:pic>
      <p:sp>
        <p:nvSpPr>
          <p:cNvPr id="6" name="Rectangle 3"/>
          <p:cNvSpPr txBox="1">
            <a:spLocks noChangeArrowheads="1"/>
          </p:cNvSpPr>
          <p:nvPr/>
        </p:nvSpPr>
        <p:spPr bwMode="auto">
          <a:xfrm>
            <a:off x="4859338" y="1844675"/>
            <a:ext cx="3960812" cy="4608513"/>
          </a:xfrm>
          <a:prstGeom prst="rect">
            <a:avLst/>
          </a:prstGeom>
          <a:noFill/>
          <a:ln w="9525">
            <a:noFill/>
            <a:miter lim="800000"/>
            <a:headEnd/>
            <a:tailEnd/>
          </a:ln>
          <a:effectLst>
            <a:outerShdw dist="35921" dir="2700000" algn="ctr" rotWithShape="0">
              <a:srgbClr val="808080">
                <a:alpha val="75000"/>
              </a:srgbClr>
            </a:outerShdw>
          </a:effectLst>
        </p:spPr>
        <p:txBody>
          <a:bodyPr/>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algn="r" eaLnBrk="1" hangingPunct="1">
              <a:buClr>
                <a:srgbClr val="00CCFF"/>
              </a:buClr>
              <a:buFont typeface="Wingdings" charset="0"/>
              <a:buNone/>
              <a:defRPr/>
            </a:pPr>
            <a:r>
              <a:rPr lang="en-US" b="1" dirty="0" smtClean="0">
                <a:solidFill>
                  <a:srgbClr val="FFFFFF"/>
                </a:solidFill>
              </a:rPr>
              <a:t>"See</a:t>
            </a:r>
            <a:r>
              <a:rPr lang="en-US" b="1" dirty="0">
                <a:solidFill>
                  <a:srgbClr val="FFFFFF"/>
                </a:solidFill>
              </a:rPr>
              <a:t>, I lay a stone in Zion, a tested stone, </a:t>
            </a:r>
            <a:r>
              <a:rPr lang="en-US" b="1" dirty="0">
                <a:solidFill>
                  <a:srgbClr val="FFFF00"/>
                </a:solidFill>
              </a:rPr>
              <a:t>a precious Cornerstone</a:t>
            </a:r>
            <a:r>
              <a:rPr lang="en-US" b="1" dirty="0">
                <a:solidFill>
                  <a:srgbClr val="FFFFFF"/>
                </a:solidFill>
              </a:rPr>
              <a:t> for a sure foundation; the one who relies on it need never be afraid </a:t>
            </a:r>
            <a:r>
              <a:rPr lang="en-US" b="1" dirty="0" smtClean="0">
                <a:solidFill>
                  <a:srgbClr val="FFFFFF"/>
                </a:solidFill>
              </a:rPr>
              <a:t>anymore" </a:t>
            </a:r>
            <a:br>
              <a:rPr lang="en-US" b="1" dirty="0" smtClean="0">
                <a:solidFill>
                  <a:srgbClr val="FFFFFF"/>
                </a:solidFill>
              </a:rPr>
            </a:br>
            <a:r>
              <a:rPr lang="en-US" b="1" dirty="0" smtClean="0">
                <a:solidFill>
                  <a:srgbClr val="FFFFFF"/>
                </a:solidFill>
              </a:rPr>
              <a:t>(</a:t>
            </a:r>
            <a:r>
              <a:rPr lang="en-US" b="1" dirty="0">
                <a:solidFill>
                  <a:srgbClr val="FFFFFF"/>
                </a:solidFill>
              </a:rPr>
              <a:t>Isaiah 28:16)</a:t>
            </a:r>
            <a:endParaRPr lang="en-US" b="1" dirty="0" smtClean="0">
              <a:solidFill>
                <a:srgbClr val="FFFFFF"/>
              </a:solidFill>
            </a:endParaRPr>
          </a:p>
        </p:txBody>
      </p:sp>
      <p:pic>
        <p:nvPicPr>
          <p:cNvPr id="2" name="Picture 1"/>
          <p:cNvPicPr>
            <a:picLocks noChangeAspect="1"/>
          </p:cNvPicPr>
          <p:nvPr/>
        </p:nvPicPr>
        <p:blipFill>
          <a:blip r:embed="rId4" cstate="print"/>
          <a:srcRect/>
          <a:stretch>
            <a:fillRect/>
          </a:stretch>
        </p:blipFill>
        <p:spPr bwMode="auto">
          <a:xfrm rot="317796">
            <a:off x="815975" y="3284538"/>
            <a:ext cx="2692400" cy="28956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0065" name="Picture 1" descr="Eph 2v20 Christ as Cornerstone.png"/>
          <p:cNvPicPr>
            <a:picLocks noChangeAspect="1"/>
          </p:cNvPicPr>
          <p:nvPr/>
        </p:nvPicPr>
        <p:blipFill>
          <a:blip r:embed="rId3" cstate="print"/>
          <a:srcRect/>
          <a:stretch>
            <a:fillRect/>
          </a:stretch>
        </p:blipFill>
        <p:spPr bwMode="auto">
          <a:xfrm>
            <a:off x="0" y="577850"/>
            <a:ext cx="9144000" cy="6280150"/>
          </a:xfrm>
          <a:prstGeom prst="rect">
            <a:avLst/>
          </a:prstGeom>
          <a:noFill/>
          <a:ln w="9525">
            <a:noFill/>
            <a:miter lim="800000"/>
            <a:headEnd/>
            <a:tailEnd/>
          </a:ln>
        </p:spPr>
      </p:pic>
      <p:sp>
        <p:nvSpPr>
          <p:cNvPr id="16386" name="Rectangle 2"/>
          <p:cNvSpPr>
            <a:spLocks noGrp="1" noChangeArrowheads="1"/>
          </p:cNvSpPr>
          <p:nvPr>
            <p:ph type="title"/>
          </p:nvPr>
        </p:nvSpPr>
        <p:spPr>
          <a:xfrm>
            <a:off x="0" y="0"/>
            <a:ext cx="8553450" cy="1323975"/>
          </a:xfrm>
          <a:solidFill>
            <a:srgbClr val="000409"/>
          </a:solidFill>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b="1" dirty="0" smtClean="0">
                <a:ea typeface="+mj-ea"/>
                <a:cs typeface="+mj-cs"/>
              </a:rPr>
              <a:t>Some take Christ as "cornerstone" more literally</a:t>
            </a:r>
          </a:p>
        </p:txBody>
      </p:sp>
      <p:sp>
        <p:nvSpPr>
          <p:cNvPr id="600067" name="Text Box 4"/>
          <p:cNvSpPr txBox="1">
            <a:spLocks noChangeArrowheads="1"/>
          </p:cNvSpPr>
          <p:nvPr/>
        </p:nvSpPr>
        <p:spPr bwMode="auto">
          <a:xfrm>
            <a:off x="8543925" y="76200"/>
            <a:ext cx="523875"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smtClean="0">
                <a:solidFill>
                  <a:srgbClr val="FFFFFF"/>
                </a:solidFill>
              </a:rPr>
              <a:t>20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en-US" sz="3600" dirty="0" smtClean="0">
                <a:ea typeface="+mj-ea"/>
              </a:rPr>
              <a:t>God</a:t>
            </a:r>
            <a:r>
              <a:rPr lang="fr-FR" altLang="ja-JP" sz="3600" dirty="0" smtClean="0">
                <a:ea typeface="+mj-ea"/>
              </a:rPr>
              <a:t>'</a:t>
            </a:r>
            <a:r>
              <a:rPr lang="en-US" sz="3600" dirty="0" smtClean="0">
                <a:ea typeface="+mj-ea"/>
              </a:rPr>
              <a:t>s Household (Eph. 2:19-22)</a:t>
            </a:r>
          </a:p>
        </p:txBody>
      </p:sp>
      <p:sp>
        <p:nvSpPr>
          <p:cNvPr id="20483" name="Rectangle 3"/>
          <p:cNvSpPr>
            <a:spLocks noGrp="1" noChangeArrowheads="1"/>
          </p:cNvSpPr>
          <p:nvPr>
            <p:ph type="subTitle" idx="1"/>
          </p:nvPr>
        </p:nvSpPr>
        <p:spPr>
          <a:xfrm>
            <a:off x="0" y="5791200"/>
            <a:ext cx="9144000" cy="609600"/>
          </a:xfrm>
          <a:solidFill>
            <a:schemeClr val="hlink"/>
          </a:solidFill>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b="1" i="0" dirty="0" smtClean="0">
                <a:solidFill>
                  <a:schemeClr val="bg1"/>
                </a:solidFill>
                <a:ea typeface="+mn-ea"/>
              </a:rPr>
              <a:t>Foundation: The Lord Jesus Christ (1 Cor. 3:11)</a:t>
            </a:r>
          </a:p>
        </p:txBody>
      </p:sp>
      <p:sp>
        <p:nvSpPr>
          <p:cNvPr id="602115" name="Text Box 4"/>
          <p:cNvSpPr txBox="1">
            <a:spLocks noChangeArrowheads="1"/>
          </p:cNvSpPr>
          <p:nvPr/>
        </p:nvSpPr>
        <p:spPr bwMode="auto">
          <a:xfrm>
            <a:off x="8543925" y="76200"/>
            <a:ext cx="523875"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smtClean="0">
                <a:solidFill>
                  <a:srgbClr val="000000"/>
                </a:solidFill>
                <a:latin typeface="Arial" pitchFamily="34"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w="9525">
            <a:noFill/>
            <a:miter lim="800000"/>
            <a:headEnd/>
            <a:tailEnd/>
          </a:ln>
          <a:effectLst/>
        </p:spPr>
        <p:txBody>
          <a:bodyPr/>
          <a:lstStyle/>
          <a:p>
            <a:pPr algn="ctr" fontAlgn="base">
              <a:spcBef>
                <a:spcPct val="20000"/>
              </a:spcBef>
              <a:spcAft>
                <a:spcPct val="0"/>
              </a:spcAft>
              <a:buClr>
                <a:srgbClr val="800040"/>
              </a:buClr>
              <a:buFont typeface="Wingdings" charset="0"/>
              <a:buNone/>
              <a:defRPr/>
            </a:pPr>
            <a:r>
              <a:rPr lang="en-US" sz="2800" b="1" dirty="0">
                <a:solidFill>
                  <a:srgbClr val="FFFFFF"/>
                </a:solidFill>
              </a:rPr>
              <a:t>Foundation: Apostles &amp; Prophets (Eph. 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w="9525">
            <a:noFill/>
            <a:miter lim="800000"/>
            <a:headEnd/>
            <a:tailEnd/>
          </a:ln>
          <a:effectLst/>
        </p:spPr>
        <p:txBody>
          <a:bodyPr/>
          <a:lstStyle/>
          <a:p>
            <a:pPr algn="ctr" fontAlgn="base">
              <a:spcBef>
                <a:spcPct val="20000"/>
              </a:spcBef>
              <a:spcAft>
                <a:spcPct val="0"/>
              </a:spcAft>
              <a:buClr>
                <a:srgbClr val="800040"/>
              </a:buClr>
              <a:buFont typeface="Wingdings" charset="0"/>
              <a:buNone/>
              <a:defRPr/>
            </a:pPr>
            <a:r>
              <a:rPr lang="en-US" sz="2800" b="1">
                <a:solidFill>
                  <a:srgbClr val="FFFFFF"/>
                </a:solidFill>
              </a:rPr>
              <a:t>Evangelists</a:t>
            </a: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w="9525">
            <a:noFill/>
            <a:miter lim="800000"/>
            <a:headEnd/>
            <a:tailEnd/>
          </a:ln>
          <a:effectLst/>
        </p:spPr>
        <p:txBody>
          <a:bodyPr/>
          <a:lstStyle/>
          <a:p>
            <a:pPr algn="ctr" fontAlgn="base">
              <a:spcBef>
                <a:spcPct val="20000"/>
              </a:spcBef>
              <a:spcAft>
                <a:spcPct val="0"/>
              </a:spcAft>
              <a:buClr>
                <a:srgbClr val="800040"/>
              </a:buClr>
              <a:buFont typeface="Wingdings" charset="0"/>
              <a:buNone/>
              <a:defRPr/>
            </a:pPr>
            <a:r>
              <a:rPr lang="en-US" sz="2800" b="1">
                <a:solidFill>
                  <a:srgbClr val="FFFFFF"/>
                </a:solidFill>
              </a:rPr>
              <a:t>Teachers</a:t>
            </a: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w="9525">
            <a:noFill/>
            <a:miter lim="800000"/>
            <a:headEnd/>
            <a:tailEnd/>
          </a:ln>
          <a:effectLst/>
        </p:spPr>
        <p:txBody>
          <a:bodyPr/>
          <a:lstStyle/>
          <a:p>
            <a:pPr algn="ctr" fontAlgn="base">
              <a:spcBef>
                <a:spcPct val="20000"/>
              </a:spcBef>
              <a:spcAft>
                <a:spcPct val="0"/>
              </a:spcAft>
              <a:buClr>
                <a:srgbClr val="800040"/>
              </a:buClr>
              <a:buFont typeface="Wingdings" charset="0"/>
              <a:buNone/>
              <a:defRPr/>
            </a:pPr>
            <a:r>
              <a:rPr lang="en-US" sz="2800" b="1">
                <a:solidFill>
                  <a:srgbClr val="FFFFFF"/>
                </a:solidFill>
              </a:rPr>
              <a:t>Pastor-Teachers</a:t>
            </a:r>
          </a:p>
        </p:txBody>
      </p:sp>
      <p:grpSp>
        <p:nvGrpSpPr>
          <p:cNvPr id="2"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cstate="print"/>
              <a:srcRect/>
              <a:tile tx="0" ty="0" sx="100000" sy="100000" flip="none" algn="tl"/>
            </a:blipFill>
            <a:ln w="9525">
              <a:noFill/>
              <a:miter lim="800000"/>
              <a:headEnd/>
              <a:tailEnd/>
            </a:ln>
            <a:effectLst/>
          </p:spPr>
          <p:txBody>
            <a:bodyPr/>
            <a:lstStyle/>
            <a:p>
              <a:pPr algn="ctr" fontAlgn="base">
                <a:spcBef>
                  <a:spcPct val="20000"/>
                </a:spcBef>
                <a:spcAft>
                  <a:spcPct val="0"/>
                </a:spcAft>
                <a:buClr>
                  <a:srgbClr val="800040"/>
                </a:buClr>
                <a:buFont typeface="Wingdings" charset="0"/>
                <a:buNone/>
                <a:defRPr/>
              </a:pPr>
              <a:endParaRPr lang="en-US" sz="2800" b="1">
                <a:solidFill>
                  <a:srgbClr val="FFFFFF"/>
                </a:solidFill>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cstate="print"/>
              <a:srcRect/>
              <a:tile tx="0" ty="0" sx="100000" sy="100000" flip="none" algn="tl"/>
            </a:blipFill>
            <a:ln w="9525">
              <a:noFill/>
              <a:miter lim="800000"/>
              <a:headEnd/>
              <a:tailEnd/>
            </a:ln>
            <a:effectLst/>
          </p:spPr>
          <p:txBody>
            <a:bodyPr/>
            <a:lstStyle/>
            <a:p>
              <a:pPr algn="ctr" fontAlgn="base">
                <a:spcBef>
                  <a:spcPct val="20000"/>
                </a:spcBef>
                <a:spcAft>
                  <a:spcPct val="0"/>
                </a:spcAft>
                <a:buClr>
                  <a:srgbClr val="800040"/>
                </a:buClr>
                <a:buFont typeface="Wingdings" charset="0"/>
                <a:buNone/>
                <a:defRPr/>
              </a:pPr>
              <a:endParaRPr lang="en-US" sz="2800" b="1">
                <a:solidFill>
                  <a:srgbClr val="FFFFFF"/>
                </a:solidFill>
              </a:endParaRPr>
            </a:p>
          </p:txBody>
        </p:sp>
      </p:grpSp>
      <p:sp>
        <p:nvSpPr>
          <p:cNvPr id="20492" name="Text Box 12"/>
          <p:cNvSpPr txBox="1">
            <a:spLocks noChangeArrowheads="1"/>
          </p:cNvSpPr>
          <p:nvPr/>
        </p:nvSpPr>
        <p:spPr bwMode="auto">
          <a:xfrm>
            <a:off x="6708775" y="3292475"/>
            <a:ext cx="2324100" cy="822325"/>
          </a:xfrm>
          <a:prstGeom prst="rect">
            <a:avLst/>
          </a:prstGeom>
          <a:noFill/>
          <a:ln w="9525">
            <a:noFill/>
            <a:miter lim="800000"/>
            <a:headEnd/>
            <a:tailEnd/>
          </a:ln>
        </p:spPr>
        <p:txBody>
          <a:bodyPr wrap="none">
            <a:spAutoFit/>
          </a:bodyPr>
          <a:lstStyle/>
          <a:p>
            <a:pPr algn="r" eaLnBrk="0" fontAlgn="base" hangingPunct="0">
              <a:spcBef>
                <a:spcPct val="0"/>
              </a:spcBef>
              <a:spcAft>
                <a:spcPct val="0"/>
              </a:spcAft>
            </a:pPr>
            <a:r>
              <a:rPr lang="en-US" sz="2400" i="1" smtClean="0">
                <a:solidFill>
                  <a:srgbClr val="000000"/>
                </a:solidFill>
              </a:rPr>
              <a:t>Equipping Gifts</a:t>
            </a:r>
            <a:br>
              <a:rPr lang="en-US" sz="2400" i="1" smtClean="0">
                <a:solidFill>
                  <a:srgbClr val="000000"/>
                </a:solidFill>
              </a:rPr>
            </a:br>
            <a:r>
              <a:rPr lang="en-US" sz="2400" i="1" smtClean="0">
                <a:solidFill>
                  <a:srgbClr val="000000"/>
                </a:solidFill>
              </a:rPr>
              <a:t>(Eph. 4:11-12a)</a:t>
            </a:r>
          </a:p>
        </p:txBody>
      </p:sp>
      <p:sp>
        <p:nvSpPr>
          <p:cNvPr id="602122" name="Text Box 13"/>
          <p:cNvSpPr txBox="1">
            <a:spLocks noChangeArrowheads="1"/>
          </p:cNvSpPr>
          <p:nvPr/>
        </p:nvSpPr>
        <p:spPr bwMode="auto">
          <a:xfrm>
            <a:off x="1371600" y="6553200"/>
            <a:ext cx="6330950" cy="3079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smtClean="0">
                <a:solidFill>
                  <a:srgbClr val="000000"/>
                </a:solidFill>
              </a:rPr>
              <a:t>Adapted from Charles R. Swindoll. </a:t>
            </a:r>
            <a:r>
              <a:rPr lang="en-US" altLang="ja-JP" sz="1400" smtClean="0">
                <a:solidFill>
                  <a:srgbClr val="000000"/>
                </a:solidFill>
              </a:rPr>
              <a:t>"Spiritual Gifts Study Guide" (IFL, 1983), 7</a:t>
            </a:r>
            <a:endParaRPr lang="en-US" sz="1400" smtClean="0">
              <a:solidFill>
                <a:srgbClr val="000000"/>
              </a:solidFill>
            </a:endParaRPr>
          </a:p>
        </p:txBody>
      </p:sp>
      <p:sp>
        <p:nvSpPr>
          <p:cNvPr id="20494" name="Text Box 14"/>
          <p:cNvSpPr txBox="1">
            <a:spLocks noChangeArrowheads="1"/>
          </p:cNvSpPr>
          <p:nvPr/>
        </p:nvSpPr>
        <p:spPr bwMode="auto">
          <a:xfrm>
            <a:off x="6172200" y="990600"/>
            <a:ext cx="2860675" cy="822325"/>
          </a:xfrm>
          <a:prstGeom prst="rect">
            <a:avLst/>
          </a:prstGeom>
          <a:noFill/>
          <a:ln w="9525">
            <a:noFill/>
            <a:miter lim="800000"/>
            <a:headEnd/>
            <a:tailEnd/>
          </a:ln>
        </p:spPr>
        <p:txBody>
          <a:bodyPr wrap="none">
            <a:spAutoFit/>
          </a:bodyPr>
          <a:lstStyle/>
          <a:p>
            <a:pPr algn="r" eaLnBrk="0" fontAlgn="base" hangingPunct="0">
              <a:spcBef>
                <a:spcPct val="0"/>
              </a:spcBef>
              <a:spcAft>
                <a:spcPct val="0"/>
              </a:spcAft>
            </a:pPr>
            <a:r>
              <a:rPr lang="en-US" sz="2400" i="1" smtClean="0">
                <a:solidFill>
                  <a:srgbClr val="000000"/>
                </a:solidFill>
              </a:rPr>
              <a:t>Non-Equipping Gifts</a:t>
            </a:r>
            <a:br>
              <a:rPr lang="en-US" sz="2400" i="1" smtClean="0">
                <a:solidFill>
                  <a:srgbClr val="000000"/>
                </a:solidFill>
              </a:rPr>
            </a:br>
            <a:r>
              <a:rPr lang="en-US" sz="2400" i="1" smtClean="0">
                <a:solidFill>
                  <a:srgbClr val="000000"/>
                </a:solidFill>
              </a:rPr>
              <a:t>(Eph. 4:12b)</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914400" y="3020144"/>
            <a:ext cx="7543800" cy="3505200"/>
          </a:xfrm>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eaLnBrk="1" hangingPunct="1">
              <a:buFont typeface="Wingdings" charset="0"/>
              <a:buChar char="§"/>
              <a:defRPr/>
            </a:pPr>
            <a:r>
              <a:rPr kumimoji="0" lang="en-US" altLang="ja-JP" sz="3600" b="1" dirty="0" smtClean="0">
                <a:effectLst>
                  <a:glow rad="101600">
                    <a:srgbClr val="000409">
                      <a:alpha val="75000"/>
                    </a:srgbClr>
                  </a:glow>
                </a:effectLst>
                <a:ea typeface="+mn-ea"/>
              </a:rPr>
              <a:t>"</a:t>
            </a:r>
            <a:r>
              <a:rPr kumimoji="0" lang="en-US" sz="3600" b="1" dirty="0" smtClean="0">
                <a:effectLst>
                  <a:glow rad="101600">
                    <a:srgbClr val="000409">
                      <a:alpha val="75000"/>
                    </a:srgbClr>
                  </a:glow>
                </a:effectLst>
                <a:ea typeface="+mn-ea"/>
              </a:rPr>
              <a:t>The divinely ordained gift to </a:t>
            </a:r>
            <a:r>
              <a:rPr kumimoji="0" lang="en-US" sz="3600" b="1" dirty="0" smtClean="0">
                <a:solidFill>
                  <a:srgbClr val="FFFF00"/>
                </a:solidFill>
                <a:effectLst>
                  <a:glow rad="101600">
                    <a:srgbClr val="000409">
                      <a:alpha val="75000"/>
                    </a:srgbClr>
                  </a:glow>
                </a:effectLst>
                <a:ea typeface="+mn-ea"/>
              </a:rPr>
              <a:t>establish</a:t>
            </a:r>
            <a:r>
              <a:rPr kumimoji="0" lang="en-US" sz="3600" b="1" dirty="0" smtClean="0">
                <a:effectLst>
                  <a:glow rad="101600">
                    <a:srgbClr val="000409">
                      <a:alpha val="75000"/>
                    </a:srgbClr>
                  </a:glow>
                </a:effectLst>
                <a:ea typeface="+mn-ea"/>
              </a:rPr>
              <a:t> the Church on earth by divine </a:t>
            </a:r>
            <a:r>
              <a:rPr kumimoji="0" lang="en-US" sz="3600" b="1" dirty="0" smtClean="0">
                <a:solidFill>
                  <a:srgbClr val="FFFF00"/>
                </a:solidFill>
                <a:effectLst>
                  <a:glow rad="101600">
                    <a:srgbClr val="000409">
                      <a:alpha val="75000"/>
                    </a:srgbClr>
                  </a:glow>
                </a:effectLst>
                <a:ea typeface="+mn-ea"/>
              </a:rPr>
              <a:t>revelation</a:t>
            </a:r>
            <a:r>
              <a:rPr kumimoji="0" lang="en-US" sz="3600" b="1" dirty="0" smtClean="0">
                <a:effectLst>
                  <a:glow rad="101600">
                    <a:srgbClr val="000409">
                      <a:alpha val="75000"/>
                    </a:srgbClr>
                  </a:glow>
                </a:effectLst>
                <a:ea typeface="+mn-ea"/>
              </a:rPr>
              <a:t>, unquestioned </a:t>
            </a:r>
            <a:r>
              <a:rPr kumimoji="0" lang="en-US" sz="3600" b="1" dirty="0" smtClean="0">
                <a:solidFill>
                  <a:srgbClr val="FFFF00"/>
                </a:solidFill>
                <a:effectLst>
                  <a:glow rad="101600">
                    <a:srgbClr val="000409">
                      <a:alpha val="75000"/>
                    </a:srgbClr>
                  </a:glow>
                </a:effectLst>
                <a:ea typeface="+mn-ea"/>
              </a:rPr>
              <a:t>authority</a:t>
            </a:r>
            <a:r>
              <a:rPr kumimoji="0" lang="en-US" sz="3600" b="1" dirty="0" smtClean="0">
                <a:effectLst>
                  <a:glow rad="101600">
                    <a:srgbClr val="000409">
                      <a:alpha val="75000"/>
                    </a:srgbClr>
                  </a:glow>
                </a:effectLst>
                <a:ea typeface="+mn-ea"/>
              </a:rPr>
              <a:t>, and authentication by </a:t>
            </a:r>
            <a:r>
              <a:rPr kumimoji="0" lang="en-US" sz="3600" b="1" dirty="0" smtClean="0">
                <a:solidFill>
                  <a:srgbClr val="FFFF00"/>
                </a:solidFill>
                <a:effectLst>
                  <a:glow rad="101600">
                    <a:srgbClr val="000409">
                      <a:alpha val="75000"/>
                    </a:srgbClr>
                  </a:glow>
                </a:effectLst>
                <a:ea typeface="+mn-ea"/>
              </a:rPr>
              <a:t>miracles</a:t>
            </a:r>
            <a:r>
              <a:rPr kumimoji="0" lang="en-US" sz="3600" b="1" dirty="0" smtClean="0">
                <a:effectLst>
                  <a:glow rad="101600">
                    <a:srgbClr val="000409">
                      <a:alpha val="75000"/>
                    </a:srgbClr>
                  </a:glow>
                </a:effectLst>
                <a:ea typeface="+mn-ea"/>
              </a:rPr>
              <a:t>.</a:t>
            </a:r>
            <a:r>
              <a:rPr kumimoji="0" lang="en-US" altLang="ja-JP" sz="3600" b="1" dirty="0" smtClean="0">
                <a:effectLst>
                  <a:glow rad="101600">
                    <a:srgbClr val="000409">
                      <a:alpha val="75000"/>
                    </a:srgbClr>
                  </a:glow>
                </a:effectLst>
                <a:ea typeface="+mn-ea"/>
              </a:rPr>
              <a:t>"</a:t>
            </a:r>
            <a:endParaRPr kumimoji="0" lang="en-US" sz="3600" b="1" dirty="0" smtClean="0">
              <a:effectLst>
                <a:glow rad="101600">
                  <a:srgbClr val="000409">
                    <a:alpha val="75000"/>
                  </a:srgbClr>
                </a:glow>
              </a:effectLst>
              <a:ea typeface="+mn-ea"/>
            </a:endParaRPr>
          </a:p>
        </p:txBody>
      </p:sp>
      <p:sp>
        <p:nvSpPr>
          <p:cNvPr id="604162" name="Text Box 4"/>
          <p:cNvSpPr txBox="1">
            <a:spLocks noChangeArrowheads="1"/>
          </p:cNvSpPr>
          <p:nvPr/>
        </p:nvSpPr>
        <p:spPr bwMode="auto">
          <a:xfrm>
            <a:off x="8543925" y="76200"/>
            <a:ext cx="5238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latin typeface="Arial" pitchFamily="34" charset="0"/>
              </a:rPr>
              <a:t>20</a:t>
            </a:r>
          </a:p>
        </p:txBody>
      </p:sp>
      <p:pic>
        <p:nvPicPr>
          <p:cNvPr id="604163" name="Picture 1"/>
          <p:cNvPicPr>
            <a:picLocks noChangeAspect="1"/>
          </p:cNvPicPr>
          <p:nvPr/>
        </p:nvPicPr>
        <p:blipFill>
          <a:blip r:embed="rId3" cstate="print"/>
          <a:srcRect/>
          <a:stretch>
            <a:fillRect/>
          </a:stretch>
        </p:blipFill>
        <p:spPr bwMode="auto">
          <a:xfrm>
            <a:off x="5243513" y="115888"/>
            <a:ext cx="3289300" cy="2476500"/>
          </a:xfrm>
          <a:prstGeom prst="rect">
            <a:avLst/>
          </a:prstGeom>
          <a:noFill/>
          <a:ln w="9525">
            <a:noFill/>
            <a:miter lim="800000"/>
            <a:headEnd/>
            <a:tailEnd/>
          </a:ln>
        </p:spPr>
      </p:pic>
      <p:sp>
        <p:nvSpPr>
          <p:cNvPr id="12290" name="Rectangle 2"/>
          <p:cNvSpPr>
            <a:spLocks noGrp="1" noChangeArrowheads="1"/>
          </p:cNvSpPr>
          <p:nvPr>
            <p:ph type="title"/>
          </p:nvPr>
        </p:nvSpPr>
        <p:spPr>
          <a:xfrm>
            <a:off x="395288" y="215900"/>
            <a:ext cx="5184775" cy="2276475"/>
          </a:xfrm>
        </p:spPr>
        <p:txBody>
          <a:bodyPr/>
          <a:lstStyle/>
          <a:p>
            <a:pPr eaLnBrk="1" hangingPunct="1">
              <a:defRPr/>
            </a:pPr>
            <a:r>
              <a:rPr kumimoji="0" lang="en-US" b="1" dirty="0" smtClean="0">
                <a:latin typeface="Arial"/>
                <a:ea typeface="+mj-ea"/>
                <a:cs typeface="Arial"/>
              </a:rPr>
              <a:t>What is the gift of </a:t>
            </a:r>
            <a:r>
              <a:rPr kumimoji="0" lang="en-US" sz="6600" b="1" dirty="0" smtClean="0">
                <a:solidFill>
                  <a:srgbClr val="FFFF00"/>
                </a:solidFill>
                <a:latin typeface="Arial"/>
                <a:ea typeface="+mj-ea"/>
                <a:cs typeface="Arial"/>
              </a:rPr>
              <a:t>apostleship</a:t>
            </a:r>
            <a:r>
              <a:rPr kumimoji="0" lang="en-US" b="1" dirty="0" smtClean="0">
                <a:latin typeface="Arial"/>
                <a:ea typeface="+mj-ea"/>
                <a:cs typeface="Aria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291">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a:solidFill>
                  <a:srgbClr val="000000"/>
                </a:solidFill>
                <a:latin typeface="Arial" charset="0"/>
                <a:cs typeface="Arial" charset="0"/>
              </a:rPr>
              <a:t>Dr. Rick Griffith</a:t>
            </a:r>
          </a:p>
          <a:p>
            <a:pPr algn="ctr" fontAlgn="base">
              <a:spcBef>
                <a:spcPct val="0"/>
              </a:spcBef>
              <a:spcAft>
                <a:spcPct val="0"/>
              </a:spcAft>
              <a:defRPr/>
            </a:pPr>
            <a:r>
              <a:rPr lang="en-US">
                <a:solidFill>
                  <a:srgbClr val="000000"/>
                </a:solidFill>
                <a:latin typeface="Arial" charset="0"/>
                <a:cs typeface="Arial" charset="0"/>
              </a:rPr>
              <a:t>International Baptist Church of Singapore</a:t>
            </a:r>
          </a:p>
          <a:p>
            <a:pPr algn="ctr" fontAlgn="base">
              <a:spcBef>
                <a:spcPct val="0"/>
              </a:spcBef>
              <a:spcAft>
                <a:spcPct val="0"/>
              </a:spcAft>
              <a:defRPr/>
            </a:pPr>
            <a:r>
              <a:rPr lang="en-US">
                <a:solidFill>
                  <a:srgbClr val="000000"/>
                </a:solidFill>
                <a:latin typeface="Arial" charset="0"/>
                <a:cs typeface="Arial" charset="0"/>
              </a:rPr>
              <a:t>22 May 2005</a:t>
            </a:r>
          </a:p>
        </p:txBody>
      </p:sp>
      <p:sp>
        <p:nvSpPr>
          <p:cNvPr id="22531" name="Rectangle 3"/>
          <p:cNvSpPr>
            <a:spLocks noChangeArrowheads="1"/>
          </p:cNvSpPr>
          <p:nvPr/>
        </p:nvSpPr>
        <p:spPr bwMode="auto">
          <a:xfrm>
            <a:off x="682625" y="763588"/>
            <a:ext cx="8064500" cy="57054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22532" name="Text Box 4"/>
          <p:cNvSpPr txBox="1">
            <a:spLocks noChangeArrowheads="1"/>
          </p:cNvSpPr>
          <p:nvPr/>
        </p:nvSpPr>
        <p:spPr bwMode="auto">
          <a:xfrm>
            <a:off x="8880475" y="5678488"/>
            <a:ext cx="1841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8" tIns="45709" rIns="91418" bIns="45709" anchor="ctr">
            <a:spAutoFit/>
          </a:bodyPr>
          <a:lstStyle/>
          <a:p>
            <a:pPr algn="ctr" eaLnBrk="0" fontAlgn="base" hangingPunct="0">
              <a:spcBef>
                <a:spcPct val="50000"/>
              </a:spcBef>
              <a:spcAft>
                <a:spcPct val="0"/>
              </a:spcAft>
              <a:defRPr/>
            </a:pPr>
            <a:endParaRPr lang="en-US" sz="2000">
              <a:solidFill>
                <a:srgbClr val="FFA27C"/>
              </a:solidFill>
              <a:latin typeface="Comic Sans MS" charset="0"/>
              <a:cs typeface="ＭＳ Ｐゴシック" charset="0"/>
            </a:endParaRPr>
          </a:p>
        </p:txBody>
      </p:sp>
      <p:pic>
        <p:nvPicPr>
          <p:cNvPr id="225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40161" dir="1106097" algn="ctr" rotWithShape="0">
                    <a:schemeClr val="bg1">
                      <a:alpha val="74998"/>
                    </a:schemeClr>
                  </a:outerShdw>
                </a:effectLst>
              </a14:hiddenEffects>
            </a:ext>
          </a:extLst>
        </p:spPr>
      </p:pic>
      <p:sp>
        <p:nvSpPr>
          <p:cNvPr id="22534"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0">
                <a:solidFill>
                  <a:schemeClr val="accent2"/>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pic>
        <p:nvPicPr>
          <p:cNvPr id="22535" name="Picture 7"/>
          <p:cNvPicPr>
            <a:picLocks noChangeAspect="1" noChangeArrowheads="1"/>
          </p:cNvPicPr>
          <p:nvPr/>
        </p:nvPicPr>
        <p:blipFill>
          <a:blip r:embed="rId4" cstate="print">
            <a:lum bright="-24000"/>
            <a:extLst>
              <a:ext uri="{28A0092B-C50C-407E-A947-70E740481C1C}">
                <a14:useLocalDpi xmlns:a14="http://schemas.microsoft.com/office/drawing/2010/main" val="0"/>
              </a:ext>
            </a:extLst>
          </a:blip>
          <a:srcRect/>
          <a:stretch>
            <a:fillRect/>
          </a:stretch>
        </p:blipFill>
        <p:spPr bwMode="auto">
          <a:xfrm>
            <a:off x="635000" y="619125"/>
            <a:ext cx="7853363" cy="564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57501" dir="1676261" algn="ctr" rotWithShape="0">
                    <a:schemeClr val="bg2">
                      <a:alpha val="74998"/>
                    </a:schemeClr>
                  </a:outerShdw>
                </a:effectLst>
              </a14:hiddenEffects>
            </a:ext>
          </a:extLst>
        </p:spPr>
      </p:pic>
      <p:sp>
        <p:nvSpPr>
          <p:cNvPr id="22536" name="Text Box 8"/>
          <p:cNvSpPr txBox="1">
            <a:spLocks noChangeArrowheads="1"/>
          </p:cNvSpPr>
          <p:nvPr/>
        </p:nvSpPr>
        <p:spPr bwMode="auto">
          <a:xfrm>
            <a:off x="500063" y="5468938"/>
            <a:ext cx="8129587" cy="569912"/>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82020" tIns="41010" rIns="82020" bIns="41010"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defRPr/>
            </a:pPr>
            <a:endParaRPr lang="en-US" sz="3200" b="1" i="1" smtClean="0">
              <a:solidFill>
                <a:srgbClr val="FC0128"/>
              </a:solidFill>
              <a:effectLst>
                <a:outerShdw blurRad="38100" dist="38100" dir="2700000" algn="tl">
                  <a:srgbClr val="DDDDDD"/>
                </a:outerShdw>
              </a:effectLst>
            </a:endParaRPr>
          </a:p>
        </p:txBody>
      </p:sp>
      <p:sp>
        <p:nvSpPr>
          <p:cNvPr id="22537"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22540" name="Rectangle 12"/>
          <p:cNvSpPr>
            <a:spLocks noGrp="1" noChangeArrowheads="1"/>
          </p:cNvSpPr>
          <p:nvPr>
            <p:ph type="title" idx="4294967295"/>
          </p:nvPr>
        </p:nvSpPr>
        <p:spPr bwMode="auto">
          <a:xfrm>
            <a:off x="685800" y="1828800"/>
            <a:ext cx="7772400" cy="1179513"/>
          </a:xfrm>
          <a:prstGeom prst="rect">
            <a:avLst/>
          </a:prstGeom>
          <a:noFill/>
          <a:ln w="12700">
            <a:miter lim="800000"/>
            <a:headEnd/>
            <a:tailEnd/>
          </a:ln>
          <a:effectLst>
            <a:outerShdw dist="35921" dir="2700000" algn="ctr" rotWithShape="0">
              <a:srgbClr val="808080">
                <a:alpha val="74997"/>
              </a:srgbClr>
            </a:outerShdw>
          </a:effectLst>
        </p:spPr>
        <p:txBody>
          <a:bodyPr lIns="82011" tIns="41006" rIns="82011" bIns="41006" anchor="ctr">
            <a:spAutoFit/>
          </a:bodyPr>
          <a:lstStyle/>
          <a:p>
            <a:pPr>
              <a:spcBef>
                <a:spcPct val="50000"/>
              </a:spcBef>
              <a:defRPr/>
            </a:pPr>
            <a:r>
              <a:rPr lang="en-US" sz="7200" b="1" i="1" smtClean="0">
                <a:solidFill>
                  <a:srgbClr val="FFFC1E"/>
                </a:solidFill>
                <a:latin typeface="Kosher-Normal" charset="0"/>
                <a:ea typeface="+mj-ea"/>
                <a:cs typeface="+mj-cs"/>
              </a:rPr>
              <a:t>Biblical Roles</a:t>
            </a:r>
            <a:endParaRPr lang="en-US" sz="6600" i="1" smtClean="0">
              <a:solidFill>
                <a:srgbClr val="FFFC1E"/>
              </a:solidFill>
              <a:latin typeface="Kosher-Normal" charset="0"/>
              <a:ea typeface="+mj-ea"/>
              <a:cs typeface="+mj-cs"/>
            </a:endParaRPr>
          </a:p>
        </p:txBody>
      </p:sp>
      <p:sp>
        <p:nvSpPr>
          <p:cNvPr id="22541" name="Rectangle 13"/>
          <p:cNvSpPr>
            <a:spLocks noChangeArrowheads="1"/>
          </p:cNvSpPr>
          <p:nvPr/>
        </p:nvSpPr>
        <p:spPr bwMode="auto">
          <a:xfrm>
            <a:off x="685800" y="3200400"/>
            <a:ext cx="7772400" cy="1179513"/>
          </a:xfrm>
          <a:prstGeom prst="rect">
            <a:avLst/>
          </a:prstGeom>
          <a:noFill/>
          <a:ln w="12700">
            <a:noFill/>
            <a:miter lim="800000"/>
            <a:headEnd/>
            <a:tailEnd/>
          </a:ln>
          <a:effectLst>
            <a:outerShdw dist="35921" dir="2700000" algn="ctr" rotWithShape="0">
              <a:srgbClr val="808080">
                <a:alpha val="74997"/>
              </a:srgbClr>
            </a:outerShdw>
          </a:effectLst>
        </p:spPr>
        <p:txBody>
          <a:bodyPr lIns="82011" tIns="41006" rIns="82011" bIns="41006" anchor="ctr">
            <a:spAutoFit/>
          </a:bodyPr>
          <a:lstStyle/>
          <a:p>
            <a:pPr algn="ctr" defTabSz="903288" eaLnBrk="0" fontAlgn="base" hangingPunct="0">
              <a:spcBef>
                <a:spcPct val="50000"/>
              </a:spcBef>
              <a:spcAft>
                <a:spcPct val="0"/>
              </a:spcAft>
              <a:defRPr/>
            </a:pPr>
            <a:r>
              <a:rPr lang="en-US" sz="7200" b="1" i="1">
                <a:solidFill>
                  <a:srgbClr val="FFFC1E"/>
                </a:solidFill>
                <a:latin typeface="Kosher-Normal" charset="0"/>
                <a:cs typeface="ＭＳ Ｐゴシック" charset="0"/>
              </a:rPr>
              <a:t>Are now fuzzy</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dissolve">
                                      <p:cBhvr>
                                        <p:cTn id="7" dur="500"/>
                                        <p:tgtEl>
                                          <p:spTgt spid="225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dissolve">
                                      <p:cBhvr>
                                        <p:cTn id="10" dur="5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a:solidFill>
                  <a:srgbClr val="000000"/>
                </a:solidFill>
                <a:latin typeface="Arial" charset="0"/>
                <a:cs typeface="Arial" charset="0"/>
              </a:rPr>
              <a:t>Dr. Rick Griffith</a:t>
            </a:r>
          </a:p>
          <a:p>
            <a:pPr algn="ctr" fontAlgn="base">
              <a:spcBef>
                <a:spcPct val="0"/>
              </a:spcBef>
              <a:spcAft>
                <a:spcPct val="0"/>
              </a:spcAft>
              <a:defRPr/>
            </a:pPr>
            <a:r>
              <a:rPr lang="en-US">
                <a:solidFill>
                  <a:srgbClr val="000000"/>
                </a:solidFill>
                <a:latin typeface="Arial" charset="0"/>
                <a:cs typeface="Arial" charset="0"/>
              </a:rPr>
              <a:t>International Baptist Church of Singapore</a:t>
            </a:r>
          </a:p>
          <a:p>
            <a:pPr algn="ctr" fontAlgn="base">
              <a:spcBef>
                <a:spcPct val="0"/>
              </a:spcBef>
              <a:spcAft>
                <a:spcPct val="0"/>
              </a:spcAft>
              <a:defRPr/>
            </a:pPr>
            <a:r>
              <a:rPr lang="en-US">
                <a:solidFill>
                  <a:srgbClr val="000000"/>
                </a:solidFill>
                <a:latin typeface="Arial" charset="0"/>
                <a:cs typeface="Arial" charset="0"/>
              </a:rPr>
              <a:t>22 May 2005</a:t>
            </a:r>
          </a:p>
        </p:txBody>
      </p:sp>
      <p:sp>
        <p:nvSpPr>
          <p:cNvPr id="373763" name="Rectangle 3"/>
          <p:cNvSpPr>
            <a:spLocks noChangeArrowheads="1"/>
          </p:cNvSpPr>
          <p:nvPr/>
        </p:nvSpPr>
        <p:spPr bwMode="auto">
          <a:xfrm>
            <a:off x="682625" y="763588"/>
            <a:ext cx="8064500" cy="57054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373764" name="Text Box 4"/>
          <p:cNvSpPr txBox="1">
            <a:spLocks noChangeArrowheads="1"/>
          </p:cNvSpPr>
          <p:nvPr/>
        </p:nvSpPr>
        <p:spPr bwMode="auto">
          <a:xfrm>
            <a:off x="8880475" y="5678488"/>
            <a:ext cx="1841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8" tIns="45709" rIns="91418" bIns="45709" anchor="ctr">
            <a:spAutoFit/>
          </a:bodyPr>
          <a:lstStyle/>
          <a:p>
            <a:pPr algn="ctr" eaLnBrk="0" fontAlgn="base" hangingPunct="0">
              <a:spcBef>
                <a:spcPct val="50000"/>
              </a:spcBef>
              <a:spcAft>
                <a:spcPct val="0"/>
              </a:spcAft>
              <a:defRPr/>
            </a:pPr>
            <a:endParaRPr lang="en-US" sz="2000">
              <a:solidFill>
                <a:srgbClr val="FFA27C"/>
              </a:solidFill>
              <a:latin typeface="Comic Sans MS" charset="0"/>
              <a:cs typeface="ＭＳ Ｐゴシック" charset="0"/>
            </a:endParaRPr>
          </a:p>
        </p:txBody>
      </p:sp>
      <p:pic>
        <p:nvPicPr>
          <p:cNvPr id="3737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40161" dir="1106097" algn="ctr" rotWithShape="0">
                    <a:schemeClr val="bg1">
                      <a:alpha val="74998"/>
                    </a:schemeClr>
                  </a:outerShdw>
                </a:effectLst>
              </a14:hiddenEffects>
            </a:ext>
          </a:extLst>
        </p:spPr>
      </p:pic>
      <p:sp>
        <p:nvSpPr>
          <p:cNvPr id="373766"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0">
                <a:solidFill>
                  <a:schemeClr val="accent2"/>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373768" name="Text Box 8"/>
          <p:cNvSpPr txBox="1">
            <a:spLocks noChangeArrowheads="1"/>
          </p:cNvSpPr>
          <p:nvPr/>
        </p:nvSpPr>
        <p:spPr bwMode="auto">
          <a:xfrm>
            <a:off x="500063" y="5468938"/>
            <a:ext cx="8129587" cy="569912"/>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82020" tIns="41010" rIns="82020" bIns="41010"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defRPr/>
            </a:pPr>
            <a:endParaRPr lang="en-US" sz="3200" b="1" i="1" smtClean="0">
              <a:solidFill>
                <a:srgbClr val="FC0128"/>
              </a:solidFill>
              <a:effectLst>
                <a:outerShdw blurRad="38100" dist="38100" dir="2700000" algn="tl">
                  <a:srgbClr val="DDDDDD"/>
                </a:outerShdw>
              </a:effectLst>
            </a:endParaRPr>
          </a:p>
        </p:txBody>
      </p:sp>
      <p:sp>
        <p:nvSpPr>
          <p:cNvPr id="373769"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ＭＳ Ｐゴシック" charset="0"/>
            </a:endParaRPr>
          </a:p>
        </p:txBody>
      </p:sp>
      <p:sp>
        <p:nvSpPr>
          <p:cNvPr id="373770" name="Rectangle 10"/>
          <p:cNvSpPr>
            <a:spLocks noGrp="1" noChangeArrowheads="1"/>
          </p:cNvSpPr>
          <p:nvPr>
            <p:ph type="title" idx="4294967295"/>
          </p:nvPr>
        </p:nvSpPr>
        <p:spPr bwMode="auto">
          <a:xfrm>
            <a:off x="533400" y="1600200"/>
            <a:ext cx="7772400" cy="1865313"/>
          </a:xfrm>
          <a:prstGeom prst="rect">
            <a:avLst/>
          </a:prstGeom>
          <a:noFill/>
          <a:ln w="12700">
            <a:miter lim="800000"/>
            <a:headEnd/>
            <a:tailEnd/>
          </a:ln>
          <a:effectLst>
            <a:outerShdw dist="35921" dir="2700000" algn="ctr" rotWithShape="0">
              <a:srgbClr val="FFFF43">
                <a:alpha val="74997"/>
              </a:srgbClr>
            </a:outerShdw>
          </a:effectLst>
        </p:spPr>
        <p:txBody>
          <a:bodyPr lIns="82011" tIns="41006" rIns="82011" bIns="41006" anchor="ctr">
            <a:spAutoFit/>
          </a:bodyPr>
          <a:lstStyle/>
          <a:p>
            <a:pPr>
              <a:spcBef>
                <a:spcPct val="50000"/>
              </a:spcBef>
              <a:defRPr/>
            </a:pPr>
            <a:r>
              <a:rPr lang="en-US" sz="11700" b="1" i="1" smtClean="0">
                <a:solidFill>
                  <a:srgbClr val="6601FF"/>
                </a:solidFill>
                <a:latin typeface="Kosher-Normal" charset="0"/>
                <a:ea typeface="+mj-ea"/>
                <a:cs typeface="+mj-cs"/>
              </a:rPr>
              <a:t>Ephesians 4</a:t>
            </a:r>
            <a:endParaRPr lang="en-US" sz="6600" i="1" smtClean="0">
              <a:solidFill>
                <a:srgbClr val="FFFC1E"/>
              </a:solidFill>
              <a:latin typeface="Kosher-Normal" charset="0"/>
              <a:ea typeface="+mj-ea"/>
              <a:cs typeface="+mj-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graphicFrame>
        <p:nvGraphicFramePr>
          <p:cNvPr id="610306" name="Object 3"/>
          <p:cNvGraphicFramePr>
            <a:graphicFrameLocks noChangeAspect="1"/>
          </p:cNvGraphicFramePr>
          <p:nvPr/>
        </p:nvGraphicFramePr>
        <p:xfrm>
          <a:off x="1219200" y="1547813"/>
          <a:ext cx="7764463" cy="4919662"/>
        </p:xfrm>
        <a:graphic>
          <a:graphicData uri="http://schemas.openxmlformats.org/presentationml/2006/ole">
            <mc:AlternateContent xmlns:mc="http://schemas.openxmlformats.org/markup-compatibility/2006">
              <mc:Choice xmlns:v="urn:schemas-microsoft-com:vml" Requires="v">
                <p:oleObj spid="_x0000_s4111" name="Document" r:id="rId7" imgW="6172200" imgH="3327400" progId="Word.Document.8">
                  <p:embed/>
                </p:oleObj>
              </mc:Choice>
              <mc:Fallback>
                <p:oleObj name="Document" r:id="rId7" imgW="6172200" imgH="3327400" progId="Word.Documen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1547813"/>
                        <a:ext cx="7764463" cy="491966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845" name="Rectangle 5"/>
          <p:cNvSpPr>
            <a:spLocks noGrp="1" noChangeArrowheads="1"/>
          </p:cNvSpPr>
          <p:nvPr>
            <p:ph type="title" idx="4294967295"/>
          </p:nvPr>
        </p:nvSpPr>
        <p:spPr>
          <a:xfrm>
            <a:off x="1219200" y="304800"/>
            <a:ext cx="7924800" cy="1143000"/>
          </a:xfrm>
          <a:effectLst>
            <a:outerShdw dist="38099" dir="2700000" algn="ctr" rotWithShape="0">
              <a:schemeClr val="bg2">
                <a:alpha val="74997"/>
              </a:schemeClr>
            </a:outerShdw>
          </a:effectLst>
        </p:spPr>
        <p:txBody>
          <a:bodyPr/>
          <a:lstStyle/>
          <a:p>
            <a:pPr algn="ctr" eaLnBrk="1" hangingPunct="1">
              <a:defRPr/>
            </a:pPr>
            <a:r>
              <a:rPr lang="en-US" b="1" smtClean="0">
                <a:ea typeface="ＭＳ Ｐゴシック" charset="0"/>
              </a:rPr>
              <a:t>Ephesians at a Glance</a:t>
            </a:r>
            <a:endParaRPr lang="en-US" smtClean="0">
              <a:ea typeface="ＭＳ Ｐゴシック" charset="0"/>
            </a:endParaRPr>
          </a:p>
        </p:txBody>
      </p:sp>
      <p:sp>
        <p:nvSpPr>
          <p:cNvPr id="610308" name="Text Box 4"/>
          <p:cNvSpPr txBox="1">
            <a:spLocks noChangeArrowheads="1"/>
          </p:cNvSpPr>
          <p:nvPr/>
        </p:nvSpPr>
        <p:spPr bwMode="auto">
          <a:xfrm>
            <a:off x="8388350" y="76200"/>
            <a:ext cx="698500" cy="461963"/>
          </a:xfrm>
          <a:prstGeom prst="rect">
            <a:avLst/>
          </a:prstGeom>
          <a:solidFill>
            <a:srgbClr val="070214"/>
          </a:solidFill>
          <a:ln w="9525">
            <a:noFill/>
            <a:miter lim="800000"/>
            <a:headEnd/>
            <a:tailEnd/>
          </a:ln>
        </p:spPr>
        <p:txBody>
          <a:bodyPr wrap="none">
            <a:spAutoFit/>
          </a:bodyPr>
          <a:lstStyle/>
          <a:p>
            <a:pPr eaLnBrk="0" fontAlgn="base" hangingPunct="0">
              <a:spcBef>
                <a:spcPct val="0"/>
              </a:spcBef>
              <a:spcAft>
                <a:spcPct val="0"/>
              </a:spcAft>
            </a:pPr>
            <a:r>
              <a:rPr lang="en-US" sz="2400" b="1" smtClean="0">
                <a:solidFill>
                  <a:srgbClr val="FFFFFF"/>
                </a:solidFill>
                <a:latin typeface="Arial" pitchFamily="34" charset="0"/>
                <a:ea typeface="MS PGothic" pitchFamily="34" charset="-128"/>
              </a:rPr>
              <a:t>175</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5746" name="Oval 2"/>
          <p:cNvSpPr>
            <a:spLocks noChangeArrowheads="1"/>
          </p:cNvSpPr>
          <p:nvPr/>
        </p:nvSpPr>
        <p:spPr bwMode="auto">
          <a:xfrm>
            <a:off x="2743200" y="-1295400"/>
            <a:ext cx="8331200" cy="9448800"/>
          </a:xfrm>
          <a:prstGeom prst="ellipse">
            <a:avLst/>
          </a:prstGeom>
          <a:solidFill>
            <a:srgbClr val="FF3300">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en-US">
              <a:solidFill>
                <a:srgbClr val="FFCC00"/>
              </a:solidFill>
              <a:cs typeface="ＭＳ Ｐゴシック" charset="0"/>
            </a:endParaRPr>
          </a:p>
        </p:txBody>
      </p:sp>
      <p:sp>
        <p:nvSpPr>
          <p:cNvPr id="415747" name="Rectangle 3"/>
          <p:cNvSpPr>
            <a:spLocks noChangeArrowheads="1"/>
          </p:cNvSpPr>
          <p:nvPr/>
        </p:nvSpPr>
        <p:spPr bwMode="auto">
          <a:xfrm>
            <a:off x="0" y="1485900"/>
            <a:ext cx="8907463" cy="4305300"/>
          </a:xfrm>
          <a:prstGeom prst="rect">
            <a:avLst/>
          </a:prstGeom>
          <a:solidFill>
            <a:srgbClr val="FFCC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en-US">
              <a:solidFill>
                <a:srgbClr val="000000"/>
              </a:solidFill>
              <a:cs typeface="ＭＳ Ｐゴシック" charset="0"/>
            </a:endParaRPr>
          </a:p>
        </p:txBody>
      </p:sp>
      <p:pic>
        <p:nvPicPr>
          <p:cNvPr id="415748" name="Picture 4" descr="ephesus library skylight"/>
          <p:cNvPicPr>
            <a:picLocks noGrp="1" noChangeAspect="1" noChangeArrowheads="1"/>
          </p:cNvPicPr>
          <p:nvPr>
            <p:ph/>
          </p:nvPr>
        </p:nvPicPr>
        <p:blipFill>
          <a:blip r:embed="rId4" cstate="print"/>
          <a:srcRect/>
          <a:stretch>
            <a:fillRect/>
          </a:stretch>
        </p:blipFill>
        <p:spPr>
          <a:xfrm>
            <a:off x="4775200" y="250825"/>
            <a:ext cx="3700463" cy="63547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415749" name="Text Box 5"/>
          <p:cNvSpPr txBox="1">
            <a:spLocks noChangeArrowheads="1"/>
          </p:cNvSpPr>
          <p:nvPr/>
        </p:nvSpPr>
        <p:spPr bwMode="auto">
          <a:xfrm>
            <a:off x="152400" y="2209800"/>
            <a:ext cx="46736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74650" indent="-374650">
              <a:defRPr sz="2400">
                <a:solidFill>
                  <a:schemeClr val="tx1"/>
                </a:solidFill>
                <a:latin typeface="Arial" charset="0"/>
                <a:ea typeface="ＭＳ Ｐゴシック" charset="0"/>
                <a:cs typeface="ＭＳ Ｐゴシック" charset="0"/>
              </a:defRPr>
            </a:lvl1pPr>
            <a:lvl2pPr marL="5651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buFontTx/>
              <a:buChar char="•"/>
              <a:defRPr/>
            </a:pPr>
            <a:r>
              <a:rPr lang="en-US" sz="3600" b="1" smtClean="0">
                <a:solidFill>
                  <a:srgbClr val="333399"/>
                </a:solidFill>
              </a:rPr>
              <a:t>Call to Unity (1-6)</a:t>
            </a:r>
          </a:p>
          <a:p>
            <a:pPr fontAlgn="base">
              <a:spcBef>
                <a:spcPct val="0"/>
              </a:spcBef>
              <a:spcAft>
                <a:spcPct val="0"/>
              </a:spcAft>
              <a:buFontTx/>
              <a:buChar char="•"/>
              <a:defRPr/>
            </a:pPr>
            <a:r>
              <a:rPr lang="en-US" sz="3600" b="1" smtClean="0">
                <a:solidFill>
                  <a:srgbClr val="333399"/>
                </a:solidFill>
              </a:rPr>
              <a:t>Way to Unity (7-16)</a:t>
            </a:r>
            <a:endParaRPr lang="en-US" sz="3600" smtClean="0">
              <a:solidFill>
                <a:srgbClr val="333399"/>
              </a:solidFill>
            </a:endParaRPr>
          </a:p>
          <a:p>
            <a:pPr lvl="1" fontAlgn="base">
              <a:spcBef>
                <a:spcPct val="0"/>
              </a:spcBef>
              <a:spcAft>
                <a:spcPct val="0"/>
              </a:spcAft>
              <a:buFontTx/>
              <a:buChar char="•"/>
              <a:defRPr/>
            </a:pPr>
            <a:r>
              <a:rPr lang="en-US" sz="3600" smtClean="0">
                <a:solidFill>
                  <a:srgbClr val="333399"/>
                </a:solidFill>
                <a:cs typeface="ＭＳ Ｐゴシック" charset="0"/>
              </a:rPr>
              <a:t>Ascension (7-10)</a:t>
            </a:r>
          </a:p>
          <a:p>
            <a:pPr lvl="1" fontAlgn="base">
              <a:spcBef>
                <a:spcPct val="0"/>
              </a:spcBef>
              <a:spcAft>
                <a:spcPct val="0"/>
              </a:spcAft>
              <a:buFontTx/>
              <a:buChar char="•"/>
              <a:defRPr/>
            </a:pPr>
            <a:r>
              <a:rPr lang="en-US" sz="3600" smtClean="0">
                <a:solidFill>
                  <a:srgbClr val="333399"/>
                </a:solidFill>
                <a:cs typeface="ＭＳ Ｐゴシック" charset="0"/>
              </a:rPr>
              <a:t>Roles (11-12a)</a:t>
            </a:r>
          </a:p>
          <a:p>
            <a:pPr lvl="1" fontAlgn="base">
              <a:spcBef>
                <a:spcPct val="0"/>
              </a:spcBef>
              <a:spcAft>
                <a:spcPct val="0"/>
              </a:spcAft>
              <a:buFontTx/>
              <a:buChar char="•"/>
              <a:defRPr/>
            </a:pPr>
            <a:r>
              <a:rPr lang="en-US" sz="3600" smtClean="0">
                <a:solidFill>
                  <a:srgbClr val="333399"/>
                </a:solidFill>
                <a:cs typeface="ＭＳ Ｐゴシック" charset="0"/>
              </a:rPr>
              <a:t>Purpose (12b-13)</a:t>
            </a:r>
          </a:p>
          <a:p>
            <a:pPr lvl="1" fontAlgn="base">
              <a:spcBef>
                <a:spcPct val="0"/>
              </a:spcBef>
              <a:spcAft>
                <a:spcPct val="0"/>
              </a:spcAft>
              <a:buFontTx/>
              <a:buChar char="•"/>
              <a:defRPr/>
            </a:pPr>
            <a:r>
              <a:rPr lang="en-US" sz="3600" smtClean="0">
                <a:solidFill>
                  <a:srgbClr val="333399"/>
                </a:solidFill>
                <a:cs typeface="ＭＳ Ｐゴシック" charset="0"/>
              </a:rPr>
              <a:t>Results (14-16)</a:t>
            </a:r>
          </a:p>
        </p:txBody>
      </p:sp>
      <p:sp>
        <p:nvSpPr>
          <p:cNvPr id="415751" name="Rectangle 7"/>
          <p:cNvSpPr>
            <a:spLocks noGrp="1" noChangeArrowheads="1"/>
          </p:cNvSpPr>
          <p:nvPr>
            <p:ph type="title" idx="4294967295"/>
          </p:nvPr>
        </p:nvSpPr>
        <p:spPr>
          <a:xfrm>
            <a:off x="152400" y="1295400"/>
            <a:ext cx="4343400" cy="106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lgn="l" eaLnBrk="1" hangingPunct="1">
              <a:defRPr/>
            </a:pPr>
            <a:r>
              <a:rPr lang="en-US" sz="3600" b="1" smtClean="0">
                <a:solidFill>
                  <a:srgbClr val="000066"/>
                </a:solidFill>
                <a:ea typeface="+mj-ea"/>
              </a:rPr>
              <a:t>Ephesians 4:1-16</a:t>
            </a:r>
            <a:endParaRPr lang="en-US" smtClean="0">
              <a:ea typeface="+mj-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415747"/>
                                        </p:tgtEl>
                                        <p:attrNameLst>
                                          <p:attrName>style.visibility</p:attrName>
                                        </p:attrNameLst>
                                      </p:cBhvr>
                                      <p:to>
                                        <p:strVal val="visible"/>
                                      </p:to>
                                    </p:set>
                                    <p:anim calcmode="lin" valueType="num">
                                      <p:cBhvr additive="base">
                                        <p:cTn id="7" dur="3000" fill="hold"/>
                                        <p:tgtEl>
                                          <p:spTgt spid="415747"/>
                                        </p:tgtEl>
                                        <p:attrNameLst>
                                          <p:attrName>ppt_x</p:attrName>
                                        </p:attrNameLst>
                                      </p:cBhvr>
                                      <p:tavLst>
                                        <p:tav tm="0">
                                          <p:val>
                                            <p:strVal val="1+#ppt_w/2"/>
                                          </p:val>
                                        </p:tav>
                                        <p:tav tm="100000">
                                          <p:val>
                                            <p:strVal val="#ppt_x"/>
                                          </p:val>
                                        </p:tav>
                                      </p:tavLst>
                                    </p:anim>
                                    <p:anim calcmode="lin" valueType="num">
                                      <p:cBhvr additive="base">
                                        <p:cTn id="8" dur="3000" fill="hold"/>
                                        <p:tgtEl>
                                          <p:spTgt spid="41574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415751"/>
                                        </p:tgtEl>
                                        <p:attrNameLst>
                                          <p:attrName>style.visibility</p:attrName>
                                        </p:attrNameLst>
                                      </p:cBhvr>
                                      <p:to>
                                        <p:strVal val="visible"/>
                                      </p:to>
                                    </p:set>
                                    <p:animEffect transition="in" filter="dissolve">
                                      <p:cBhvr>
                                        <p:cTn id="11" dur="500"/>
                                        <p:tgtEl>
                                          <p:spTgt spid="415751"/>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415749">
                                            <p:txEl>
                                              <p:pRg st="0" end="0"/>
                                            </p:txEl>
                                          </p:spTgt>
                                        </p:tgtEl>
                                        <p:attrNameLst>
                                          <p:attrName>style.visibility</p:attrName>
                                        </p:attrNameLst>
                                      </p:cBhvr>
                                      <p:to>
                                        <p:strVal val="visible"/>
                                      </p:to>
                                    </p:set>
                                    <p:animEffect transition="in" filter="dissolve">
                                      <p:cBhvr>
                                        <p:cTn id="15" dur="500"/>
                                        <p:tgtEl>
                                          <p:spTgt spid="41574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5749">
                                            <p:txEl>
                                              <p:pRg st="1" end="1"/>
                                            </p:txEl>
                                          </p:spTgt>
                                        </p:tgtEl>
                                        <p:attrNameLst>
                                          <p:attrName>style.visibility</p:attrName>
                                        </p:attrNameLst>
                                      </p:cBhvr>
                                      <p:to>
                                        <p:strVal val="visible"/>
                                      </p:to>
                                    </p:set>
                                    <p:animEffect transition="in" filter="dissolve">
                                      <p:cBhvr>
                                        <p:cTn id="20" dur="500"/>
                                        <p:tgtEl>
                                          <p:spTgt spid="41574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5749">
                                            <p:txEl>
                                              <p:pRg st="2" end="2"/>
                                            </p:txEl>
                                          </p:spTgt>
                                        </p:tgtEl>
                                        <p:attrNameLst>
                                          <p:attrName>style.visibility</p:attrName>
                                        </p:attrNameLst>
                                      </p:cBhvr>
                                      <p:to>
                                        <p:strVal val="visible"/>
                                      </p:to>
                                    </p:set>
                                    <p:animEffect transition="in" filter="dissolve">
                                      <p:cBhvr>
                                        <p:cTn id="25" dur="500"/>
                                        <p:tgtEl>
                                          <p:spTgt spid="41574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5749">
                                            <p:txEl>
                                              <p:pRg st="3" end="3"/>
                                            </p:txEl>
                                          </p:spTgt>
                                        </p:tgtEl>
                                        <p:attrNameLst>
                                          <p:attrName>style.visibility</p:attrName>
                                        </p:attrNameLst>
                                      </p:cBhvr>
                                      <p:to>
                                        <p:strVal val="visible"/>
                                      </p:to>
                                    </p:set>
                                    <p:animEffect transition="in" filter="dissolve">
                                      <p:cBhvr>
                                        <p:cTn id="30" dur="500"/>
                                        <p:tgtEl>
                                          <p:spTgt spid="41574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15749">
                                            <p:txEl>
                                              <p:pRg st="4" end="4"/>
                                            </p:txEl>
                                          </p:spTgt>
                                        </p:tgtEl>
                                        <p:attrNameLst>
                                          <p:attrName>style.visibility</p:attrName>
                                        </p:attrNameLst>
                                      </p:cBhvr>
                                      <p:to>
                                        <p:strVal val="visible"/>
                                      </p:to>
                                    </p:set>
                                    <p:animEffect transition="in" filter="dissolve">
                                      <p:cBhvr>
                                        <p:cTn id="35" dur="500"/>
                                        <p:tgtEl>
                                          <p:spTgt spid="415749">
                                            <p:txEl>
                                              <p:pRg st="4" end="4"/>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415749">
                                            <p:txEl>
                                              <p:pRg st="5" end="5"/>
                                            </p:txEl>
                                          </p:spTgt>
                                        </p:tgtEl>
                                        <p:attrNameLst>
                                          <p:attrName>style.visibility</p:attrName>
                                        </p:attrNameLst>
                                      </p:cBhvr>
                                      <p:to>
                                        <p:strVal val="visible"/>
                                      </p:to>
                                    </p:set>
                                    <p:animEffect transition="in" filter="dissolve">
                                      <p:cBhvr>
                                        <p:cTn id="38" dur="500"/>
                                        <p:tgtEl>
                                          <p:spTgt spid="4157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build="p"/>
      <p:bldP spid="415751" grpId="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28600"/>
            <a:ext cx="9144000" cy="1676400"/>
          </a:xfrm>
          <a:effectLst>
            <a:outerShdw dist="35921" dir="2700000" algn="ctr" rotWithShape="0">
              <a:srgbClr val="000000">
                <a:alpha val="74997"/>
              </a:srgbClr>
            </a:outerShdw>
          </a:effectLst>
        </p:spPr>
        <p:txBody>
          <a:bodyPr/>
          <a:lstStyle/>
          <a:p>
            <a:pPr eaLnBrk="1" hangingPunct="1">
              <a:defRPr/>
            </a:pPr>
            <a:r>
              <a:rPr kumimoji="0" lang="en-US" altLang="zh-CN" sz="5400" dirty="0" smtClean="0">
                <a:ea typeface="+mj-ea"/>
                <a:cs typeface="SimSun" charset="0"/>
              </a:rPr>
              <a:t>Let</a:t>
            </a:r>
            <a:r>
              <a:rPr kumimoji="0" lang="fr-FR" altLang="zh-CN" sz="5400" dirty="0" smtClean="0">
                <a:ea typeface="+mj-ea"/>
                <a:cs typeface="SimSun" charset="0"/>
              </a:rPr>
              <a:t>'</a:t>
            </a:r>
            <a:r>
              <a:rPr kumimoji="0" lang="en-US" altLang="zh-CN" sz="5400" dirty="0" smtClean="0">
                <a:ea typeface="+mj-ea"/>
                <a:cs typeface="SimSun" charset="0"/>
              </a:rPr>
              <a:t>s see Eph. 4:11-13</a:t>
            </a:r>
            <a:endParaRPr kumimoji="0" lang="en-US" b="0" dirty="0" smtClean="0">
              <a:ea typeface="+mj-ea"/>
              <a:cs typeface="SimSun" charset="0"/>
            </a:endParaRPr>
          </a:p>
        </p:txBody>
      </p:sp>
      <p:sp>
        <p:nvSpPr>
          <p:cNvPr id="34819" name="Rectangle 3"/>
          <p:cNvSpPr>
            <a:spLocks noChangeArrowheads="1"/>
          </p:cNvSpPr>
          <p:nvPr/>
        </p:nvSpPr>
        <p:spPr bwMode="auto">
          <a:xfrm>
            <a:off x="4491038" y="4271963"/>
            <a:ext cx="4652962" cy="914400"/>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lvl="1" algn="ctr" fontAlgn="base">
              <a:spcBef>
                <a:spcPct val="20000"/>
              </a:spcBef>
              <a:spcAft>
                <a:spcPct val="0"/>
              </a:spcAft>
              <a:buClr>
                <a:srgbClr val="FFFF99"/>
              </a:buClr>
              <a:defRPr/>
            </a:pPr>
            <a:r>
              <a:rPr lang="en-US" altLang="zh-CN" sz="5400" b="1">
                <a:solidFill>
                  <a:srgbClr val="FFFFFF"/>
                </a:solidFill>
                <a:latin typeface="Arial" charset="0"/>
                <a:cs typeface="SimSun" charset="0"/>
              </a:rPr>
              <a:t>The Why</a:t>
            </a:r>
            <a:endParaRPr lang="en-US" sz="5400" b="1">
              <a:solidFill>
                <a:srgbClr val="FFFFFF"/>
              </a:solidFill>
              <a:latin typeface="Arial" charset="0"/>
              <a:ea typeface="SimSun" charset="0"/>
              <a:cs typeface="SimSun" charset="0"/>
            </a:endParaRPr>
          </a:p>
        </p:txBody>
      </p:sp>
      <p:sp>
        <p:nvSpPr>
          <p:cNvPr id="34821" name="Rectangle 5"/>
          <p:cNvSpPr>
            <a:spLocks noChangeArrowheads="1"/>
          </p:cNvSpPr>
          <p:nvPr/>
        </p:nvSpPr>
        <p:spPr bwMode="auto">
          <a:xfrm>
            <a:off x="4899025" y="2133600"/>
            <a:ext cx="3835400" cy="914400"/>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lvl="1" algn="ctr" fontAlgn="base">
              <a:spcBef>
                <a:spcPct val="20000"/>
              </a:spcBef>
              <a:spcAft>
                <a:spcPct val="0"/>
              </a:spcAft>
              <a:buClr>
                <a:srgbClr val="FFFF99"/>
              </a:buClr>
              <a:defRPr/>
            </a:pPr>
            <a:r>
              <a:rPr lang="en-US" altLang="zh-CN" sz="5400" b="1">
                <a:solidFill>
                  <a:srgbClr val="FFFFFF"/>
                </a:solidFill>
                <a:latin typeface="Arial" charset="0"/>
                <a:cs typeface="SimSun" charset="0"/>
              </a:rPr>
              <a:t>The What</a:t>
            </a:r>
            <a:endParaRPr lang="en-US" sz="5400" b="1">
              <a:solidFill>
                <a:srgbClr val="FFFFFF"/>
              </a:solidFill>
              <a:latin typeface="Arial" charset="0"/>
              <a:ea typeface="SimSun" charset="0"/>
              <a:cs typeface="SimSun" charset="0"/>
            </a:endParaRPr>
          </a:p>
        </p:txBody>
      </p:sp>
      <p:sp>
        <p:nvSpPr>
          <p:cNvPr id="34822" name="Rectangle 6"/>
          <p:cNvSpPr>
            <a:spLocks noChangeArrowheads="1"/>
          </p:cNvSpPr>
          <p:nvPr/>
        </p:nvSpPr>
        <p:spPr bwMode="auto">
          <a:xfrm>
            <a:off x="1238250" y="2133600"/>
            <a:ext cx="2584450" cy="914400"/>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fontAlgn="base">
              <a:spcBef>
                <a:spcPct val="0"/>
              </a:spcBef>
              <a:spcAft>
                <a:spcPct val="0"/>
              </a:spcAft>
              <a:defRPr/>
            </a:pPr>
            <a:r>
              <a:rPr lang="en-US" altLang="zh-CN" sz="5400" b="1">
                <a:solidFill>
                  <a:srgbClr val="FFFF43"/>
                </a:solidFill>
                <a:cs typeface="SimSun" charset="0"/>
              </a:rPr>
              <a:t>Roles</a:t>
            </a:r>
            <a:endParaRPr lang="en-US" sz="5400" b="1">
              <a:solidFill>
                <a:srgbClr val="FFFF43"/>
              </a:solidFill>
              <a:cs typeface="SimSun" charset="0"/>
            </a:endParaRPr>
          </a:p>
        </p:txBody>
      </p:sp>
      <p:sp>
        <p:nvSpPr>
          <p:cNvPr id="34823" name="Rectangle 7"/>
          <p:cNvSpPr>
            <a:spLocks noChangeArrowheads="1"/>
          </p:cNvSpPr>
          <p:nvPr/>
        </p:nvSpPr>
        <p:spPr bwMode="auto">
          <a:xfrm>
            <a:off x="609600" y="4343400"/>
            <a:ext cx="3689350" cy="914400"/>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fontAlgn="base">
              <a:spcBef>
                <a:spcPct val="0"/>
              </a:spcBef>
              <a:spcAft>
                <a:spcPct val="0"/>
              </a:spcAft>
              <a:defRPr/>
            </a:pPr>
            <a:r>
              <a:rPr lang="en-US" altLang="zh-CN" sz="5400" b="1">
                <a:solidFill>
                  <a:srgbClr val="FFFF43"/>
                </a:solidFill>
                <a:cs typeface="SimSun" charset="0"/>
              </a:rPr>
              <a:t>Purpose</a:t>
            </a:r>
            <a:endParaRPr lang="en-US" sz="5400" b="1">
              <a:solidFill>
                <a:srgbClr val="FFFF43"/>
              </a:solidFill>
              <a:cs typeface="SimSun" charset="0"/>
            </a:endParaRPr>
          </a:p>
        </p:txBody>
      </p:sp>
      <p:sp>
        <p:nvSpPr>
          <p:cNvPr id="34832" name="Line 16"/>
          <p:cNvSpPr>
            <a:spLocks noChangeShapeType="1"/>
          </p:cNvSpPr>
          <p:nvPr/>
        </p:nvSpPr>
        <p:spPr bwMode="auto">
          <a:xfrm>
            <a:off x="2362200" y="2971800"/>
            <a:ext cx="0" cy="1447800"/>
          </a:xfrm>
          <a:prstGeom prst="line">
            <a:avLst/>
          </a:prstGeom>
          <a:noFill/>
          <a:ln w="76200">
            <a:solidFill>
              <a:srgbClr val="FFFF43"/>
            </a:solidFill>
            <a:round/>
            <a:headEnd/>
            <a:tailEnd type="triangle" w="med" len="med"/>
          </a:ln>
          <a:effectLst>
            <a:outerShdw dist="35921" dir="2700000" algn="ctr" rotWithShape="0">
              <a:srgbClr val="808080">
                <a:alpha val="74997"/>
              </a:srgbClr>
            </a:outerShdw>
          </a:effectLst>
        </p:spPr>
        <p:txBody>
          <a:bodyPr wrap="none" anchor="ctr"/>
          <a:lstStyle/>
          <a:p>
            <a:pPr fontAlgn="base">
              <a:spcBef>
                <a:spcPct val="0"/>
              </a:spcBef>
              <a:spcAft>
                <a:spcPct val="0"/>
              </a:spcAft>
            </a:pPr>
            <a:endParaRPr lang="en-US" sz="2400" smtClean="0">
              <a:solidFill>
                <a:srgbClr val="BBE0E3"/>
              </a:solidFill>
              <a:latin typeface="Times New Roman" pitchFamily="18" charset="0"/>
            </a:endParaRPr>
          </a:p>
        </p:txBody>
      </p:sp>
      <p:sp>
        <p:nvSpPr>
          <p:cNvPr id="34834" name="Line 1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dist="35921" dir="2700000" algn="ctr" rotWithShape="0">
              <a:srgbClr val="808080">
                <a:alpha val="74997"/>
              </a:srgbClr>
            </a:outerShdw>
          </a:effectLst>
        </p:spPr>
        <p:txBody>
          <a:bodyPr wrap="none" anchor="ctr"/>
          <a:lstStyle/>
          <a:p>
            <a:pPr fontAlgn="base">
              <a:spcBef>
                <a:spcPct val="0"/>
              </a:spcBef>
              <a:spcAft>
                <a:spcPct val="0"/>
              </a:spcAft>
            </a:pPr>
            <a:endParaRPr lang="en-US" sz="2400" smtClean="0">
              <a:solidFill>
                <a:srgbClr val="BBE0E3"/>
              </a:solidFill>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48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832"/>
                                        </p:tgtEl>
                                        <p:attrNameLst>
                                          <p:attrName>style.visibility</p:attrName>
                                        </p:attrNameLst>
                                      </p:cBhvr>
                                      <p:to>
                                        <p:strVal val="visible"/>
                                      </p:to>
                                    </p:set>
                                    <p:animEffect transition="in" filter="wipe(up)">
                                      <p:cBhvr>
                                        <p:cTn id="11" dur="500"/>
                                        <p:tgtEl>
                                          <p:spTgt spid="34832"/>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4821"/>
                                        </p:tgtEl>
                                        <p:attrNameLst>
                                          <p:attrName>style.visibility</p:attrName>
                                        </p:attrNameLst>
                                      </p:cBhvr>
                                      <p:to>
                                        <p:strVal val="visible"/>
                                      </p:to>
                                    </p:set>
                                    <p:animEffect transition="in" filter="wipe(down)">
                                      <p:cBhvr>
                                        <p:cTn id="19" dur="580">
                                          <p:stCondLst>
                                            <p:cond delay="0"/>
                                          </p:stCondLst>
                                        </p:cTn>
                                        <p:tgtEl>
                                          <p:spTgt spid="34821"/>
                                        </p:tgtEl>
                                      </p:cBhvr>
                                    </p:animEffect>
                                    <p:anim calcmode="lin" valueType="num">
                                      <p:cBhvr>
                                        <p:cTn id="20" dur="1822" tmFilter="0,0; 0.14,0.36; 0.43,0.73; 0.71,0.91; 1.0,1.0">
                                          <p:stCondLst>
                                            <p:cond delay="0"/>
                                          </p:stCondLst>
                                        </p:cTn>
                                        <p:tgtEl>
                                          <p:spTgt spid="3482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482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482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482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4821"/>
                                        </p:tgtEl>
                                        <p:attrNameLst>
                                          <p:attrName>ppt_y</p:attrName>
                                        </p:attrNameLst>
                                      </p:cBhvr>
                                      <p:tavLst>
                                        <p:tav tm="0" fmla="#ppt_y-sin(pi*$)/81">
                                          <p:val>
                                            <p:fltVal val="0"/>
                                          </p:val>
                                        </p:tav>
                                        <p:tav tm="100000">
                                          <p:val>
                                            <p:fltVal val="1"/>
                                          </p:val>
                                        </p:tav>
                                      </p:tavLst>
                                    </p:anim>
                                    <p:animScale>
                                      <p:cBhvr>
                                        <p:cTn id="25" dur="26">
                                          <p:stCondLst>
                                            <p:cond delay="650"/>
                                          </p:stCondLst>
                                        </p:cTn>
                                        <p:tgtEl>
                                          <p:spTgt spid="34821"/>
                                        </p:tgtEl>
                                      </p:cBhvr>
                                      <p:to x="100000" y="60000"/>
                                    </p:animScale>
                                    <p:animScale>
                                      <p:cBhvr>
                                        <p:cTn id="26" dur="166" decel="50000">
                                          <p:stCondLst>
                                            <p:cond delay="676"/>
                                          </p:stCondLst>
                                        </p:cTn>
                                        <p:tgtEl>
                                          <p:spTgt spid="34821"/>
                                        </p:tgtEl>
                                      </p:cBhvr>
                                      <p:to x="100000" y="100000"/>
                                    </p:animScale>
                                    <p:animScale>
                                      <p:cBhvr>
                                        <p:cTn id="27" dur="26">
                                          <p:stCondLst>
                                            <p:cond delay="1312"/>
                                          </p:stCondLst>
                                        </p:cTn>
                                        <p:tgtEl>
                                          <p:spTgt spid="34821"/>
                                        </p:tgtEl>
                                      </p:cBhvr>
                                      <p:to x="100000" y="80000"/>
                                    </p:animScale>
                                    <p:animScale>
                                      <p:cBhvr>
                                        <p:cTn id="28" dur="166" decel="50000">
                                          <p:stCondLst>
                                            <p:cond delay="1338"/>
                                          </p:stCondLst>
                                        </p:cTn>
                                        <p:tgtEl>
                                          <p:spTgt spid="34821"/>
                                        </p:tgtEl>
                                      </p:cBhvr>
                                      <p:to x="100000" y="100000"/>
                                    </p:animScale>
                                    <p:animScale>
                                      <p:cBhvr>
                                        <p:cTn id="29" dur="26">
                                          <p:stCondLst>
                                            <p:cond delay="1642"/>
                                          </p:stCondLst>
                                        </p:cTn>
                                        <p:tgtEl>
                                          <p:spTgt spid="34821"/>
                                        </p:tgtEl>
                                      </p:cBhvr>
                                      <p:to x="100000" y="90000"/>
                                    </p:animScale>
                                    <p:animScale>
                                      <p:cBhvr>
                                        <p:cTn id="30" dur="166" decel="50000">
                                          <p:stCondLst>
                                            <p:cond delay="1668"/>
                                          </p:stCondLst>
                                        </p:cTn>
                                        <p:tgtEl>
                                          <p:spTgt spid="34821"/>
                                        </p:tgtEl>
                                      </p:cBhvr>
                                      <p:to x="100000" y="100000"/>
                                    </p:animScale>
                                    <p:animScale>
                                      <p:cBhvr>
                                        <p:cTn id="31" dur="26">
                                          <p:stCondLst>
                                            <p:cond delay="1808"/>
                                          </p:stCondLst>
                                        </p:cTn>
                                        <p:tgtEl>
                                          <p:spTgt spid="34821"/>
                                        </p:tgtEl>
                                      </p:cBhvr>
                                      <p:to x="100000" y="95000"/>
                                    </p:animScale>
                                    <p:animScale>
                                      <p:cBhvr>
                                        <p:cTn id="32" dur="166" decel="50000">
                                          <p:stCondLst>
                                            <p:cond delay="1834"/>
                                          </p:stCondLst>
                                        </p:cTn>
                                        <p:tgtEl>
                                          <p:spTgt spid="34821"/>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4834"/>
                                        </p:tgtEl>
                                        <p:attrNameLst>
                                          <p:attrName>style.visibility</p:attrName>
                                        </p:attrNameLst>
                                      </p:cBhvr>
                                      <p:to>
                                        <p:strVal val="visible"/>
                                      </p:to>
                                    </p:set>
                                    <p:animEffect transition="in" filter="wipe(up)">
                                      <p:cBhvr>
                                        <p:cTn id="37" dur="500"/>
                                        <p:tgtEl>
                                          <p:spTgt spid="34834"/>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34819"/>
                                        </p:tgtEl>
                                        <p:attrNameLst>
                                          <p:attrName>style.visibility</p:attrName>
                                        </p:attrNameLst>
                                      </p:cBhvr>
                                      <p:to>
                                        <p:strVal val="visible"/>
                                      </p:to>
                                    </p:set>
                                    <p:animEffect transition="in" filter="wipe(down)">
                                      <p:cBhvr>
                                        <p:cTn id="41" dur="580">
                                          <p:stCondLst>
                                            <p:cond delay="0"/>
                                          </p:stCondLst>
                                        </p:cTn>
                                        <p:tgtEl>
                                          <p:spTgt spid="34819"/>
                                        </p:tgtEl>
                                      </p:cBhvr>
                                    </p:animEffect>
                                    <p:anim calcmode="lin" valueType="num">
                                      <p:cBhvr>
                                        <p:cTn id="42" dur="1822" tmFilter="0,0; 0.14,0.36; 0.43,0.73; 0.71,0.91; 1.0,1.0">
                                          <p:stCondLst>
                                            <p:cond delay="0"/>
                                          </p:stCondLst>
                                        </p:cTn>
                                        <p:tgtEl>
                                          <p:spTgt spid="3481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481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481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481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4819"/>
                                        </p:tgtEl>
                                        <p:attrNameLst>
                                          <p:attrName>ppt_y</p:attrName>
                                        </p:attrNameLst>
                                      </p:cBhvr>
                                      <p:tavLst>
                                        <p:tav tm="0" fmla="#ppt_y-sin(pi*$)/81">
                                          <p:val>
                                            <p:fltVal val="0"/>
                                          </p:val>
                                        </p:tav>
                                        <p:tav tm="100000">
                                          <p:val>
                                            <p:fltVal val="1"/>
                                          </p:val>
                                        </p:tav>
                                      </p:tavLst>
                                    </p:anim>
                                    <p:animScale>
                                      <p:cBhvr>
                                        <p:cTn id="47" dur="26">
                                          <p:stCondLst>
                                            <p:cond delay="650"/>
                                          </p:stCondLst>
                                        </p:cTn>
                                        <p:tgtEl>
                                          <p:spTgt spid="34819"/>
                                        </p:tgtEl>
                                      </p:cBhvr>
                                      <p:to x="100000" y="60000"/>
                                    </p:animScale>
                                    <p:animScale>
                                      <p:cBhvr>
                                        <p:cTn id="48" dur="166" decel="50000">
                                          <p:stCondLst>
                                            <p:cond delay="676"/>
                                          </p:stCondLst>
                                        </p:cTn>
                                        <p:tgtEl>
                                          <p:spTgt spid="34819"/>
                                        </p:tgtEl>
                                      </p:cBhvr>
                                      <p:to x="100000" y="100000"/>
                                    </p:animScale>
                                    <p:animScale>
                                      <p:cBhvr>
                                        <p:cTn id="49" dur="26">
                                          <p:stCondLst>
                                            <p:cond delay="1312"/>
                                          </p:stCondLst>
                                        </p:cTn>
                                        <p:tgtEl>
                                          <p:spTgt spid="34819"/>
                                        </p:tgtEl>
                                      </p:cBhvr>
                                      <p:to x="100000" y="80000"/>
                                    </p:animScale>
                                    <p:animScale>
                                      <p:cBhvr>
                                        <p:cTn id="50" dur="166" decel="50000">
                                          <p:stCondLst>
                                            <p:cond delay="1338"/>
                                          </p:stCondLst>
                                        </p:cTn>
                                        <p:tgtEl>
                                          <p:spTgt spid="34819"/>
                                        </p:tgtEl>
                                      </p:cBhvr>
                                      <p:to x="100000" y="100000"/>
                                    </p:animScale>
                                    <p:animScale>
                                      <p:cBhvr>
                                        <p:cTn id="51" dur="26">
                                          <p:stCondLst>
                                            <p:cond delay="1642"/>
                                          </p:stCondLst>
                                        </p:cTn>
                                        <p:tgtEl>
                                          <p:spTgt spid="34819"/>
                                        </p:tgtEl>
                                      </p:cBhvr>
                                      <p:to x="100000" y="90000"/>
                                    </p:animScale>
                                    <p:animScale>
                                      <p:cBhvr>
                                        <p:cTn id="52" dur="166" decel="50000">
                                          <p:stCondLst>
                                            <p:cond delay="1668"/>
                                          </p:stCondLst>
                                        </p:cTn>
                                        <p:tgtEl>
                                          <p:spTgt spid="34819"/>
                                        </p:tgtEl>
                                      </p:cBhvr>
                                      <p:to x="100000" y="100000"/>
                                    </p:animScale>
                                    <p:animScale>
                                      <p:cBhvr>
                                        <p:cTn id="53" dur="26">
                                          <p:stCondLst>
                                            <p:cond delay="1808"/>
                                          </p:stCondLst>
                                        </p:cTn>
                                        <p:tgtEl>
                                          <p:spTgt spid="34819"/>
                                        </p:tgtEl>
                                      </p:cBhvr>
                                      <p:to x="100000" y="95000"/>
                                    </p:animScale>
                                    <p:animScale>
                                      <p:cBhvr>
                                        <p:cTn id="54" dur="166" decel="50000">
                                          <p:stCondLst>
                                            <p:cond delay="1834"/>
                                          </p:stCondLst>
                                        </p:cTn>
                                        <p:tgtEl>
                                          <p:spTgt spid="348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34821" grpId="0"/>
      <p:bldP spid="34822" grpId="0"/>
      <p:bldP spid="34823" grpId="0"/>
      <p:bldP spid="34832" grpId="0" animBg="1"/>
      <p:bldP spid="348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10.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11.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2.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3.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ppt/theme/themeOverride4.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5.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9.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docProps/app.xml><?xml version="1.0" encoding="utf-8"?>
<Properties xmlns="http://schemas.openxmlformats.org/officeDocument/2006/extended-properties" xmlns:vt="http://schemas.openxmlformats.org/officeDocument/2006/docPropsVTypes">
  <TotalTime>792</TotalTime>
  <Words>8494</Words>
  <Application>Microsoft Macintosh PowerPoint</Application>
  <PresentationFormat>On-screen Show (4:3)</PresentationFormat>
  <Paragraphs>1400</Paragraphs>
  <Slides>162</Slides>
  <Notes>143</Notes>
  <HiddenSlides>116</HiddenSlides>
  <MMClips>5</MMClips>
  <ScaleCrop>false</ScaleCrop>
  <HeadingPairs>
    <vt:vector size="6" baseType="variant">
      <vt:variant>
        <vt:lpstr>Theme</vt:lpstr>
      </vt:variant>
      <vt:variant>
        <vt:i4>41</vt:i4>
      </vt:variant>
      <vt:variant>
        <vt:lpstr>Embedded OLE Servers</vt:lpstr>
      </vt:variant>
      <vt:variant>
        <vt:i4>1</vt:i4>
      </vt:variant>
      <vt:variant>
        <vt:lpstr>Slide Titles</vt:lpstr>
      </vt:variant>
      <vt:variant>
        <vt:i4>162</vt:i4>
      </vt:variant>
    </vt:vector>
  </HeadingPairs>
  <TitlesOfParts>
    <vt:vector size="204" baseType="lpstr">
      <vt:lpstr>Office Theme</vt:lpstr>
      <vt:lpstr>Balance</vt:lpstr>
      <vt:lpstr>5_Lock And Key</vt:lpstr>
      <vt:lpstr>13_Default Design</vt:lpstr>
      <vt:lpstr>17_Blank Presentation</vt:lpstr>
      <vt:lpstr>4_Office Theme</vt:lpstr>
      <vt:lpstr>6_Lock And Key</vt:lpstr>
      <vt:lpstr>Default Design</vt:lpstr>
      <vt:lpstr>1_Default Design</vt:lpstr>
      <vt:lpstr>8_Lock And Key</vt:lpstr>
      <vt:lpstr>9_Lock And Key</vt:lpstr>
      <vt:lpstr>1_Blank Presentation</vt:lpstr>
      <vt:lpstr>Lyrics</vt:lpstr>
      <vt:lpstr>8_Default Design</vt:lpstr>
      <vt:lpstr>Textured</vt:lpstr>
      <vt:lpstr>5_Default Design</vt:lpstr>
      <vt:lpstr>Alchemy</vt:lpstr>
      <vt:lpstr>Earth</vt:lpstr>
      <vt:lpstr>Fossil</vt:lpstr>
      <vt:lpstr>untitled 1</vt:lpstr>
      <vt:lpstr>10_Lock And Key</vt:lpstr>
      <vt:lpstr>6_Default Design</vt:lpstr>
      <vt:lpstr>Schmooze</vt:lpstr>
      <vt:lpstr>Blends</vt:lpstr>
      <vt:lpstr>Slit</vt:lpstr>
      <vt:lpstr>1_Alchemy</vt:lpstr>
      <vt:lpstr>Gesture</vt:lpstr>
      <vt:lpstr>1_Earth</vt:lpstr>
      <vt:lpstr>Medical Glass</vt:lpstr>
      <vt:lpstr>Blank Presentation</vt:lpstr>
      <vt:lpstr>Calm</vt:lpstr>
      <vt:lpstr>Globe</vt:lpstr>
      <vt:lpstr>Gleam</vt:lpstr>
      <vt:lpstr>2_Default Design</vt:lpstr>
      <vt:lpstr>3_Default Design</vt:lpstr>
      <vt:lpstr>9_Default Design</vt:lpstr>
      <vt:lpstr>10_Default Design</vt:lpstr>
      <vt:lpstr>Bar Code</vt:lpstr>
      <vt:lpstr>3_Lock And Key</vt:lpstr>
      <vt:lpstr>Lock And Key</vt:lpstr>
      <vt:lpstr>1_Lock And Key</vt:lpstr>
      <vt:lpstr>Document</vt:lpstr>
      <vt:lpstr>PowerPoint Presentation</vt:lpstr>
      <vt:lpstr>Ê p h ê s ô</vt:lpstr>
      <vt:lpstr>Giới thiệu “Thư tín Lao Tù”</vt:lpstr>
      <vt:lpstr>Thư Tín Lao Tù là những sách nào?</vt:lpstr>
      <vt:lpstr>Ai mang những lá thư này đi?</vt:lpstr>
      <vt:lpstr>Thái độ của Phao-lô ?</vt:lpstr>
      <vt:lpstr>Lý do có Thư tín Lao tù</vt:lpstr>
      <vt:lpstr>Vài tháng sau (SC 62)…</vt:lpstr>
      <vt:lpstr>Thư tín Lao tù</vt:lpstr>
      <vt:lpstr>Đôi khi Cơ-đốc-nhân bị đối xử bất công</vt:lpstr>
      <vt:lpstr>Cơ Đốc Học trong Thư Tín Lao Tù</vt:lpstr>
      <vt:lpstr>Áp dụng Thư tín Lao tù</vt:lpstr>
      <vt:lpstr>Bạn phản ứng thế nào trong Thử thách?</vt:lpstr>
      <vt:lpstr>Tổng Quan Tân Ước </vt:lpstr>
      <vt:lpstr>What is Unity?</vt:lpstr>
      <vt:lpstr>“chúng ta” &amp; “Anh em" trong Êph 1:3-14</vt:lpstr>
      <vt:lpstr>“Chúng ta " &amp; “Anh em" trong Êph 1:3-14</vt:lpstr>
      <vt:lpstr>Sometimes Christians mistreat others of a different ethnic group</vt:lpstr>
      <vt:lpstr>Đông găp Tây</vt:lpstr>
      <vt:lpstr>Đông gặp Tây</vt:lpstr>
      <vt:lpstr>Đông gặp Tây</vt:lpstr>
      <vt:lpstr>Đông gặp Tây</vt:lpstr>
      <vt:lpstr>Đông gặp Tây</vt:lpstr>
      <vt:lpstr>Đông gặp Tây</vt:lpstr>
      <vt:lpstr>Đông gặp Tây</vt:lpstr>
      <vt:lpstr>Đông gặp Tây</vt:lpstr>
      <vt:lpstr>What About Ethnic Differences Now?</vt:lpstr>
      <vt:lpstr>The Cross Makes Ethnicity Irrelevant</vt:lpstr>
      <vt:lpstr>Dàn bài của thư Êphêsô</vt:lpstr>
      <vt:lpstr>We Are One in the Bond of Love</vt:lpstr>
      <vt:lpstr>City of Ephesus</vt:lpstr>
      <vt:lpstr>Roman Territories (50 BC-AD 100)</vt:lpstr>
      <vt:lpstr>Nơi chốn  &amp; Thời gian</vt:lpstr>
      <vt:lpstr>Paul's 1st &amp; 2nd Missionary Journeys</vt:lpstr>
      <vt:lpstr>Paul's 3rd Missionary Journey</vt:lpstr>
      <vt:lpstr>Ephesus Notables</vt:lpstr>
      <vt:lpstr>PowerPoint Presentation</vt:lpstr>
      <vt:lpstr>Êphêsô là thủ phủ của Asia</vt:lpstr>
      <vt:lpstr>Ephesus City Layout</vt:lpstr>
      <vt:lpstr>Trung tâm Văn hóa</vt:lpstr>
      <vt:lpstr>Photo Album</vt:lpstr>
      <vt:lpstr>Artemis, Goddess of Fertility</vt:lpstr>
      <vt:lpstr>Marble Roads</vt:lpstr>
      <vt:lpstr>Seven Wonders of the Ancient World</vt:lpstr>
      <vt:lpstr>The Temple of Artemis at Ephesus</vt:lpstr>
      <vt:lpstr>The Temple of Diana (Artemis) Today</vt:lpstr>
      <vt:lpstr>The Library of Caesar</vt:lpstr>
      <vt:lpstr>The Theatre of Acts 19:29</vt:lpstr>
      <vt:lpstr>Theater Seats 25,000</vt:lpstr>
      <vt:lpstr>Library</vt:lpstr>
      <vt:lpstr>Amphitheatre</vt:lpstr>
      <vt:lpstr>Arcadian Avenue</vt:lpstr>
      <vt:lpstr>Directions for the Immoral &amp; Illiterate</vt:lpstr>
      <vt:lpstr>Toilets and aqueduct</vt:lpstr>
      <vt:lpstr>BACKGROUND </vt:lpstr>
      <vt:lpstr>BỐI CẢNH </vt:lpstr>
      <vt:lpstr>Quyền tác giả  </vt:lpstr>
      <vt:lpstr>Đặc điểm </vt:lpstr>
      <vt:lpstr>Nan đề tại Êphêsô</vt:lpstr>
      <vt:lpstr>Mục đích  viết thư</vt:lpstr>
      <vt:lpstr>Purpose in Writing</vt:lpstr>
      <vt:lpstr>Mục đích </vt:lpstr>
      <vt:lpstr>Outline</vt:lpstr>
      <vt:lpstr>Ephesians Book Chart</vt:lpstr>
      <vt:lpstr>Outline </vt:lpstr>
      <vt:lpstr>Đoạn 1–3</vt:lpstr>
      <vt:lpstr>Outline </vt:lpstr>
      <vt:lpstr>Đoạn 4–6</vt:lpstr>
      <vt:lpstr>Chữ Chìa khóa: Hiệp một</vt:lpstr>
      <vt:lpstr>Scripture in Song</vt:lpstr>
      <vt:lpstr>Ephesians 3:20-21</vt:lpstr>
      <vt:lpstr>Chapters 1–3</vt:lpstr>
      <vt:lpstr>Understanding our inheritance in Christ Jesus </vt:lpstr>
      <vt:lpstr>Overview of Ephesians 1–3</vt:lpstr>
      <vt:lpstr>A Seal Guarantees Security and Provides Assurance</vt:lpstr>
      <vt:lpstr>Assurance of Salvation</vt:lpstr>
      <vt:lpstr>Create In Me</vt:lpstr>
      <vt:lpstr>Create In Me</vt:lpstr>
      <vt:lpstr>Divisions in the Temple</vt:lpstr>
      <vt:lpstr>Warning of Dividing Wall for Gentiles</vt:lpstr>
      <vt:lpstr>Ứng dụng</vt:lpstr>
      <vt:lpstr>Dispensations (Eph. 3:2)</vt:lpstr>
      <vt:lpstr>Dispensations in Ephesians</vt:lpstr>
      <vt:lpstr>oivkonomi,a in the NT</vt:lpstr>
      <vt:lpstr>oivkonomi,a in the NT</vt:lpstr>
      <vt:lpstr>What About the Gift of Apostle?</vt:lpstr>
      <vt:lpstr>Are Apostles Living Today?</vt:lpstr>
      <vt:lpstr>Singapore even claims its own apostles…</vt:lpstr>
      <vt:lpstr>Apostolic Council for Educational Accountability</vt:lpstr>
      <vt:lpstr>Are there apostles today?</vt:lpstr>
      <vt:lpstr>The cornerstone was the first stone laid in ancient buildings</vt:lpstr>
      <vt:lpstr>Some take Christ as "cornerstone" more literally</vt:lpstr>
      <vt:lpstr>God's Household (Eph. 2:19-22)</vt:lpstr>
      <vt:lpstr>What is the gift of apostleship?</vt:lpstr>
      <vt:lpstr>Biblical Roles</vt:lpstr>
      <vt:lpstr>Ephesians 4</vt:lpstr>
      <vt:lpstr>Ephesians at a Glance</vt:lpstr>
      <vt:lpstr>Ephesians 4:1-16</vt:lpstr>
      <vt:lpstr>Let's see Eph. 4:11-13</vt:lpstr>
      <vt:lpstr>What are our roles?</vt:lpstr>
      <vt:lpstr>Main Point #1</vt:lpstr>
      <vt:lpstr>"The Professionals"</vt:lpstr>
      <vt:lpstr>The Gift of Prophecy</vt:lpstr>
      <vt:lpstr>Prophets</vt:lpstr>
      <vt:lpstr>What is Prophecy? </vt:lpstr>
      <vt:lpstr>Tests of a True Prophet (Deut. 18:18-20)</vt:lpstr>
      <vt:lpstr>God's Household</vt:lpstr>
      <vt:lpstr>A Stern Warning  (Rev. 22:18-19)</vt:lpstr>
      <vt:lpstr>Evangelists</vt:lpstr>
      <vt:lpstr>Pastor-Teacher</vt:lpstr>
      <vt:lpstr>Christ is the Good Shepherd</vt:lpstr>
      <vt:lpstr>The Dual Gift</vt:lpstr>
      <vt:lpstr>The Only "Dual" Gift</vt:lpstr>
      <vt:lpstr>Toughest Job in the World</vt:lpstr>
      <vt:lpstr>Ephesians 4:11-12 (KJV)</vt:lpstr>
      <vt:lpstr>The Advertisement Read…</vt:lpstr>
      <vt:lpstr>What's inside the church?</vt:lpstr>
      <vt:lpstr>"Equipping" (NAU, 4:12) "to prepare" (NIV)</vt:lpstr>
      <vt:lpstr>katarti,zw (katartizo = verb) mend, restore, set right,  make complete </vt:lpstr>
      <vt:lpstr>Don't Expect Leadership to Hold the Sun!</vt:lpstr>
      <vt:lpstr>Ephesians 4:11-12 (NASB)</vt:lpstr>
      <vt:lpstr>Ephesians 4:11-12 (NIV)</vt:lpstr>
      <vt:lpstr>Why No Comma?</vt:lpstr>
      <vt:lpstr>B.  As pastor-teachers our role is to train you for your own ministry (12a)</vt:lpstr>
      <vt:lpstr>How are we equipping?</vt:lpstr>
      <vt:lpstr>Flow of Eph. 4:11-13</vt:lpstr>
      <vt:lpstr>Your being equipped will make the church like Christ  (12b-13)</vt:lpstr>
      <vt:lpstr>Encourages us (12b)</vt:lpstr>
      <vt:lpstr>The Meaning of "Build Up"</vt:lpstr>
      <vt:lpstr>The Same Word for "Build Up"</vt:lpstr>
      <vt:lpstr>The Same Word for "Build Up"</vt:lpstr>
      <vt:lpstr>Encourages us (12b)</vt:lpstr>
      <vt:lpstr>Why did God bring you here?</vt:lpstr>
      <vt:lpstr>God's Design for Church Leadership</vt:lpstr>
      <vt:lpstr>—Main Idea— Christ called Tom and me to equip you to be like Christ!</vt:lpstr>
      <vt:lpstr>So What?</vt:lpstr>
      <vt:lpstr>Action Points</vt:lpstr>
      <vt:lpstr>Response Form</vt:lpstr>
      <vt:lpstr>Action Points</vt:lpstr>
      <vt:lpstr>Chapters 4–6</vt:lpstr>
      <vt:lpstr>Ephesians 4:3</vt:lpstr>
      <vt:lpstr>Ephesians 4:1–5:21</vt:lpstr>
      <vt:lpstr>What unites us (Eph. 4:4–6)?</vt:lpstr>
      <vt:lpstr>The Do's (4:17–5:2)</vt:lpstr>
      <vt:lpstr>The Don'ts (5:3-18)</vt:lpstr>
      <vt:lpstr>When someone is drunk…</vt:lpstr>
      <vt:lpstr>Ephesians 5:18-20 NLT</vt:lpstr>
      <vt:lpstr>Results of Spirit Filling (5:18-21)</vt:lpstr>
      <vt:lpstr>Ephesians 5:21–6:9</vt:lpstr>
      <vt:lpstr>Family Life = Relationships Between…</vt:lpstr>
      <vt:lpstr>6:10-20 Armor of God</vt:lpstr>
      <vt:lpstr>Roman Soldier</vt:lpstr>
      <vt:lpstr>Pieces of the Armor</vt:lpstr>
      <vt:lpstr>The weapons</vt:lpstr>
      <vt:lpstr>Use Your Weapons!</vt:lpstr>
      <vt:lpstr>Conclusion</vt:lpstr>
      <vt:lpstr>RECAP: The Book of Ephesians</vt:lpstr>
      <vt:lpstr>Group Members</vt:lpstr>
      <vt:lpstr>Group Members</vt:lpstr>
      <vt:lpstr>NT Survey link at biblestudydownloads.com</vt:lpstr>
      <vt:lpstr>PowerPoint Presentation</vt:lpstr>
      <vt:lpstr>Lý lịch của tôi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Rick Griffith</cp:lastModifiedBy>
  <cp:revision>84</cp:revision>
  <dcterms:created xsi:type="dcterms:W3CDTF">2013-08-29T10:56:02Z</dcterms:created>
  <dcterms:modified xsi:type="dcterms:W3CDTF">2015-07-23T00:30:53Z</dcterms:modified>
</cp:coreProperties>
</file>