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6.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0.xml" ContentType="application/vnd.openxmlformats-officedocument.theme+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5.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6.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1.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2.xml" ContentType="application/vnd.openxmlformats-officedocument.theme+xml"/>
  <Override PartName="/ppt/slideLayouts/slideLayout291.xml" ContentType="application/vnd.openxmlformats-officedocument.presentationml.slideLayout+xml"/>
  <Override PartName="/ppt/theme/theme33.xml" ContentType="application/vnd.openxmlformats-officedocument.theme+xml"/>
  <Override PartName="/ppt/slideLayouts/slideLayout292.xml" ContentType="application/vnd.openxmlformats-officedocument.presentationml.slideLayout+xml"/>
  <Override PartName="/ppt/theme/theme34.xml" ContentType="application/vnd.openxmlformats-officedocument.theme+xml"/>
  <Override PartName="/ppt/slideLayouts/slideLayout293.xml" ContentType="application/vnd.openxmlformats-officedocument.presentationml.slideLayout+xml"/>
  <Override PartName="/ppt/theme/theme35.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6.xml" ContentType="application/vnd.openxmlformats-officedocument.themeOverride+xml"/>
  <Override PartName="/ppt/notesSlides/notesSlide33.xml" ContentType="application/vnd.openxmlformats-officedocument.presentationml.notesSlide+xml"/>
  <Override PartName="/ppt/theme/themeOverride7.xml" ContentType="application/vnd.openxmlformats-officedocument.themeOverride+xml"/>
  <Override PartName="/ppt/notesSlides/notesSlide34.xml" ContentType="application/vnd.openxmlformats-officedocument.presentationml.notesSlide+xml"/>
  <Override PartName="/ppt/theme/themeOverride8.xml" ContentType="application/vnd.openxmlformats-officedocument.themeOverride+xml"/>
  <Override PartName="/ppt/notesSlides/notesSlide35.xml" ContentType="application/vnd.openxmlformats-officedocument.presentationml.notesSlide+xml"/>
  <Override PartName="/ppt/theme/themeOverride9.xml" ContentType="application/vnd.openxmlformats-officedocument.themeOverride+xml"/>
  <Override PartName="/ppt/notesSlides/notesSlide36.xml" ContentType="application/vnd.openxmlformats-officedocument.presentationml.notesSlide+xml"/>
  <Override PartName="/ppt/theme/themeOverride10.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1.xml" ContentType="application/vnd.openxmlformats-officedocument.themeOverride+xml"/>
  <Override PartName="/ppt/notesSlides/notesSlide39.xml" ContentType="application/vnd.openxmlformats-officedocument.presentationml.notesSlide+xml"/>
  <Override PartName="/ppt/embeddings/oleObject1.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3.xml" ContentType="application/vnd.openxmlformats-officedocument.themeOverride+xml"/>
  <Override PartName="/ppt/notesSlides/notesSlide52.xml" ContentType="application/vnd.openxmlformats-officedocument.presentationml.notesSlide+xml"/>
  <Override PartName="/ppt/theme/themeOverride14.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15.xml" ContentType="application/vnd.openxmlformats-officedocument.themeOverride+xml"/>
  <Override PartName="/ppt/notesSlides/notesSlide56.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57.xml" ContentType="application/vnd.openxmlformats-officedocument.presentationml.notesSlide+xml"/>
  <Override PartName="/ppt/theme/themeOverride18.xml" ContentType="application/vnd.openxmlformats-officedocument.themeOverride+xml"/>
  <Override PartName="/ppt/notesSlides/notesSlide58.xml" ContentType="application/vnd.openxmlformats-officedocument.presentationml.notesSlide+xml"/>
  <Override PartName="/ppt/theme/themeOverride19.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7" r:id="rId4"/>
    <p:sldMasterId id="2147483689" r:id="rId5"/>
    <p:sldMasterId id="2147483701" r:id="rId6"/>
    <p:sldMasterId id="2147483713" r:id="rId7"/>
    <p:sldMasterId id="2147483725" r:id="rId8"/>
    <p:sldMasterId id="2147483749" r:id="rId9"/>
    <p:sldMasterId id="2147483761" r:id="rId10"/>
    <p:sldMasterId id="2147483765" r:id="rId11"/>
    <p:sldMasterId id="2147483777" r:id="rId12"/>
    <p:sldMasterId id="2147483789" r:id="rId13"/>
    <p:sldMasterId id="2147483801" r:id="rId14"/>
    <p:sldMasterId id="2147483864" r:id="rId15"/>
    <p:sldMasterId id="2147483866" r:id="rId16"/>
    <p:sldMasterId id="2147483880" r:id="rId17"/>
    <p:sldMasterId id="2147483883" r:id="rId18"/>
    <p:sldMasterId id="2147483909" r:id="rId19"/>
    <p:sldMasterId id="2147483921" r:id="rId20"/>
    <p:sldMasterId id="2147483932" r:id="rId21"/>
    <p:sldMasterId id="2147483934" r:id="rId22"/>
    <p:sldMasterId id="2147483947" r:id="rId23"/>
    <p:sldMasterId id="2147483959" r:id="rId24"/>
    <p:sldMasterId id="2147483971" r:id="rId25"/>
    <p:sldMasterId id="2147483974" r:id="rId26"/>
    <p:sldMasterId id="2147483986" r:id="rId27"/>
    <p:sldMasterId id="2147484003" r:id="rId28"/>
    <p:sldMasterId id="2147484015" r:id="rId29"/>
    <p:sldMasterId id="2147484027" r:id="rId30"/>
    <p:sldMasterId id="2147484039" r:id="rId31"/>
    <p:sldMasterId id="2147484051" r:id="rId32"/>
    <p:sldMasterId id="2147484054" r:id="rId33"/>
    <p:sldMasterId id="2147484056" r:id="rId34"/>
    <p:sldMasterId id="2147484058" r:id="rId35"/>
    <p:sldMasterId id="2147484060" r:id="rId36"/>
  </p:sldMasterIdLst>
  <p:notesMasterIdLst>
    <p:notesMasterId r:id="rId138"/>
  </p:notesMasterIdLst>
  <p:sldIdLst>
    <p:sldId id="350" r:id="rId37"/>
    <p:sldId id="351" r:id="rId38"/>
    <p:sldId id="375" r:id="rId39"/>
    <p:sldId id="352" r:id="rId40"/>
    <p:sldId id="262" r:id="rId41"/>
    <p:sldId id="263" r:id="rId42"/>
    <p:sldId id="264" r:id="rId43"/>
    <p:sldId id="265" r:id="rId44"/>
    <p:sldId id="353" r:id="rId45"/>
    <p:sldId id="267" r:id="rId46"/>
    <p:sldId id="268" r:id="rId47"/>
    <p:sldId id="269" r:id="rId48"/>
    <p:sldId id="271" r:id="rId49"/>
    <p:sldId id="272" r:id="rId50"/>
    <p:sldId id="387" r:id="rId51"/>
    <p:sldId id="273" r:id="rId52"/>
    <p:sldId id="278" r:id="rId53"/>
    <p:sldId id="376" r:id="rId54"/>
    <p:sldId id="377" r:id="rId55"/>
    <p:sldId id="378" r:id="rId56"/>
    <p:sldId id="379" r:id="rId57"/>
    <p:sldId id="380" r:id="rId58"/>
    <p:sldId id="392" r:id="rId59"/>
    <p:sldId id="284" r:id="rId60"/>
    <p:sldId id="285" r:id="rId61"/>
    <p:sldId id="286" r:id="rId62"/>
    <p:sldId id="287" r:id="rId63"/>
    <p:sldId id="358" r:id="rId64"/>
    <p:sldId id="408" r:id="rId65"/>
    <p:sldId id="360" r:id="rId66"/>
    <p:sldId id="361" r:id="rId67"/>
    <p:sldId id="386" r:id="rId68"/>
    <p:sldId id="362" r:id="rId69"/>
    <p:sldId id="388" r:id="rId70"/>
    <p:sldId id="390" r:id="rId71"/>
    <p:sldId id="391" r:id="rId72"/>
    <p:sldId id="389" r:id="rId73"/>
    <p:sldId id="367" r:id="rId74"/>
    <p:sldId id="393" r:id="rId75"/>
    <p:sldId id="394" r:id="rId76"/>
    <p:sldId id="395" r:id="rId77"/>
    <p:sldId id="396" r:id="rId78"/>
    <p:sldId id="397" r:id="rId79"/>
    <p:sldId id="398" r:id="rId80"/>
    <p:sldId id="399" r:id="rId81"/>
    <p:sldId id="294" r:id="rId82"/>
    <p:sldId id="295" r:id="rId83"/>
    <p:sldId id="296" r:id="rId84"/>
    <p:sldId id="297" r:id="rId85"/>
    <p:sldId id="298" r:id="rId86"/>
    <p:sldId id="299" r:id="rId87"/>
    <p:sldId id="300" r:id="rId88"/>
    <p:sldId id="301" r:id="rId89"/>
    <p:sldId id="302" r:id="rId90"/>
    <p:sldId id="303" r:id="rId91"/>
    <p:sldId id="381" r:id="rId92"/>
    <p:sldId id="305" r:id="rId93"/>
    <p:sldId id="306" r:id="rId94"/>
    <p:sldId id="400" r:id="rId95"/>
    <p:sldId id="308" r:id="rId96"/>
    <p:sldId id="309" r:id="rId97"/>
    <p:sldId id="310" r:id="rId98"/>
    <p:sldId id="311" r:id="rId99"/>
    <p:sldId id="312" r:id="rId100"/>
    <p:sldId id="313" r:id="rId101"/>
    <p:sldId id="314" r:id="rId102"/>
    <p:sldId id="315" r:id="rId103"/>
    <p:sldId id="316" r:id="rId104"/>
    <p:sldId id="317" r:id="rId105"/>
    <p:sldId id="318" r:id="rId106"/>
    <p:sldId id="319" r:id="rId107"/>
    <p:sldId id="320" r:id="rId108"/>
    <p:sldId id="321" r:id="rId109"/>
    <p:sldId id="322" r:id="rId110"/>
    <p:sldId id="413" r:id="rId111"/>
    <p:sldId id="324" r:id="rId112"/>
    <p:sldId id="325" r:id="rId113"/>
    <p:sldId id="403" r:id="rId114"/>
    <p:sldId id="414" r:id="rId115"/>
    <p:sldId id="415" r:id="rId116"/>
    <p:sldId id="401" r:id="rId117"/>
    <p:sldId id="402" r:id="rId118"/>
    <p:sldId id="331" r:id="rId119"/>
    <p:sldId id="404" r:id="rId120"/>
    <p:sldId id="405" r:id="rId121"/>
    <p:sldId id="334" r:id="rId122"/>
    <p:sldId id="335" r:id="rId123"/>
    <p:sldId id="406" r:id="rId124"/>
    <p:sldId id="337" r:id="rId125"/>
    <p:sldId id="407" r:id="rId126"/>
    <p:sldId id="339" r:id="rId127"/>
    <p:sldId id="340" r:id="rId128"/>
    <p:sldId id="382" r:id="rId129"/>
    <p:sldId id="383" r:id="rId130"/>
    <p:sldId id="384" r:id="rId131"/>
    <p:sldId id="409" r:id="rId132"/>
    <p:sldId id="410" r:id="rId133"/>
    <p:sldId id="411" r:id="rId134"/>
    <p:sldId id="412" r:id="rId135"/>
    <p:sldId id="348" r:id="rId136"/>
    <p:sldId id="349" r:id="rId1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9" autoAdjust="0"/>
    <p:restoredTop sz="70739" autoAdjust="0"/>
  </p:normalViewPr>
  <p:slideViewPr>
    <p:cSldViewPr>
      <p:cViewPr varScale="1">
        <p:scale>
          <a:sx n="71" d="100"/>
          <a:sy n="71" d="100"/>
        </p:scale>
        <p:origin x="-128" y="-248"/>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4308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4.xml"/><Relationship Id="rId61" Type="http://schemas.openxmlformats.org/officeDocument/2006/relationships/slide" Target="slides/slide25.xml"/><Relationship Id="rId62" Type="http://schemas.openxmlformats.org/officeDocument/2006/relationships/slide" Target="slides/slide26.xml"/><Relationship Id="rId63" Type="http://schemas.openxmlformats.org/officeDocument/2006/relationships/slide" Target="slides/slide27.xml"/><Relationship Id="rId64" Type="http://schemas.openxmlformats.org/officeDocument/2006/relationships/slide" Target="slides/slide28.xml"/><Relationship Id="rId65" Type="http://schemas.openxmlformats.org/officeDocument/2006/relationships/slide" Target="slides/slide29.xml"/><Relationship Id="rId66" Type="http://schemas.openxmlformats.org/officeDocument/2006/relationships/slide" Target="slides/slide30.xml"/><Relationship Id="rId67" Type="http://schemas.openxmlformats.org/officeDocument/2006/relationships/slide" Target="slides/slide31.xml"/><Relationship Id="rId68" Type="http://schemas.openxmlformats.org/officeDocument/2006/relationships/slide" Target="slides/slide32.xml"/><Relationship Id="rId69" Type="http://schemas.openxmlformats.org/officeDocument/2006/relationships/slide" Target="slides/slide33.xml"/><Relationship Id="rId120" Type="http://schemas.openxmlformats.org/officeDocument/2006/relationships/slide" Target="slides/slide84.xml"/><Relationship Id="rId121" Type="http://schemas.openxmlformats.org/officeDocument/2006/relationships/slide" Target="slides/slide85.xml"/><Relationship Id="rId122" Type="http://schemas.openxmlformats.org/officeDocument/2006/relationships/slide" Target="slides/slide86.xml"/><Relationship Id="rId123" Type="http://schemas.openxmlformats.org/officeDocument/2006/relationships/slide" Target="slides/slide87.xml"/><Relationship Id="rId124" Type="http://schemas.openxmlformats.org/officeDocument/2006/relationships/slide" Target="slides/slide88.xml"/><Relationship Id="rId125" Type="http://schemas.openxmlformats.org/officeDocument/2006/relationships/slide" Target="slides/slide89.xml"/><Relationship Id="rId126" Type="http://schemas.openxmlformats.org/officeDocument/2006/relationships/slide" Target="slides/slide90.xml"/><Relationship Id="rId127" Type="http://schemas.openxmlformats.org/officeDocument/2006/relationships/slide" Target="slides/slide91.xml"/><Relationship Id="rId128" Type="http://schemas.openxmlformats.org/officeDocument/2006/relationships/slide" Target="slides/slide92.xml"/><Relationship Id="rId129" Type="http://schemas.openxmlformats.org/officeDocument/2006/relationships/slide" Target="slides/slide93.xml"/><Relationship Id="rId40" Type="http://schemas.openxmlformats.org/officeDocument/2006/relationships/slide" Target="slides/slide4.xml"/><Relationship Id="rId41" Type="http://schemas.openxmlformats.org/officeDocument/2006/relationships/slide" Target="slides/slide5.xml"/><Relationship Id="rId42" Type="http://schemas.openxmlformats.org/officeDocument/2006/relationships/slide" Target="slides/slide6.xml"/><Relationship Id="rId90" Type="http://schemas.openxmlformats.org/officeDocument/2006/relationships/slide" Target="slides/slide54.xml"/><Relationship Id="rId91" Type="http://schemas.openxmlformats.org/officeDocument/2006/relationships/slide" Target="slides/slide55.xml"/><Relationship Id="rId92" Type="http://schemas.openxmlformats.org/officeDocument/2006/relationships/slide" Target="slides/slide56.xml"/><Relationship Id="rId93" Type="http://schemas.openxmlformats.org/officeDocument/2006/relationships/slide" Target="slides/slide57.xml"/><Relationship Id="rId94" Type="http://schemas.openxmlformats.org/officeDocument/2006/relationships/slide" Target="slides/slide58.xml"/><Relationship Id="rId95" Type="http://schemas.openxmlformats.org/officeDocument/2006/relationships/slide" Target="slides/slide59.xml"/><Relationship Id="rId96" Type="http://schemas.openxmlformats.org/officeDocument/2006/relationships/slide" Target="slides/slide60.xml"/><Relationship Id="rId101" Type="http://schemas.openxmlformats.org/officeDocument/2006/relationships/slide" Target="slides/slide65.xml"/><Relationship Id="rId102" Type="http://schemas.openxmlformats.org/officeDocument/2006/relationships/slide" Target="slides/slide66.xml"/><Relationship Id="rId103" Type="http://schemas.openxmlformats.org/officeDocument/2006/relationships/slide" Target="slides/slide67.xml"/><Relationship Id="rId104" Type="http://schemas.openxmlformats.org/officeDocument/2006/relationships/slide" Target="slides/slide68.xml"/><Relationship Id="rId105" Type="http://schemas.openxmlformats.org/officeDocument/2006/relationships/slide" Target="slides/slide69.xml"/><Relationship Id="rId106" Type="http://schemas.openxmlformats.org/officeDocument/2006/relationships/slide" Target="slides/slide70.xml"/><Relationship Id="rId107" Type="http://schemas.openxmlformats.org/officeDocument/2006/relationships/slide" Target="slides/slide71.xml"/><Relationship Id="rId108" Type="http://schemas.openxmlformats.org/officeDocument/2006/relationships/slide" Target="slides/slide72.xml"/><Relationship Id="rId109" Type="http://schemas.openxmlformats.org/officeDocument/2006/relationships/slide" Target="slides/slide73.xml"/><Relationship Id="rId97" Type="http://schemas.openxmlformats.org/officeDocument/2006/relationships/slide" Target="slides/slide61.xml"/><Relationship Id="rId98" Type="http://schemas.openxmlformats.org/officeDocument/2006/relationships/slide" Target="slides/slide62.xml"/><Relationship Id="rId99" Type="http://schemas.openxmlformats.org/officeDocument/2006/relationships/slide" Target="slides/slide63.xml"/><Relationship Id="rId43" Type="http://schemas.openxmlformats.org/officeDocument/2006/relationships/slide" Target="slides/slide7.xml"/><Relationship Id="rId44" Type="http://schemas.openxmlformats.org/officeDocument/2006/relationships/slide" Target="slides/slide8.xml"/><Relationship Id="rId45" Type="http://schemas.openxmlformats.org/officeDocument/2006/relationships/slide" Target="slides/slide9.xml"/><Relationship Id="rId46" Type="http://schemas.openxmlformats.org/officeDocument/2006/relationships/slide" Target="slides/slide10.xml"/><Relationship Id="rId47" Type="http://schemas.openxmlformats.org/officeDocument/2006/relationships/slide" Target="slides/slide11.xml"/><Relationship Id="rId48" Type="http://schemas.openxmlformats.org/officeDocument/2006/relationships/slide" Target="slides/slide12.xml"/><Relationship Id="rId49" Type="http://schemas.openxmlformats.org/officeDocument/2006/relationships/slide" Target="slides/slide13.xml"/><Relationship Id="rId100" Type="http://schemas.openxmlformats.org/officeDocument/2006/relationships/slide" Target="slides/slide6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4.xml"/><Relationship Id="rId71" Type="http://schemas.openxmlformats.org/officeDocument/2006/relationships/slide" Target="slides/slide35.xml"/><Relationship Id="rId72" Type="http://schemas.openxmlformats.org/officeDocument/2006/relationships/slide" Target="slides/slide36.xml"/><Relationship Id="rId73" Type="http://schemas.openxmlformats.org/officeDocument/2006/relationships/slide" Target="slides/slide37.xml"/><Relationship Id="rId74" Type="http://schemas.openxmlformats.org/officeDocument/2006/relationships/slide" Target="slides/slide38.xml"/><Relationship Id="rId75" Type="http://schemas.openxmlformats.org/officeDocument/2006/relationships/slide" Target="slides/slide39.xml"/><Relationship Id="rId76" Type="http://schemas.openxmlformats.org/officeDocument/2006/relationships/slide" Target="slides/slide40.xml"/><Relationship Id="rId77" Type="http://schemas.openxmlformats.org/officeDocument/2006/relationships/slide" Target="slides/slide41.xml"/><Relationship Id="rId78" Type="http://schemas.openxmlformats.org/officeDocument/2006/relationships/slide" Target="slides/slide42.xml"/><Relationship Id="rId79" Type="http://schemas.openxmlformats.org/officeDocument/2006/relationships/slide" Target="slides/slide43.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94.xml"/><Relationship Id="rId131" Type="http://schemas.openxmlformats.org/officeDocument/2006/relationships/slide" Target="slides/slide95.xml"/><Relationship Id="rId132" Type="http://schemas.openxmlformats.org/officeDocument/2006/relationships/slide" Target="slides/slide96.xml"/><Relationship Id="rId133" Type="http://schemas.openxmlformats.org/officeDocument/2006/relationships/slide" Target="slides/slide97.xml"/><Relationship Id="rId134" Type="http://schemas.openxmlformats.org/officeDocument/2006/relationships/slide" Target="slides/slide98.xml"/><Relationship Id="rId135" Type="http://schemas.openxmlformats.org/officeDocument/2006/relationships/slide" Target="slides/slide99.xml"/><Relationship Id="rId136" Type="http://schemas.openxmlformats.org/officeDocument/2006/relationships/slide" Target="slides/slide100.xml"/><Relationship Id="rId137" Type="http://schemas.openxmlformats.org/officeDocument/2006/relationships/slide" Target="slides/slide101.xml"/><Relationship Id="rId138" Type="http://schemas.openxmlformats.org/officeDocument/2006/relationships/notesMaster" Target="notesMasters/notesMaster1.xml"/><Relationship Id="rId13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4.xml"/><Relationship Id="rId51" Type="http://schemas.openxmlformats.org/officeDocument/2006/relationships/slide" Target="slides/slide15.xml"/><Relationship Id="rId52" Type="http://schemas.openxmlformats.org/officeDocument/2006/relationships/slide" Target="slides/slide16.xml"/><Relationship Id="rId53" Type="http://schemas.openxmlformats.org/officeDocument/2006/relationships/slide" Target="slides/slide17.xml"/><Relationship Id="rId54" Type="http://schemas.openxmlformats.org/officeDocument/2006/relationships/slide" Target="slides/slide18.xml"/><Relationship Id="rId55" Type="http://schemas.openxmlformats.org/officeDocument/2006/relationships/slide" Target="slides/slide19.xml"/><Relationship Id="rId56" Type="http://schemas.openxmlformats.org/officeDocument/2006/relationships/slide" Target="slides/slide20.xml"/><Relationship Id="rId57" Type="http://schemas.openxmlformats.org/officeDocument/2006/relationships/slide" Target="slides/slide21.xml"/><Relationship Id="rId58" Type="http://schemas.openxmlformats.org/officeDocument/2006/relationships/slide" Target="slides/slide22.xml"/><Relationship Id="rId59" Type="http://schemas.openxmlformats.org/officeDocument/2006/relationships/slide" Target="slides/slide23.xml"/><Relationship Id="rId110" Type="http://schemas.openxmlformats.org/officeDocument/2006/relationships/slide" Target="slides/slide74.xml"/><Relationship Id="rId111" Type="http://schemas.openxmlformats.org/officeDocument/2006/relationships/slide" Target="slides/slide75.xml"/><Relationship Id="rId112" Type="http://schemas.openxmlformats.org/officeDocument/2006/relationships/slide" Target="slides/slide76.xml"/><Relationship Id="rId113" Type="http://schemas.openxmlformats.org/officeDocument/2006/relationships/slide" Target="slides/slide77.xml"/><Relationship Id="rId114" Type="http://schemas.openxmlformats.org/officeDocument/2006/relationships/slide" Target="slides/slide78.xml"/><Relationship Id="rId115" Type="http://schemas.openxmlformats.org/officeDocument/2006/relationships/slide" Target="slides/slide79.xml"/><Relationship Id="rId116" Type="http://schemas.openxmlformats.org/officeDocument/2006/relationships/slide" Target="slides/slide80.xml"/><Relationship Id="rId117" Type="http://schemas.openxmlformats.org/officeDocument/2006/relationships/slide" Target="slides/slide81.xml"/><Relationship Id="rId118" Type="http://schemas.openxmlformats.org/officeDocument/2006/relationships/slide" Target="slides/slide82.xml"/><Relationship Id="rId119" Type="http://schemas.openxmlformats.org/officeDocument/2006/relationships/slide" Target="slides/slide8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 Target="slides/slide1.xml"/><Relationship Id="rId38" Type="http://schemas.openxmlformats.org/officeDocument/2006/relationships/slide" Target="slides/slide2.xml"/><Relationship Id="rId39" Type="http://schemas.openxmlformats.org/officeDocument/2006/relationships/slide" Target="slides/slide3.xml"/><Relationship Id="rId80" Type="http://schemas.openxmlformats.org/officeDocument/2006/relationships/slide" Target="slides/slide44.xml"/><Relationship Id="rId81" Type="http://schemas.openxmlformats.org/officeDocument/2006/relationships/slide" Target="slides/slide45.xml"/><Relationship Id="rId82" Type="http://schemas.openxmlformats.org/officeDocument/2006/relationships/slide" Target="slides/slide46.xml"/><Relationship Id="rId83" Type="http://schemas.openxmlformats.org/officeDocument/2006/relationships/slide" Target="slides/slide47.xml"/><Relationship Id="rId84" Type="http://schemas.openxmlformats.org/officeDocument/2006/relationships/slide" Target="slides/slide48.xml"/><Relationship Id="rId85" Type="http://schemas.openxmlformats.org/officeDocument/2006/relationships/slide" Target="slides/slide49.xml"/><Relationship Id="rId86" Type="http://schemas.openxmlformats.org/officeDocument/2006/relationships/slide" Target="slides/slide50.xml"/><Relationship Id="rId87" Type="http://schemas.openxmlformats.org/officeDocument/2006/relationships/slide" Target="slides/slide51.xml"/><Relationship Id="rId88" Type="http://schemas.openxmlformats.org/officeDocument/2006/relationships/slide" Target="slides/slide52.xml"/><Relationship Id="rId89" Type="http://schemas.openxmlformats.org/officeDocument/2006/relationships/slide" Target="slides/slide53.xml"/><Relationship Id="rId140" Type="http://schemas.openxmlformats.org/officeDocument/2006/relationships/presProps" Target="presProps.xml"/><Relationship Id="rId141" Type="http://schemas.openxmlformats.org/officeDocument/2006/relationships/viewProps" Target="viewProps.xml"/><Relationship Id="rId142" Type="http://schemas.openxmlformats.org/officeDocument/2006/relationships/theme" Target="theme/theme1.xml"/><Relationship Id="rId1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B8B6A9-EC58-4EB4-A104-B49E80A63A03}" type="datetimeFigureOut">
              <a:rPr lang="en-US" smtClean="0"/>
              <a:pPr/>
              <a:t>10/1/15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BC05D9-318E-440B-902B-1F26862EEC58}" type="slidenum">
              <a:rPr lang="en-US" smtClean="0"/>
              <a:pPr/>
              <a:t>‹#›</a:t>
            </a:fld>
            <a:endParaRPr lang="en-US"/>
          </a:p>
        </p:txBody>
      </p:sp>
    </p:spTree>
    <p:extLst>
      <p:ext uri="{BB962C8B-B14F-4D97-AF65-F5344CB8AC3E}">
        <p14:creationId xmlns:p14="http://schemas.microsoft.com/office/powerpoint/2010/main" val="485619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p:spPr>
        <p:txBody>
          <a:bodyPr/>
          <a:lstStyle/>
          <a:p>
            <a:fld id="{4B5CA8F5-E0F1-4BC1-AA00-94324332BAB3}" type="slidenum">
              <a:rPr lang="en-US">
                <a:solidFill>
                  <a:prstClr val="black"/>
                </a:solidFill>
              </a:rPr>
              <a:pPr/>
              <a:t>4</a:t>
            </a:fld>
            <a:endParaRPr lang="en-US">
              <a:solidFill>
                <a:prstClr val="black"/>
              </a:solidFill>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EA37AF88-9FC6-4645-8D88-885F674184BF}" type="slidenum">
              <a:rPr lang="en-US" smtClean="0">
                <a:solidFill>
                  <a:srgbClr val="000000"/>
                </a:solidFill>
              </a:rPr>
              <a:pPr/>
              <a:t>13</a:t>
            </a:fld>
            <a:endParaRPr lang="en-US" smtClean="0">
              <a:solidFill>
                <a:srgbClr val="000000"/>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C1A0A48-8F49-425F-96A8-412E65AC2B8D}" type="slidenum">
              <a:rPr lang="en-US" smtClean="0">
                <a:solidFill>
                  <a:srgbClr val="000000"/>
                </a:solidFill>
              </a:rPr>
              <a:pPr/>
              <a:t>14</a:t>
            </a:fld>
            <a:endParaRPr lang="en-US" smtClean="0">
              <a:solidFill>
                <a:srgbClr val="000000"/>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5D94BBE0-2537-0145-A50E-DE04EA1274BA}" type="slidenum">
              <a:rPr lang="en-US">
                <a:solidFill>
                  <a:srgbClr val="000000"/>
                </a:solidFill>
              </a:rPr>
              <a:pPr/>
              <a:t>15</a:t>
            </a:fld>
            <a:endParaRPr lang="en-US">
              <a:solidFill>
                <a:srgbClr val="000000"/>
              </a:solidFill>
            </a:endParaRPr>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GB">
              <a:latin typeface="Times New Roman" charset="0"/>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17DD939-1882-4BF8-AC4A-5751AEC29DA9}" type="slidenum">
              <a:rPr lang="en-US" smtClean="0"/>
              <a:pPr/>
              <a:t>16</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B1823D6-5B61-48F4-9946-459C2D67B8D2}" type="slidenum">
              <a:rPr lang="en-US" smtClean="0"/>
              <a:pPr/>
              <a:t>17</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76B791D7-D71C-FB4B-B7AE-986670153C3C}" type="slidenum">
              <a:rPr lang="en-US" sz="1200">
                <a:solidFill>
                  <a:prstClr val="black"/>
                </a:solidFill>
                <a:latin typeface="Times New Roman" charset="0"/>
              </a:rPr>
              <a:pPr/>
              <a:t>18</a:t>
            </a:fld>
            <a:endParaRPr lang="en-US" sz="1200">
              <a:solidFill>
                <a:prstClr val="black"/>
              </a:solidFill>
              <a:latin typeface="Times New Roman"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DA210B53-439F-D54A-9100-7A7EF8BBF9D8}" type="slidenum">
              <a:rPr lang="en-US" sz="1200">
                <a:solidFill>
                  <a:prstClr val="black"/>
                </a:solidFill>
                <a:latin typeface="Times New Roman" charset="0"/>
              </a:rPr>
              <a:pPr/>
              <a:t>19</a:t>
            </a:fld>
            <a:endParaRPr lang="en-US" sz="1200">
              <a:solidFill>
                <a:prstClr val="black"/>
              </a:solidFill>
              <a:latin typeface="Times New Roman"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5FDA0C48-6FFC-4D49-8B0B-23FDA62A00A1}" type="slidenum">
              <a:rPr lang="en-US" sz="1200">
                <a:solidFill>
                  <a:prstClr val="black"/>
                </a:solidFill>
                <a:latin typeface="Times New Roman" charset="0"/>
              </a:rPr>
              <a:pPr/>
              <a:t>20</a:t>
            </a:fld>
            <a:endParaRPr lang="en-US" sz="1200">
              <a:solidFill>
                <a:prstClr val="black"/>
              </a:solidFill>
              <a:latin typeface="Times New Roman"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0"/>
              </a:spcBef>
              <a:spcAft>
                <a:spcPct val="0"/>
              </a:spcAft>
            </a:pPr>
            <a:fld id="{393F8767-294E-2944-9141-44A731C0F4D6}" type="slidenum">
              <a:rPr lang="en-US" sz="1200" smtClean="0">
                <a:solidFill>
                  <a:prstClr val="black"/>
                </a:solidFill>
                <a:latin typeface="Times New Roman" charset="0"/>
                <a:cs typeface="ＭＳ Ｐゴシック" charset="0"/>
              </a:rPr>
              <a:pPr algn="r" eaLnBrk="0" fontAlgn="base" hangingPunct="0">
                <a:spcBef>
                  <a:spcPct val="0"/>
                </a:spcBef>
                <a:spcAft>
                  <a:spcPct val="0"/>
                </a:spcAft>
              </a:pPr>
              <a:t>21</a:t>
            </a:fld>
            <a:endParaRPr lang="en-US" sz="1200" smtClean="0">
              <a:solidFill>
                <a:prstClr val="black"/>
              </a:solidFill>
              <a:latin typeface="Times New Roman" charset="0"/>
              <a:cs typeface="ＭＳ Ｐゴシック"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lstStyle/>
          <a:p>
            <a:pPr eaLnBrk="1" hangingPunct="1"/>
            <a:endParaRPr lang="en-US">
              <a:latin typeface="Times New Roman" charset="0"/>
              <a:ea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F98D4BF3-81D1-F541-967A-53E2F2195B3F}" type="slidenum">
              <a:rPr lang="en-US" sz="1200">
                <a:solidFill>
                  <a:prstClr val="black"/>
                </a:solidFill>
                <a:latin typeface="Times New Roman" charset="0"/>
              </a:rPr>
              <a:pPr/>
              <a:t>22</a:t>
            </a:fld>
            <a:endParaRPr lang="en-US" sz="1200">
              <a:solidFill>
                <a:prstClr val="black"/>
              </a:solidFill>
              <a:latin typeface="Times New Roman"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109A4F4-7359-48D3-A470-B49E2617C6F1}" type="slidenum">
              <a:rPr lang="en-US" smtClean="0"/>
              <a:pPr/>
              <a:t>5</a:t>
            </a:fld>
            <a:endParaRPr lang="en-US" smtClean="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ChangeArrowheads="1" noTextEdit="1"/>
          </p:cNvSpPr>
          <p:nvPr>
            <p:ph type="sldImg"/>
          </p:nvPr>
        </p:nvSpPr>
        <p:spPr>
          <a:ln/>
        </p:spPr>
      </p:sp>
      <p:sp>
        <p:nvSpPr>
          <p:cNvPr id="3717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p:spPr>
        <p:txBody>
          <a:bodyPr/>
          <a:lstStyle/>
          <a:p>
            <a:r>
              <a:rPr lang="en-US" smtClean="0">
                <a:latin typeface="Times New Roman" pitchFamily="18" charset="0"/>
              </a:rPr>
              <a:t>Can Christians today have tattoos even though they are prohibited by the OT Law?</a:t>
            </a:r>
          </a:p>
          <a:p>
            <a:r>
              <a:rPr lang="en-US" smtClean="0">
                <a:latin typeface="Times New Roman" pitchFamily="18" charset="0"/>
              </a:rPr>
              <a:t>What if they are tattoos about Jesus?!</a:t>
            </a:r>
          </a:p>
        </p:txBody>
      </p:sp>
      <p:sp>
        <p:nvSpPr>
          <p:cNvPr id="322563" name="Slide Number Placeholder 3"/>
          <p:cNvSpPr>
            <a:spLocks noGrp="1"/>
          </p:cNvSpPr>
          <p:nvPr>
            <p:ph type="sldNum" sz="quarter" idx="5"/>
          </p:nvPr>
        </p:nvSpPr>
        <p:spPr>
          <a:noFill/>
        </p:spPr>
        <p:txBody>
          <a:bodyPr/>
          <a:lstStyle/>
          <a:p>
            <a:fld id="{282AB726-AEAB-4712-9515-45B71CBF5382}" type="slidenum">
              <a:rPr lang="en-US"/>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AFE9887-7430-41CD-A0DE-1BFA2D0B5E9B}" type="slidenum">
              <a:rPr lang="en-US" smtClean="0"/>
              <a:pPr/>
              <a:t>25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AFF78EA2-B68A-CE44-AE8A-B8B87008A32E}" type="slidenum">
              <a:rPr lang="en-US">
                <a:solidFill>
                  <a:srgbClr val="000000"/>
                </a:solidFill>
                <a:latin typeface="Arial" charset="0"/>
              </a:rPr>
              <a:pPr/>
              <a:t>29</a:t>
            </a:fld>
            <a:endParaRPr lang="en-US">
              <a:solidFill>
                <a:srgbClr val="000000"/>
              </a:solidFill>
              <a:latin typeface="Arial" charset="0"/>
            </a:endParaRPr>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p:spPr>
        <p:txBody>
          <a:bodyPr/>
          <a:lstStyle/>
          <a:p>
            <a:fld id="{71BC73D9-FD39-4BE1-A414-CD66529E413E}" type="slidenum">
              <a:rPr lang="en-US">
                <a:solidFill>
                  <a:srgbClr val="1F497D"/>
                </a:solidFill>
                <a:latin typeface="Arial" pitchFamily="34" charset="0"/>
              </a:rPr>
              <a:pPr/>
              <a:t>30</a:t>
            </a:fld>
            <a:endParaRPr lang="en-US">
              <a:solidFill>
                <a:srgbClr val="1F497D"/>
              </a:solidFill>
              <a:latin typeface="Arial" pitchFamily="34"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headEnd/>
            <a:tailEnd/>
          </a:ln>
        </p:spPr>
        <p:txBody>
          <a:bodyPr/>
          <a:lstStyle/>
          <a:p>
            <a:fld id="{E7FF90A7-29DA-4FB9-A433-C593A5E834EB}" type="slidenum">
              <a:rPr lang="en-US">
                <a:solidFill>
                  <a:srgbClr val="000000"/>
                </a:solidFill>
                <a:latin typeface="Arial" pitchFamily="34" charset="0"/>
              </a:rPr>
              <a:pPr/>
              <a:t>31</a:t>
            </a:fld>
            <a:endParaRPr lang="en-US">
              <a:solidFill>
                <a:srgbClr val="000000"/>
              </a:solidFill>
              <a:latin typeface="Arial" pitchFamily="34"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p:spPr>
        <p:txBody>
          <a:bodyPr/>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1D9DEDB3-C011-1C41-97EC-5D540598FD66}" type="slidenum">
              <a:rPr lang="en-US">
                <a:solidFill>
                  <a:prstClr val="black"/>
                </a:solidFill>
              </a:rPr>
              <a:pPr/>
              <a:t>34</a:t>
            </a:fld>
            <a:endParaRPr lang="en-US">
              <a:solidFill>
                <a:prstClr val="black"/>
              </a:solidFill>
            </a:endParaRPr>
          </a:p>
        </p:txBody>
      </p:sp>
      <p:sp>
        <p:nvSpPr>
          <p:cNvPr id="126979" name="Rectangle 2"/>
          <p:cNvSpPr>
            <a:spLocks noChangeArrowheads="1" noTextEdit="1"/>
          </p:cNvSpPr>
          <p:nvPr>
            <p:ph type="sldImg"/>
          </p:nvPr>
        </p:nvSpPr>
        <p:spPr>
          <a:ln/>
        </p:spPr>
      </p:sp>
      <p:sp>
        <p:nvSpPr>
          <p:cNvPr id="1269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0D2B8D56-A38E-1D46-AB0B-7C35D175307B}" type="slidenum">
              <a:rPr lang="en-US">
                <a:solidFill>
                  <a:prstClr val="black"/>
                </a:solidFill>
              </a:rPr>
              <a:pPr/>
              <a:t>35</a:t>
            </a:fld>
            <a:endParaRPr lang="en-US">
              <a:solidFill>
                <a:prstClr val="black"/>
              </a:solidFill>
            </a:endParaRPr>
          </a:p>
        </p:txBody>
      </p:sp>
      <p:sp>
        <p:nvSpPr>
          <p:cNvPr id="131075" name="Rectangle 2"/>
          <p:cNvSpPr>
            <a:spLocks noChangeArrowheads="1" noTextEdit="1"/>
          </p:cNvSpPr>
          <p:nvPr>
            <p:ph type="sldImg"/>
          </p:nvPr>
        </p:nvSpPr>
        <p:spPr>
          <a:ln/>
        </p:spPr>
      </p:sp>
      <p:sp>
        <p:nvSpPr>
          <p:cNvPr id="1310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0F75591C-6A41-4A4D-B7D2-F3B46E643D26}" type="slidenum">
              <a:rPr lang="en-US">
                <a:solidFill>
                  <a:prstClr val="black"/>
                </a:solidFill>
              </a:rPr>
              <a:pPr/>
              <a:t>36</a:t>
            </a:fld>
            <a:endParaRPr lang="en-US">
              <a:solidFill>
                <a:prstClr val="black"/>
              </a:solidFill>
            </a:endParaRPr>
          </a:p>
        </p:txBody>
      </p:sp>
      <p:sp>
        <p:nvSpPr>
          <p:cNvPr id="133123" name="Rectangle 2"/>
          <p:cNvSpPr>
            <a:spLocks noChangeArrowheads="1" noTextEdit="1"/>
          </p:cNvSpPr>
          <p:nvPr>
            <p:ph type="sldImg"/>
          </p:nvPr>
        </p:nvSpPr>
        <p:spPr>
          <a:ln/>
        </p:spPr>
      </p:sp>
      <p:sp>
        <p:nvSpPr>
          <p:cNvPr id="1331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F65EB33F-C424-A34A-B41E-A23465860414}" type="slidenum">
              <a:rPr lang="en-GB">
                <a:solidFill>
                  <a:prstClr val="black"/>
                </a:solidFill>
              </a:rPr>
              <a:pPr/>
              <a:t>37</a:t>
            </a:fld>
            <a:endParaRPr lang="en-GB">
              <a:solidFill>
                <a:prstClr val="black"/>
              </a:solidFill>
            </a:endParaRPr>
          </a:p>
        </p:txBody>
      </p:sp>
      <p:sp>
        <p:nvSpPr>
          <p:cNvPr id="129027" name="Rectangle 2"/>
          <p:cNvSpPr>
            <a:spLocks noChangeArrowheads="1" noTextEdit="1"/>
          </p:cNvSpPr>
          <p:nvPr>
            <p:ph type="sldImg"/>
          </p:nvPr>
        </p:nvSpPr>
        <p:spPr>
          <a:solidFill>
            <a:srgbClr val="FFFFFF"/>
          </a:solidFill>
          <a:ln/>
        </p:spPr>
      </p:sp>
      <p:sp>
        <p:nvSpPr>
          <p:cNvPr id="12902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33CCA74-D3A7-4890-AE97-F5726A9C7D4B}" type="slidenum">
              <a:rPr lang="en-US" smtClean="0"/>
              <a:pPr/>
              <a:t>6</a:t>
            </a:fld>
            <a:endParaRPr lang="en-US" smtClean="0"/>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p:spPr>
        <p:txBody>
          <a:bodyPr/>
          <a:lstStyle/>
          <a:p>
            <a:fld id="{392A7B82-5F4E-46AB-A182-AFE1F2C59823}" type="slidenum">
              <a:rPr lang="en-US">
                <a:solidFill>
                  <a:srgbClr val="000000"/>
                </a:solidFill>
              </a:rPr>
              <a:pPr/>
              <a:t>38</a:t>
            </a:fld>
            <a:endParaRPr lang="en-US">
              <a:solidFill>
                <a:srgbClr val="000000"/>
              </a:solidFill>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A24917A3-52E5-A344-8F80-A4079573D96B}" type="slidenum">
              <a:rPr lang="en-US">
                <a:solidFill>
                  <a:srgbClr val="000000"/>
                </a:solidFill>
              </a:rPr>
              <a:pPr/>
              <a:t>39</a:t>
            </a:fld>
            <a:endParaRPr lang="en-US">
              <a:solidFill>
                <a:srgbClr val="000000"/>
              </a:solidFill>
            </a:endParaRPr>
          </a:p>
        </p:txBody>
      </p:sp>
      <p:sp>
        <p:nvSpPr>
          <p:cNvPr id="138243"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38244"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7FB34D54-D2C6-4A4C-B348-D1D45E4BEFA7}" type="slidenum">
              <a:rPr lang="en-US">
                <a:solidFill>
                  <a:prstClr val="black"/>
                </a:solidFill>
              </a:rPr>
              <a:pPr/>
              <a:t>41</a:t>
            </a:fld>
            <a:endParaRPr lang="en-US">
              <a:solidFill>
                <a:prstClr val="black"/>
              </a:solidFill>
            </a:endParaRPr>
          </a:p>
        </p:txBody>
      </p:sp>
      <p:sp>
        <p:nvSpPr>
          <p:cNvPr id="143363" name="Rectangle 2"/>
          <p:cNvSpPr>
            <a:spLocks noChangeArrowheads="1" noTextEdit="1"/>
          </p:cNvSpPr>
          <p:nvPr>
            <p:ph type="sldImg"/>
          </p:nvPr>
        </p:nvSpPr>
        <p:spPr>
          <a:ln/>
        </p:spPr>
      </p:sp>
      <p:sp>
        <p:nvSpPr>
          <p:cNvPr id="1433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4E1E383C-9FEB-8A41-8CDF-6565D9B9D951}" type="slidenum">
              <a:rPr lang="en-US">
                <a:solidFill>
                  <a:prstClr val="black"/>
                </a:solidFill>
              </a:rPr>
              <a:pPr/>
              <a:t>42</a:t>
            </a:fld>
            <a:endParaRPr lang="en-US">
              <a:solidFill>
                <a:prstClr val="black"/>
              </a:solidFill>
            </a:endParaRPr>
          </a:p>
        </p:txBody>
      </p:sp>
      <p:sp>
        <p:nvSpPr>
          <p:cNvPr id="145411" name="Rectangle 2"/>
          <p:cNvSpPr>
            <a:spLocks noChangeArrowheads="1" noTextEdit="1"/>
          </p:cNvSpPr>
          <p:nvPr>
            <p:ph type="sldImg"/>
          </p:nvPr>
        </p:nvSpPr>
        <p:spPr>
          <a:ln/>
        </p:spPr>
      </p:sp>
      <p:sp>
        <p:nvSpPr>
          <p:cNvPr id="1454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98999E0F-83C9-BC4B-9656-17486EF3393A}" type="slidenum">
              <a:rPr lang="en-US">
                <a:solidFill>
                  <a:prstClr val="black"/>
                </a:solidFill>
              </a:rPr>
              <a:pPr/>
              <a:t>43</a:t>
            </a:fld>
            <a:endParaRPr lang="en-US">
              <a:solidFill>
                <a:prstClr val="black"/>
              </a:solidFill>
            </a:endParaRPr>
          </a:p>
        </p:txBody>
      </p:sp>
      <p:sp>
        <p:nvSpPr>
          <p:cNvPr id="151555" name="Rectangle 2"/>
          <p:cNvSpPr>
            <a:spLocks noChangeArrowheads="1" noTextEdit="1"/>
          </p:cNvSpPr>
          <p:nvPr>
            <p:ph type="sldImg"/>
          </p:nvPr>
        </p:nvSpPr>
        <p:spPr>
          <a:ln/>
        </p:spPr>
      </p:sp>
      <p:sp>
        <p:nvSpPr>
          <p:cNvPr id="1515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237A7941-01A9-DA45-A608-9BA8659ACCCD}" type="slidenum">
              <a:rPr lang="en-US">
                <a:solidFill>
                  <a:prstClr val="black"/>
                </a:solidFill>
              </a:rPr>
              <a:pPr/>
              <a:t>44</a:t>
            </a:fld>
            <a:endParaRPr lang="en-US">
              <a:solidFill>
                <a:prstClr val="black"/>
              </a:solidFill>
            </a:endParaRPr>
          </a:p>
        </p:txBody>
      </p:sp>
      <p:sp>
        <p:nvSpPr>
          <p:cNvPr id="153603" name="Rectangle 2"/>
          <p:cNvSpPr>
            <a:spLocks noChangeArrowheads="1" noTextEdit="1"/>
          </p:cNvSpPr>
          <p:nvPr>
            <p:ph type="sldImg"/>
          </p:nvPr>
        </p:nvSpPr>
        <p:spPr>
          <a:ln/>
        </p:spPr>
      </p:sp>
      <p:sp>
        <p:nvSpPr>
          <p:cNvPr id="153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FE7EB2C5-4D6D-2544-9ECB-0D2B13EB1495}" type="slidenum">
              <a:rPr lang="en-US">
                <a:solidFill>
                  <a:prstClr val="black"/>
                </a:solidFill>
              </a:rPr>
              <a:pPr/>
              <a:t>45</a:t>
            </a:fld>
            <a:endParaRPr lang="en-US">
              <a:solidFill>
                <a:prstClr val="black"/>
              </a:solidFill>
            </a:endParaRPr>
          </a:p>
        </p:txBody>
      </p:sp>
      <p:sp>
        <p:nvSpPr>
          <p:cNvPr id="155651" name="Rectangle 2"/>
          <p:cNvSpPr>
            <a:spLocks noChangeArrowheads="1" noTextEdit="1"/>
          </p:cNvSpPr>
          <p:nvPr>
            <p:ph type="sldImg"/>
          </p:nvPr>
        </p:nvSpPr>
        <p:spPr>
          <a:ln/>
        </p:spPr>
      </p:sp>
      <p:sp>
        <p:nvSpPr>
          <p:cNvPr id="1556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p:spPr>
        <p:txBody>
          <a:bodyPr/>
          <a:lstStyle/>
          <a:p>
            <a:fld id="{406312C4-2CBC-4AAD-AE4E-F06A755470FF}" type="slidenum">
              <a:rPr lang="en-US">
                <a:solidFill>
                  <a:prstClr val="black"/>
                </a:solidFill>
              </a:rPr>
              <a:pPr/>
              <a:t>46</a:t>
            </a:fld>
            <a:endParaRPr lang="en-US">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p:spPr>
        <p:txBody>
          <a:bodyPr/>
          <a:lstStyle/>
          <a:p>
            <a:fld id="{72AD1962-B743-49E4-B30C-18E70C40CE8C}" type="slidenum">
              <a:rPr lang="en-US">
                <a:solidFill>
                  <a:prstClr val="black"/>
                </a:solidFill>
              </a:rPr>
              <a:pPr/>
              <a:t>51</a:t>
            </a:fld>
            <a:endParaRPr lang="en-US">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A8A763C3-CEC9-334D-88CF-5F17B77EAA7A}" type="slidenum">
              <a:rPr lang="en-US" sz="1200">
                <a:solidFill>
                  <a:prstClr val="black"/>
                </a:solidFill>
                <a:latin typeface="Arial" charset="0"/>
              </a:rPr>
              <a:pPr/>
              <a:t>56</a:t>
            </a:fld>
            <a:endParaRPr lang="en-US" sz="1200">
              <a:solidFill>
                <a:prstClr val="black"/>
              </a:solidFill>
              <a:latin typeface="Arial" charset="0"/>
            </a:endParaRPr>
          </a:p>
        </p:txBody>
      </p:sp>
      <p:sp>
        <p:nvSpPr>
          <p:cNvPr id="31027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5E2F1CF-1C0C-4CBD-A05D-5450858123C2}" type="slidenum">
              <a:rPr lang="en-US" smtClean="0"/>
              <a:pPr/>
              <a:t>7</a:t>
            </a:fld>
            <a:endParaRPr lang="en-US" smtClean="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p:spPr>
        <p:txBody>
          <a:bodyPr/>
          <a:lstStyle/>
          <a:p>
            <a:fld id="{AAC7FA3C-605C-4FA6-8E3A-765C0D69A720}" type="slidenum">
              <a:rPr lang="en-US">
                <a:solidFill>
                  <a:srgbClr val="FFFFFF"/>
                </a:solidFill>
              </a:rPr>
              <a:pPr/>
              <a:t>57</a:t>
            </a:fld>
            <a:endParaRPr lang="en-US">
              <a:solidFill>
                <a:srgbClr val="FFFFFF"/>
              </a:solidFill>
            </a:endParaRPr>
          </a:p>
        </p:txBody>
      </p:sp>
      <p:sp>
        <p:nvSpPr>
          <p:cNvPr id="156673" name="Text Box 1"/>
          <p:cNvSpPr>
            <a:spLocks noGrp="1" noRot="1" noChangeAspect="1" noChangeArrowheads="1"/>
          </p:cNvSpPr>
          <p:nvPr>
            <p:ph type="sldImg"/>
          </p:nvPr>
        </p:nvSpPr>
        <p:spPr>
          <a:xfrm>
            <a:off x="1143000" y="685800"/>
            <a:ext cx="4570413" cy="3427413"/>
          </a:xfrm>
          <a:solidFill>
            <a:srgbClr val="FFFFFF"/>
          </a:solidFill>
          <a:ln/>
        </p:spPr>
      </p:sp>
      <p:sp>
        <p:nvSpPr>
          <p:cNvPr id="156674" name="Text Box 2"/>
          <p:cNvSpPr>
            <a:spLocks noGrp="1" noChangeArrowheads="1"/>
          </p:cNvSpPr>
          <p:nvPr>
            <p:ph type="body" idx="1"/>
          </p:nvPr>
        </p:nvSpPr>
        <p:spPr>
          <a:xfrm>
            <a:off x="685800" y="4343400"/>
            <a:ext cx="5484813" cy="4114800"/>
          </a:xfrm>
          <a:noFill/>
          <a:ln w="9525"/>
        </p:spPr>
        <p:txBody>
          <a:bodyPr anchor="ctr"/>
          <a:lstStyle/>
          <a:p>
            <a:pPr>
              <a:defRPr/>
            </a:pPr>
            <a:endParaRPr lang="en-US">
              <a:ea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p:spPr>
        <p:txBody>
          <a:bodyPr/>
          <a:lstStyle/>
          <a:p>
            <a:fld id="{5B685FD8-45CE-4973-9D4C-32F50BEA46AE}" type="slidenum">
              <a:rPr lang="en-US">
                <a:solidFill>
                  <a:srgbClr val="FFFFFF"/>
                </a:solidFill>
              </a:rPr>
              <a:pPr/>
              <a:t>58</a:t>
            </a:fld>
            <a:endParaRPr lang="en-US">
              <a:solidFill>
                <a:srgbClr val="FFFFFF"/>
              </a:solidFill>
            </a:endParaRPr>
          </a:p>
        </p:txBody>
      </p:sp>
      <p:sp>
        <p:nvSpPr>
          <p:cNvPr id="157697" name="Text Box 1"/>
          <p:cNvSpPr>
            <a:spLocks noGrp="1" noRot="1" noChangeAspect="1" noChangeArrowheads="1"/>
          </p:cNvSpPr>
          <p:nvPr>
            <p:ph type="sldImg"/>
          </p:nvPr>
        </p:nvSpPr>
        <p:spPr>
          <a:xfrm>
            <a:off x="1143000" y="685800"/>
            <a:ext cx="4570413" cy="3427413"/>
          </a:xfrm>
          <a:solidFill>
            <a:srgbClr val="FFFFFF"/>
          </a:solidFill>
          <a:ln/>
        </p:spPr>
      </p:sp>
      <p:sp>
        <p:nvSpPr>
          <p:cNvPr id="157698" name="Text Box 2"/>
          <p:cNvSpPr>
            <a:spLocks noGrp="1" noChangeArrowheads="1"/>
          </p:cNvSpPr>
          <p:nvPr>
            <p:ph type="body" idx="1"/>
          </p:nvPr>
        </p:nvSpPr>
        <p:spPr>
          <a:xfrm>
            <a:off x="685800" y="4343400"/>
            <a:ext cx="5484813" cy="4114800"/>
          </a:xfrm>
          <a:noFill/>
          <a:ln w="9525"/>
        </p:spPr>
        <p:txBody>
          <a:bodyPr anchor="ctr"/>
          <a:lstStyle/>
          <a:p>
            <a:pPr>
              <a:defRPr/>
            </a:pPr>
            <a:endParaRPr lang="en-US">
              <a:ea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A4F81BB7-1E0E-8244-9796-64B75BBF8767}" type="slidenum">
              <a:rPr lang="en-US"/>
              <a:pPr/>
              <a:t>59</a:t>
            </a:fld>
            <a:endParaRPr lang="en-US"/>
          </a:p>
        </p:txBody>
      </p:sp>
      <p:sp>
        <p:nvSpPr>
          <p:cNvPr id="161795" name="Rectangle 2"/>
          <p:cNvSpPr>
            <a:spLocks noChangeArrowheads="1" noTextEdit="1"/>
          </p:cNvSpPr>
          <p:nvPr>
            <p:ph type="sldImg"/>
          </p:nvPr>
        </p:nvSpPr>
        <p:spPr>
          <a:ln/>
        </p:spPr>
      </p:sp>
      <p:sp>
        <p:nvSpPr>
          <p:cNvPr id="1617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p:spPr>
        <p:txBody>
          <a:bodyPr/>
          <a:lstStyle/>
          <a:p>
            <a:fld id="{F161424B-6856-4A71-9A00-430FC807D517}" type="slidenum">
              <a:rPr lang="en-US">
                <a:solidFill>
                  <a:prstClr val="black"/>
                </a:solidFill>
              </a:rPr>
              <a:pPr/>
              <a:t>60</a:t>
            </a:fld>
            <a:endParaRPr lang="en-US">
              <a:solidFill>
                <a:prstClr val="black"/>
              </a:solidFill>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p:spPr>
        <p:txBody>
          <a:bodyPr/>
          <a:lstStyle/>
          <a:p>
            <a:pPr eaLnBrk="1" hangingPunct="1"/>
            <a:endParaRPr lang="en-GB"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p:spPr>
        <p:txBody>
          <a:bodyPr/>
          <a:lstStyle/>
          <a:p>
            <a:fld id="{2CD237E1-0D1D-445B-A172-C77C890BA574}" type="slidenum">
              <a:rPr lang="en-US">
                <a:solidFill>
                  <a:prstClr val="black"/>
                </a:solidFill>
              </a:rPr>
              <a:pPr/>
              <a:t>61</a:t>
            </a:fld>
            <a:endParaRPr lang="en-US">
              <a:solidFill>
                <a:prstClr val="black"/>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p:spPr>
        <p:txBody>
          <a:bodyPr/>
          <a:lstStyle/>
          <a:p>
            <a:r>
              <a:rPr lang="en-US" b="1" smtClean="0">
                <a:latin typeface="Times New Roman" pitchFamily="18" charset="0"/>
              </a:rPr>
              <a:t>Slavery Instead of Jails in Mosaic Legal System!</a:t>
            </a:r>
            <a:r>
              <a:rPr lang="en-US" smtClean="0">
                <a:latin typeface="Times New Roman" pitchFamily="18" charset="0"/>
              </a:rPr>
              <a:t/>
            </a:r>
            <a:br>
              <a:rPr lang="en-US" smtClean="0">
                <a:latin typeface="Times New Roman" pitchFamily="18" charset="0"/>
              </a:rPr>
            </a:br>
            <a:r>
              <a:rPr lang="en-US" smtClean="0">
                <a:latin typeface="Times New Roman" pitchFamily="18" charset="0"/>
              </a:rPr>
              <a:t>Have you ever noticed that there were no prisons in the law of Moses? People were stoned, beaten, fined but NEVER sent to prison or confined in any way including shackles or stocks etc. This brand new study sheds a positive light on the role slavery had in rehabilitating criminals and providing welfare for the poor. Confinement was something completely foreign in the Jewish Legal system.</a:t>
            </a:r>
          </a:p>
          <a:p>
            <a:r>
              <a:rPr lang="en-US" smtClean="0">
                <a:latin typeface="Times New Roman" pitchFamily="18" charset="0"/>
              </a:rPr>
              <a:t>See the full article at http://www.bible.ca/sin-no-jails-prisons-in-judaism-old-testament-law-of-moses-slavery-welfare-jewish-comparison.htm</a:t>
            </a:r>
          </a:p>
          <a:p>
            <a:endParaRPr lang="en-US" smtClean="0">
              <a:latin typeface="Times New Roman" pitchFamily="18" charset="0"/>
            </a:endParaRPr>
          </a:p>
        </p:txBody>
      </p:sp>
      <p:sp>
        <p:nvSpPr>
          <p:cNvPr id="387075" name="Slide Number Placeholder 3"/>
          <p:cNvSpPr>
            <a:spLocks noGrp="1"/>
          </p:cNvSpPr>
          <p:nvPr>
            <p:ph type="sldNum" sz="quarter" idx="5"/>
          </p:nvPr>
        </p:nvSpPr>
        <p:spPr>
          <a:noFill/>
        </p:spPr>
        <p:txBody>
          <a:bodyPr/>
          <a:lstStyle/>
          <a:p>
            <a:fld id="{512B1B49-F079-4E9A-8392-F36FE4A7D02C}" type="slidenum">
              <a:rPr lang="en-US">
                <a:solidFill>
                  <a:prstClr val="black"/>
                </a:solidFill>
              </a:rPr>
              <a:pPr/>
              <a:t>62</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p:spPr>
        <p:txBody>
          <a:bodyPr/>
          <a:lstStyle/>
          <a:p>
            <a:r>
              <a:rPr lang="en-US" smtClean="0">
                <a:latin typeface="Times New Roman" pitchFamily="18" charset="0"/>
              </a:rPr>
              <a:t>Circumcision is not bad in itself.  God commanded it in the OT on the eighth day of a Jewish boy's life, which had the highest blood-clotting Prothrombin of any day in a male's life.</a:t>
            </a:r>
          </a:p>
          <a:p>
            <a:r>
              <a:rPr lang="en-US" smtClean="0">
                <a:latin typeface="Times New Roman" pitchFamily="18" charset="0"/>
              </a:rPr>
              <a:t>However, the problem was with God's people, who made circumcision a requirement for salvation that had to be imposed on the Gentiles as well as the Jews.</a:t>
            </a:r>
          </a:p>
        </p:txBody>
      </p:sp>
      <p:sp>
        <p:nvSpPr>
          <p:cNvPr id="390147" name="Slide Number Placeholder 3"/>
          <p:cNvSpPr>
            <a:spLocks noGrp="1"/>
          </p:cNvSpPr>
          <p:nvPr>
            <p:ph type="sldNum" sz="quarter" idx="5"/>
          </p:nvPr>
        </p:nvSpPr>
        <p:spPr>
          <a:noFill/>
        </p:spPr>
        <p:txBody>
          <a:bodyPr/>
          <a:lstStyle/>
          <a:p>
            <a:fld id="{1B1F55DA-471E-43BD-A498-2C3726E83878}" type="slidenum">
              <a:rPr lang="en-US">
                <a:solidFill>
                  <a:prstClr val="black"/>
                </a:solidFill>
              </a:rPr>
              <a:pPr/>
              <a:t>64</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headEnd/>
            <a:tailEnd/>
          </a:ln>
        </p:spPr>
        <p:txBody>
          <a:bodyPr/>
          <a:lstStyle/>
          <a:p>
            <a:fld id="{EBE22CB0-EAEA-425A-9B33-0F30A4DC9B03}" type="slidenum">
              <a:rPr lang="en-US">
                <a:solidFill>
                  <a:srgbClr val="000000"/>
                </a:solidFill>
              </a:rPr>
              <a:pPr/>
              <a:t>67</a:t>
            </a:fld>
            <a:endParaRPr lang="en-US">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p:spPr>
        <p:txBody>
          <a:bodyPr/>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F5D106-5ACA-6340-AA8D-21294279E4C7}" type="slidenum">
              <a:rPr lang="en-US" sz="1200">
                <a:solidFill>
                  <a:srgbClr val="000000"/>
                </a:solidFill>
              </a:rPr>
              <a:pPr/>
              <a:t>75</a:t>
            </a:fld>
            <a:endParaRPr lang="en-US" sz="1200">
              <a:solidFill>
                <a:srgbClr val="000000"/>
              </a:solidFill>
            </a:endParaRPr>
          </a:p>
        </p:txBody>
      </p:sp>
      <p:sp>
        <p:nvSpPr>
          <p:cNvPr id="128002" name="Rectangle 2"/>
          <p:cNvSpPr>
            <a:spLocks noGrp="1" noRot="1" noChangeAspect="1" noChangeArrowheads="1" noTextEdit="1"/>
          </p:cNvSpPr>
          <p:nvPr>
            <p:ph type="sldImg"/>
          </p:nvPr>
        </p:nvSpPr>
        <p:spPr>
          <a:solidFill>
            <a:srgbClr val="FFFFFF"/>
          </a:solidFill>
          <a:ln/>
        </p:spPr>
      </p:sp>
      <p:sp>
        <p:nvSpPr>
          <p:cNvPr id="1280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headEnd/>
            <a:tailEnd/>
          </a:ln>
        </p:spPr>
        <p:txBody>
          <a:bodyPr/>
          <a:lstStyle/>
          <a:p>
            <a:fld id="{BAD01BE8-4EA7-4370-B63B-29DB14606311}" type="slidenum">
              <a:rPr lang="en-US">
                <a:solidFill>
                  <a:srgbClr val="000000"/>
                </a:solidFill>
                <a:latin typeface="Arial" pitchFamily="34" charset="0"/>
              </a:rPr>
              <a:pPr/>
              <a:t>76</a:t>
            </a:fld>
            <a:endParaRPr lang="en-US">
              <a:solidFill>
                <a:srgbClr val="000000"/>
              </a:solidFill>
              <a:latin typeface="Arial" pitchFamily="34"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060ED26-48FB-49B9-96A0-96FBBC8AC6C3}" type="slidenum">
              <a:rPr lang="en-US" smtClean="0"/>
              <a:pPr/>
              <a:t>8</a:t>
            </a:fld>
            <a:endParaRPr lang="en-US" smtClean="0"/>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headEnd/>
            <a:tailEnd/>
          </a:ln>
        </p:spPr>
        <p:txBody>
          <a:bodyPr/>
          <a:lstStyle/>
          <a:p>
            <a:fld id="{38FD444F-2BEF-4538-8D7F-5C39FA0F6098}" type="slidenum">
              <a:rPr lang="en-US">
                <a:solidFill>
                  <a:srgbClr val="000000"/>
                </a:solidFill>
                <a:latin typeface="Arial" pitchFamily="34" charset="0"/>
              </a:rPr>
              <a:pPr/>
              <a:t>77</a:t>
            </a:fld>
            <a:endParaRPr lang="en-US">
              <a:solidFill>
                <a:srgbClr val="000000"/>
              </a:solidFill>
              <a:latin typeface="Arial" pitchFamily="34"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F5DEC70A-1E39-3C45-B337-FE8530782613}" type="slidenum">
              <a:rPr lang="en-US"/>
              <a:pPr/>
              <a:t>78</a:t>
            </a:fld>
            <a:endParaRPr lang="en-US"/>
          </a:p>
        </p:txBody>
      </p:sp>
      <p:sp>
        <p:nvSpPr>
          <p:cNvPr id="157699" name="Rectangle 2"/>
          <p:cNvSpPr>
            <a:spLocks noChangeArrowheads="1" noTextEdit="1"/>
          </p:cNvSpPr>
          <p:nvPr>
            <p:ph type="sldImg"/>
          </p:nvPr>
        </p:nvSpPr>
        <p:spPr>
          <a:ln/>
        </p:spPr>
      </p:sp>
      <p:sp>
        <p:nvSpPr>
          <p:cNvPr id="15770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21FE9FE-A1ED-1E4C-9A6C-1B59168ADBF7}" type="slidenum">
              <a:rPr lang="en-US">
                <a:solidFill>
                  <a:prstClr val="black"/>
                </a:solidFill>
              </a:rPr>
              <a:pPr/>
              <a:t>79</a:t>
            </a:fld>
            <a:endParaRPr lang="en-US">
              <a:solidFill>
                <a:prstClr val="black"/>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dirty="0">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9E780A5-2EF2-6B4E-9195-211A7891BEA8}" type="slidenum">
              <a:rPr lang="en-US">
                <a:solidFill>
                  <a:prstClr val="black"/>
                </a:solidFill>
              </a:rPr>
              <a:pPr/>
              <a:t>80</a:t>
            </a:fld>
            <a:endParaRPr lang="en-US">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0E8FD583-D25A-2E40-A061-8136A58975FB}" type="slidenum">
              <a:rPr lang="en-US"/>
              <a:pPr/>
              <a:t>81</a:t>
            </a:fld>
            <a:endParaRPr lang="en-US"/>
          </a:p>
        </p:txBody>
      </p:sp>
      <p:sp>
        <p:nvSpPr>
          <p:cNvPr id="159747" name="Rectangle 2"/>
          <p:cNvSpPr>
            <a:spLocks noChangeArrowheads="1" noTextEdit="1"/>
          </p:cNvSpPr>
          <p:nvPr>
            <p:ph type="sldImg"/>
          </p:nvPr>
        </p:nvSpPr>
        <p:spPr>
          <a:ln/>
        </p:spPr>
      </p:sp>
      <p:sp>
        <p:nvSpPr>
          <p:cNvPr id="1597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064ED682-DD7E-984E-9E30-F0ADB66F19FD}" type="slidenum">
              <a:rPr lang="en-US"/>
              <a:pPr/>
              <a:t>82</a:t>
            </a:fld>
            <a:endParaRPr lang="en-US"/>
          </a:p>
        </p:txBody>
      </p:sp>
      <p:sp>
        <p:nvSpPr>
          <p:cNvPr id="163843" name="Rectangle 2"/>
          <p:cNvSpPr>
            <a:spLocks noChangeArrowheads="1" noTextEdit="1"/>
          </p:cNvSpPr>
          <p:nvPr>
            <p:ph type="sldImg"/>
          </p:nvPr>
        </p:nvSpPr>
        <p:spPr>
          <a:ln/>
        </p:spPr>
      </p:sp>
      <p:sp>
        <p:nvSpPr>
          <p:cNvPr id="1638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p:spPr>
        <p:txBody>
          <a:bodyPr/>
          <a:lstStyle/>
          <a:p>
            <a:r>
              <a:rPr lang="en-US" smtClean="0">
                <a:latin typeface="Times New Roman" pitchFamily="18" charset="0"/>
              </a:rPr>
              <a:t>But, because his hair was deemed too long, he was shunned and not allowed to enter the building!</a:t>
            </a:r>
          </a:p>
          <a:p>
            <a:r>
              <a:rPr lang="en-US" smtClean="0">
                <a:latin typeface="Times New Roman" pitchFamily="18" charset="0"/>
              </a:rPr>
              <a:t>Such legalism kills interest in the gospel.</a:t>
            </a:r>
          </a:p>
        </p:txBody>
      </p:sp>
      <p:sp>
        <p:nvSpPr>
          <p:cNvPr id="423939" name="Slide Number Placeholder 3"/>
          <p:cNvSpPr>
            <a:spLocks noGrp="1"/>
          </p:cNvSpPr>
          <p:nvPr>
            <p:ph type="sldNum" sz="quarter" idx="5"/>
          </p:nvPr>
        </p:nvSpPr>
        <p:spPr>
          <a:noFill/>
        </p:spPr>
        <p:txBody>
          <a:bodyPr/>
          <a:lstStyle/>
          <a:p>
            <a:fld id="{2F3AD82D-4882-4B54-8E4F-831DA9BBEA66}" type="slidenum">
              <a:rPr lang="en-US">
                <a:solidFill>
                  <a:prstClr val="black"/>
                </a:solidFill>
              </a:rPr>
              <a:pPr/>
              <a:t>86</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76F263-B9CC-A54C-92B1-98B325CF71C1}" type="slidenum">
              <a:rPr lang="en-US" sz="1200">
                <a:solidFill>
                  <a:prstClr val="black"/>
                </a:solidFill>
              </a:rPr>
              <a:pPr eaLnBrk="1" hangingPunct="1"/>
              <a:t>93</a:t>
            </a:fld>
            <a:endParaRPr lang="en-US" sz="1200">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041520-97B5-A540-9E67-4CDA24D5FBEF}" type="slidenum">
              <a:rPr lang="en-US" sz="1200">
                <a:solidFill>
                  <a:prstClr val="black"/>
                </a:solidFill>
              </a:rPr>
              <a:pPr eaLnBrk="1" hangingPunct="1"/>
              <a:t>94</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750E59-A60D-5948-B2E0-B612C59C9121}" type="slidenum">
              <a:rPr lang="en-US" sz="1200">
                <a:solidFill>
                  <a:srgbClr val="000000"/>
                </a:solidFill>
              </a:rPr>
              <a:pPr eaLnBrk="1" hangingPunct="1"/>
              <a:t>95</a:t>
            </a:fld>
            <a:endParaRPr lang="en-US" sz="1200">
              <a:solidFill>
                <a:srgbClr val="000000"/>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r>
              <a:rPr lang="en-GB" dirty="0" smtClean="0">
                <a:latin typeface="Times New Roman" charset="0"/>
                <a:ea typeface="ＭＳ Ｐゴシック" charset="0"/>
                <a:cs typeface="ＭＳ Ｐゴシック" charset="0"/>
              </a:rPr>
              <a:t>NTS Romans</a:t>
            </a:r>
            <a:r>
              <a:rPr lang="en-GB" baseline="0" dirty="0" smtClean="0">
                <a:latin typeface="Times New Roman" charset="0"/>
                <a:ea typeface="ＭＳ Ｐゴシック" charset="0"/>
                <a:cs typeface="ＭＳ Ｐゴシック" charset="0"/>
              </a:rPr>
              <a:t> 188</a:t>
            </a:r>
          </a:p>
          <a:p>
            <a:pPr eaLnBrk="1" hangingPunct="1"/>
            <a:r>
              <a:rPr lang="en-GB" baseline="0" dirty="0" smtClean="0">
                <a:latin typeface="Times New Roman" charset="0"/>
                <a:ea typeface="ＭＳ Ｐゴシック" charset="0"/>
                <a:cs typeface="ＭＳ Ｐゴシック" charset="0"/>
              </a:rPr>
              <a:t>NTS Galatians 93</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941FE67A-5096-4982-86DC-52EF56AA9E17}" type="slidenum">
              <a:rPr lang="en-US">
                <a:solidFill>
                  <a:prstClr val="black"/>
                </a:solidFill>
              </a:rPr>
              <a:pPr/>
              <a:t>9</a:t>
            </a:fld>
            <a:endParaRPr lang="en-US">
              <a:solidFill>
                <a:prstClr val="black"/>
              </a:solidFill>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7F608762-AF3D-2746-9473-7069CF69370C}" type="slidenum">
              <a:rPr lang="en-US">
                <a:solidFill>
                  <a:srgbClr val="000000"/>
                </a:solidFill>
              </a:rPr>
              <a:pPr/>
              <a:t>96</a:t>
            </a:fld>
            <a:endParaRPr lang="en-US">
              <a:solidFill>
                <a:srgbClr val="000000"/>
              </a:solidFill>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GB">
              <a:latin typeface="Times New Roman" charset="0"/>
              <a:ea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6E578843-B6BC-EA43-B2DA-77A9CF280458}" type="slidenum">
              <a:rPr lang="en-US">
                <a:solidFill>
                  <a:srgbClr val="000000"/>
                </a:solidFill>
              </a:rPr>
              <a:pPr/>
              <a:t>97</a:t>
            </a:fld>
            <a:endParaRPr lang="en-US">
              <a:solidFill>
                <a:srgbClr val="000000"/>
              </a:solidFill>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GB">
              <a:latin typeface="Times New Roman" charset="0"/>
              <a:ea typeface="MS PGothic"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8B7B7529-E405-E142-9690-80754BB93045}" type="slidenum">
              <a:rPr lang="en-US">
                <a:solidFill>
                  <a:srgbClr val="000000"/>
                </a:solidFill>
              </a:rPr>
              <a:pPr/>
              <a:t>98</a:t>
            </a:fld>
            <a:endParaRPr lang="en-US">
              <a:solidFill>
                <a:srgbClr val="000000"/>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GB">
              <a:latin typeface="Times New Roman" charset="0"/>
              <a:ea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a:defRPr sz="1200">
                <a:solidFill>
                  <a:schemeClr val="tx1"/>
                </a:solidFill>
                <a:latin typeface="Times New Roman" charset="0"/>
                <a:ea typeface="MS PGothic" charset="0"/>
                <a:cs typeface="MS PGothic" charset="0"/>
              </a:defRPr>
            </a:lvl1pPr>
            <a:lvl2pPr marL="742950" indent="-285750">
              <a:defRPr sz="1200">
                <a:solidFill>
                  <a:schemeClr val="tx1"/>
                </a:solidFill>
                <a:latin typeface="Times New Roman" charset="0"/>
                <a:ea typeface="MS PGothic" charset="0"/>
                <a:cs typeface="MS PGothic" charset="0"/>
              </a:defRPr>
            </a:lvl2pPr>
            <a:lvl3pPr marL="1143000" indent="-228600">
              <a:defRPr sz="1200">
                <a:solidFill>
                  <a:schemeClr val="tx1"/>
                </a:solidFill>
                <a:latin typeface="Times New Roman" charset="0"/>
                <a:ea typeface="MS PGothic" charset="0"/>
                <a:cs typeface="MS PGothic" charset="0"/>
              </a:defRPr>
            </a:lvl3pPr>
            <a:lvl4pPr marL="1600200" indent="-228600">
              <a:defRPr sz="1200">
                <a:solidFill>
                  <a:schemeClr val="tx1"/>
                </a:solidFill>
                <a:latin typeface="Times New Roman" charset="0"/>
                <a:ea typeface="MS PGothic" charset="0"/>
                <a:cs typeface="MS PGothic" charset="0"/>
              </a:defRPr>
            </a:lvl4pPr>
            <a:lvl5pPr marL="2057400" indent="-228600">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DF2973CD-EDAB-DE4D-B53A-600F251E944C}" type="slidenum">
              <a:rPr lang="en-US">
                <a:solidFill>
                  <a:srgbClr val="000000"/>
                </a:solidFill>
              </a:rPr>
              <a:pPr/>
              <a:t>99</a:t>
            </a:fld>
            <a:endParaRPr lang="en-US">
              <a:solidFill>
                <a:srgbClr val="000000"/>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GB">
              <a:latin typeface="Times New Roman" charset="0"/>
              <a:ea typeface="MS PGothic"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w="9525">
            <a:headEnd/>
            <a:tailEnd/>
          </a:ln>
        </p:spPr>
        <p:txBody>
          <a:bodyPr/>
          <a:lstStyle/>
          <a:p>
            <a:fld id="{7C6EA484-3AEB-4767-BD69-03C767A2E23A}" type="slidenum">
              <a:rPr lang="en-US">
                <a:solidFill>
                  <a:srgbClr val="000000"/>
                </a:solidFill>
              </a:rPr>
              <a:pPr/>
              <a:t>100</a:t>
            </a:fld>
            <a:endParaRPr lang="en-US">
              <a:solidFill>
                <a:srgbClr val="000000"/>
              </a:solidFill>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txBox="1">
            <a:spLocks noGrp="1" noChangeArrowheads="1"/>
          </p:cNvSpPr>
          <p:nvPr/>
        </p:nvSpPr>
        <p:spPr bwMode="auto">
          <a:xfrm>
            <a:off x="3890963" y="8707438"/>
            <a:ext cx="2992437" cy="450850"/>
          </a:xfrm>
          <a:prstGeom prst="rect">
            <a:avLst/>
          </a:prstGeom>
          <a:noFill/>
          <a:ln w="9525">
            <a:noFill/>
            <a:miter lim="800000"/>
            <a:headEnd/>
            <a:tailEnd/>
          </a:ln>
        </p:spPr>
        <p:txBody>
          <a:bodyPr lIns="89950" tIns="44975" rIns="89950" bIns="44975" anchor="b"/>
          <a:lstStyle/>
          <a:p>
            <a:pPr algn="r" defTabSz="900113" eaLnBrk="0" fontAlgn="base" hangingPunct="0">
              <a:spcBef>
                <a:spcPct val="0"/>
              </a:spcBef>
              <a:spcAft>
                <a:spcPct val="0"/>
              </a:spcAft>
            </a:pPr>
            <a:fld id="{56D1CCD7-10B9-4399-B35D-B8E84DAB1C36}" type="slidenum">
              <a:rPr lang="en-US" sz="1200">
                <a:solidFill>
                  <a:srgbClr val="000000"/>
                </a:solidFill>
                <a:latin typeface="Times New Roman" pitchFamily="18" charset="0"/>
                <a:ea typeface="MS PGothic" pitchFamily="34" charset="-128"/>
              </a:rPr>
              <a:pPr algn="r" defTabSz="900113" eaLnBrk="0" fontAlgn="base" hangingPunct="0">
                <a:spcBef>
                  <a:spcPct val="0"/>
                </a:spcBef>
                <a:spcAft>
                  <a:spcPct val="0"/>
                </a:spcAft>
              </a:pPr>
              <a:t>101</a:t>
            </a:fld>
            <a:endParaRPr lang="en-US" sz="1200">
              <a:solidFill>
                <a:srgbClr val="000000"/>
              </a:solidFill>
              <a:latin typeface="Times New Roman" pitchFamily="18" charset="0"/>
              <a:ea typeface="MS PGothic" pitchFamily="34" charset="-128"/>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1434" tIns="45716" rIns="91434" bIns="45716"/>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8D11B3A-18F7-46D5-8964-185A47E1F4C9}" type="slidenum">
              <a:rPr lang="en-US" smtClean="0"/>
              <a:pPr/>
              <a:t>10</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471AB063-C469-4433-8FF0-781AB41AA6DB}" type="slidenum">
              <a:rPr lang="en-US" smtClean="0"/>
              <a:pPr/>
              <a:t>11</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F6BFC14-7ECD-4925-9723-BD406B35FF51}" type="slidenum">
              <a:rPr lang="en-US" smtClean="0"/>
              <a:pPr/>
              <a:t>12</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w="9525"/>
        </p:spPr>
        <p:txBody>
          <a:bodyPr/>
          <a:lstStyle/>
          <a:p>
            <a:pPr eaLnBrk="1" hangingPunct="1"/>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8BD37C-E895-4189-A926-2A0E7B450C5A}" type="datetimeFigureOut">
              <a:rPr lang="en-US" smtClean="0"/>
              <a:pPr/>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BD37C-E895-4189-A926-2A0E7B450C5A}" type="datetimeFigureOut">
              <a:rPr lang="en-US" smtClean="0"/>
              <a:pPr/>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fld id="{B014BA41-B0F1-4CFF-B762-79F187A105DE}" type="slidenum">
              <a:rPr lang="en-US"/>
              <a:pPr/>
              <a:t>‹#›</a:t>
            </a:fld>
            <a:endParaRPr lang="en-US"/>
          </a:p>
        </p:txBody>
      </p:sp>
    </p:spTree>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fld id="{31F4361B-3069-4909-91AC-4DB1A37988FF}" type="slidenum">
              <a:rPr lang="en-US"/>
              <a:pPr/>
              <a:t>‹#›</a:t>
            </a:fld>
            <a:endParaRPr lang="en-US"/>
          </a:p>
        </p:txBody>
      </p:sp>
    </p:spTree>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fld id="{69F7F30E-07AE-46F7-A3CB-026A87BCA374}" type="slidenum">
              <a:rPr lang="en-US"/>
              <a:pPr/>
              <a:t>‹#›</a:t>
            </a:fld>
            <a:endParaRPr lang="en-US"/>
          </a:p>
        </p:txBody>
      </p:sp>
    </p:spTree>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w="9525">
            <a:noFill/>
            <a:miter lim="800000"/>
            <a:headEnd/>
            <a:tailEnd/>
          </a:ln>
        </p:spPr>
        <p:txBody>
          <a:bodyPr wrap="none" anchor="ctr"/>
          <a:lstStyle/>
          <a:p>
            <a:pPr algn="ctr" fontAlgn="base">
              <a:spcBef>
                <a:spcPct val="0"/>
              </a:spcBef>
              <a:spcAft>
                <a:spcPct val="0"/>
              </a:spcAft>
            </a:pPr>
            <a:endParaRPr kumimoji="1" lang="en-US" sz="2400">
              <a:solidFill>
                <a:srgbClr val="FFFFFF"/>
              </a:solidFill>
              <a:latin typeface="Times New Roman" pitchFamily="18" charset="0"/>
              <a:ea typeface="MS PGothic" pitchFamily="34" charset="-128"/>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w="9525">
            <a:noFill/>
            <a:miter lim="800000"/>
            <a:headEnd/>
            <a:tailEnd/>
          </a:ln>
        </p:spPr>
        <p:txBody>
          <a:bodyPr wrap="none" anchor="ctr"/>
          <a:lstStyle/>
          <a:p>
            <a:pPr algn="ctr" fontAlgn="base">
              <a:spcBef>
                <a:spcPct val="0"/>
              </a:spcBef>
              <a:spcAft>
                <a:spcPct val="0"/>
              </a:spcAft>
            </a:pPr>
            <a:endParaRPr kumimoji="1" lang="en-US" sz="2400">
              <a:solidFill>
                <a:srgbClr val="FFFFFF"/>
              </a:solidFill>
              <a:latin typeface="Times New Roman" pitchFamily="18" charset="0"/>
              <a:ea typeface="MS PGothic" pitchFamily="34" charset="-128"/>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fld id="{BD1BAD2D-C8D4-4914-B3C1-41109105E42B}" type="slidenum">
              <a:rPr lang="en-US"/>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33F2CB2-FFB0-4BF6-836A-A43D9854097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C51A45C-F042-4031-9706-D86BAD6C84C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FD49A527-9872-4DC9-A909-7F7FF8951A4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11C34D01-003C-4DA8-A642-60EF01C2DAE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691DB9D-6563-4DFE-852F-E618F5CCA88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F793FDE-B3C7-4AC6-849F-BA6110356B0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BD37C-E895-4189-A926-2A0E7B450C5A}" type="datetimeFigureOut">
              <a:rPr lang="en-US" smtClean="0"/>
              <a:pPr/>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0F608CE-A6FB-434B-BE46-7E65EEB2993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1457C69-CAC2-4032-A965-09A130FF336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CCDF787-95A7-4931-8610-B5CFAE942B2D}"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977F700-20DC-438B-B654-255DA369B9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w="9525">
            <a:noFill/>
            <a:miter lim="800000"/>
            <a:headEnd/>
            <a:tailEnd/>
          </a:ln>
        </p:spPr>
        <p:txBody>
          <a:bodyPr wrap="none" anchor="ctr"/>
          <a:lstStyle/>
          <a:p>
            <a:pPr algn="ctr" fontAlgn="base">
              <a:spcBef>
                <a:spcPct val="0"/>
              </a:spcBef>
              <a:spcAft>
                <a:spcPct val="0"/>
              </a:spcAft>
            </a:pPr>
            <a:endParaRPr kumimoji="1" lang="en-US" sz="2400">
              <a:solidFill>
                <a:srgbClr val="FFFFFF"/>
              </a:solidFill>
              <a:latin typeface="Times New Roman" pitchFamily="18" charset="0"/>
              <a:ea typeface="MS PGothic" pitchFamily="34" charset="-128"/>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w="9525">
            <a:noFill/>
            <a:miter lim="800000"/>
            <a:headEnd/>
            <a:tailEnd/>
          </a:ln>
        </p:spPr>
        <p:txBody>
          <a:bodyPr wrap="none" anchor="ctr"/>
          <a:lstStyle/>
          <a:p>
            <a:pPr algn="ctr" fontAlgn="base">
              <a:spcBef>
                <a:spcPct val="0"/>
              </a:spcBef>
              <a:spcAft>
                <a:spcPct val="0"/>
              </a:spcAft>
            </a:pPr>
            <a:endParaRPr kumimoji="1" lang="en-US" sz="2400">
              <a:solidFill>
                <a:srgbClr val="FFFFFF"/>
              </a:solidFill>
              <a:latin typeface="Times New Roman" pitchFamily="18" charset="0"/>
              <a:ea typeface="MS PGothic" pitchFamily="34" charset="-128"/>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fld id="{BD1BAD2D-C8D4-4914-B3C1-41109105E42B}" type="slidenum">
              <a:rPr lang="en-US"/>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33F2CB2-FFB0-4BF6-836A-A43D9854097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C51A45C-F042-4031-9706-D86BAD6C84C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FD49A527-9872-4DC9-A909-7F7FF8951A4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11C34D01-003C-4DA8-A642-60EF01C2DAE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691DB9D-6563-4DFE-852F-E618F5CCA88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pitchFamily="34" charset="0"/>
              </a:defRPr>
            </a:lvl1pPr>
          </a:lstStyle>
          <a:p>
            <a:fld id="{75DCD2E9-A5C1-43AB-A80E-4F306E934DB5}"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F793FDE-B3C7-4AC6-849F-BA6110356B0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0F608CE-A6FB-434B-BE46-7E65EEB2993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1457C69-CAC2-4032-A965-09A130FF336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CCDF787-95A7-4931-8610-B5CFAE942B2D}"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977F700-20DC-438B-B654-255DA369B9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pPr fontAlgn="base">
                <a:spcBef>
                  <a:spcPct val="0"/>
                </a:spcBef>
                <a:spcAft>
                  <a:spcPct val="0"/>
                </a:spcAft>
              </a:pPr>
              <a:endParaRPr lang="en-US" sz="2400">
                <a:solidFill>
                  <a:srgbClr val="FFFFCC"/>
                </a:solidFill>
                <a:ea typeface="MS PGothic" pitchFamily="34" charset="-128"/>
              </a:endParaRPr>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pPr fontAlgn="base">
                <a:spcBef>
                  <a:spcPct val="0"/>
                </a:spcBef>
                <a:spcAft>
                  <a:spcPct val="0"/>
                </a:spcAft>
              </a:pPr>
              <a:endParaRPr lang="en-US" sz="2400">
                <a:solidFill>
                  <a:srgbClr val="FFFFCC"/>
                </a:solidFill>
                <a:ea typeface="MS PGothic" pitchFamily="34" charset="-128"/>
              </a:endParaRPr>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pPr fontAlgn="base">
                <a:spcBef>
                  <a:spcPct val="0"/>
                </a:spcBef>
                <a:spcAft>
                  <a:spcPct val="0"/>
                </a:spcAft>
              </a:pPr>
              <a:endParaRPr lang="en-US" sz="2400">
                <a:solidFill>
                  <a:srgbClr val="FFFFCC"/>
                </a:solidFill>
                <a:ea typeface="MS PGothic" pitchFamily="34" charset="-128"/>
              </a:endParaRPr>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pPr fontAlgn="base">
                <a:spcBef>
                  <a:spcPct val="0"/>
                </a:spcBef>
                <a:spcAft>
                  <a:spcPct val="0"/>
                </a:spcAft>
              </a:pPr>
              <a:endParaRPr lang="en-US" sz="2400">
                <a:solidFill>
                  <a:srgbClr val="FFFFCC"/>
                </a:solidFill>
                <a:ea typeface="MS PGothic" pitchFamily="34" charset="-128"/>
              </a:endParaRPr>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34"/>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035"/>
          <p:cNvSpPr>
            <a:spLocks noGrp="1" noChangeArrowheads="1"/>
          </p:cNvSpPr>
          <p:nvPr>
            <p:ph type="sldNum" sz="quarter" idx="12"/>
          </p:nvPr>
        </p:nvSpPr>
        <p:spPr/>
        <p:txBody>
          <a:bodyPr/>
          <a:lstStyle>
            <a:lvl1pPr>
              <a:defRPr/>
            </a:lvl1pPr>
          </a:lstStyle>
          <a:p>
            <a:fld id="{90AFB396-1D9D-4288-8ABE-6B49841F067C}"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fld id="{D4DF5848-B8EE-4710-9815-3F8E5F1ED05A}"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fld id="{0E2F97B1-A3B7-4870-A6B9-EB2B61540DDC}"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035"/>
          <p:cNvSpPr>
            <a:spLocks noGrp="1" noChangeArrowheads="1"/>
          </p:cNvSpPr>
          <p:nvPr>
            <p:ph type="sldNum" sz="quarter" idx="12"/>
          </p:nvPr>
        </p:nvSpPr>
        <p:spPr>
          <a:ln/>
        </p:spPr>
        <p:txBody>
          <a:bodyPr/>
          <a:lstStyle>
            <a:lvl1pPr>
              <a:defRPr/>
            </a:lvl1pPr>
          </a:lstStyle>
          <a:p>
            <a:fld id="{189A3090-E4AE-47DB-BC28-E6CC35659D1B}"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035"/>
          <p:cNvSpPr>
            <a:spLocks noGrp="1" noChangeArrowheads="1"/>
          </p:cNvSpPr>
          <p:nvPr>
            <p:ph type="sldNum" sz="quarter" idx="12"/>
          </p:nvPr>
        </p:nvSpPr>
        <p:spPr>
          <a:ln/>
        </p:spPr>
        <p:txBody>
          <a:bodyPr/>
          <a:lstStyle>
            <a:lvl1pPr>
              <a:defRPr/>
            </a:lvl1pPr>
          </a:lstStyle>
          <a:p>
            <a:fld id="{F9CC78CB-FC74-49D9-87D4-AF16EB56B092}"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pitchFamily="34" charset="0"/>
              </a:defRPr>
            </a:lvl1pPr>
          </a:lstStyle>
          <a:p>
            <a:fld id="{99157E4E-BB8A-438B-9178-191BACC822A3}"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035"/>
          <p:cNvSpPr>
            <a:spLocks noGrp="1" noChangeArrowheads="1"/>
          </p:cNvSpPr>
          <p:nvPr>
            <p:ph type="sldNum" sz="quarter" idx="12"/>
          </p:nvPr>
        </p:nvSpPr>
        <p:spPr>
          <a:ln/>
        </p:spPr>
        <p:txBody>
          <a:bodyPr/>
          <a:lstStyle>
            <a:lvl1pPr>
              <a:defRPr/>
            </a:lvl1pPr>
          </a:lstStyle>
          <a:p>
            <a:fld id="{6B2F0366-38A5-4738-B23D-9003AFFFF551}"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035"/>
          <p:cNvSpPr>
            <a:spLocks noGrp="1" noChangeArrowheads="1"/>
          </p:cNvSpPr>
          <p:nvPr>
            <p:ph type="sldNum" sz="quarter" idx="12"/>
          </p:nvPr>
        </p:nvSpPr>
        <p:spPr>
          <a:ln/>
        </p:spPr>
        <p:txBody>
          <a:bodyPr/>
          <a:lstStyle>
            <a:lvl1pPr>
              <a:defRPr/>
            </a:lvl1pPr>
          </a:lstStyle>
          <a:p>
            <a:fld id="{2772BBAA-88F8-4142-8878-8FA24A89FF87}"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035"/>
          <p:cNvSpPr>
            <a:spLocks noGrp="1" noChangeArrowheads="1"/>
          </p:cNvSpPr>
          <p:nvPr>
            <p:ph type="sldNum" sz="quarter" idx="12"/>
          </p:nvPr>
        </p:nvSpPr>
        <p:spPr>
          <a:ln/>
        </p:spPr>
        <p:txBody>
          <a:bodyPr/>
          <a:lstStyle>
            <a:lvl1pPr>
              <a:defRPr/>
            </a:lvl1pPr>
          </a:lstStyle>
          <a:p>
            <a:fld id="{D1FF4E1C-AE38-4694-B292-F15E3D98A986}"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035"/>
          <p:cNvSpPr>
            <a:spLocks noGrp="1" noChangeArrowheads="1"/>
          </p:cNvSpPr>
          <p:nvPr>
            <p:ph type="sldNum" sz="quarter" idx="12"/>
          </p:nvPr>
        </p:nvSpPr>
        <p:spPr>
          <a:ln/>
        </p:spPr>
        <p:txBody>
          <a:bodyPr/>
          <a:lstStyle>
            <a:lvl1pPr>
              <a:defRPr/>
            </a:lvl1pPr>
          </a:lstStyle>
          <a:p>
            <a:fld id="{FDE88958-A5DE-4D75-913B-3F9792000267}"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fld id="{B8CE32A9-FF63-4AAD-A124-936DDCFD69DA}"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fld id="{ADF12B3F-95EA-4F30-B74F-59971D3FE37E}" type="slidenum">
              <a:rPr lang="en-US">
                <a:solidFill>
                  <a:srgbClr val="FFFFCC"/>
                </a:solidFill>
              </a:rPr>
              <a:pPr/>
              <a:t>‹#›</a:t>
            </a:fld>
            <a:endParaRPr lang="en-US">
              <a:solidFill>
                <a:srgbClr val="FFFFCC"/>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CAE88F-E22D-491E-987C-5676F7E6DAB7}" type="slidenum">
              <a:rPr lang="en-US"/>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DFFA649D-95FF-4052-82AA-7A0B8D05F878}" type="slidenum">
              <a:rPr lang="en-US"/>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fld id="{14B4AB10-5BF1-4FFE-A245-D5642EB54604}" type="slidenum">
              <a:rPr lang="en-US"/>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fld id="{8C49EA46-E31B-425C-A8EF-193488D6DCCD}" type="slidenum">
              <a:rPr lang="en-US"/>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w="9525">
            <a:noFill/>
            <a:miter lim="800000"/>
            <a:headEnd/>
            <a:tailEnd/>
          </a:ln>
        </p:spPr>
        <p:txBody>
          <a:bodyPr wrap="none" anchor="ctr"/>
          <a:lstStyle/>
          <a:p>
            <a:pPr algn="ctr" fontAlgn="base">
              <a:spcBef>
                <a:spcPct val="0"/>
              </a:spcBef>
              <a:spcAft>
                <a:spcPct val="0"/>
              </a:spcAft>
            </a:pPr>
            <a:endParaRPr kumimoji="1" lang="en-US" sz="2400">
              <a:solidFill>
                <a:srgbClr val="FFFFFF"/>
              </a:solidFill>
              <a:latin typeface="Times New Roman" pitchFamily="18" charset="0"/>
              <a:ea typeface="MS PGothic" pitchFamily="34" charset="-128"/>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w="9525">
            <a:noFill/>
            <a:miter lim="800000"/>
            <a:headEnd/>
            <a:tailEnd/>
          </a:ln>
        </p:spPr>
        <p:txBody>
          <a:bodyPr wrap="none" anchor="ctr"/>
          <a:lstStyle/>
          <a:p>
            <a:pPr algn="ctr" fontAlgn="base">
              <a:spcBef>
                <a:spcPct val="0"/>
              </a:spcBef>
              <a:spcAft>
                <a:spcPct val="0"/>
              </a:spcAft>
            </a:pPr>
            <a:endParaRPr kumimoji="1" lang="en-US" sz="2400">
              <a:solidFill>
                <a:srgbClr val="FFFFFF"/>
              </a:solidFill>
              <a:latin typeface="Times New Roman" pitchFamily="18" charset="0"/>
              <a:ea typeface="MS PGothic" pitchFamily="34" charset="-128"/>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fld id="{BD1BAD2D-C8D4-4914-B3C1-41109105E42B}" type="slidenum">
              <a:rPr lang="en-US"/>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7590FB2C-966A-411F-B681-792F5750FF4A}" type="slidenum">
              <a:rPr lang="en-US"/>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fld id="{BE158827-5ABB-454E-A339-287BA289DA23}" type="slidenum">
              <a:rPr lang="en-US"/>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fld id="{C0230B36-A0F8-49D8-94DD-98D1BFF65C2B}" type="slidenum">
              <a:rPr lang="en-US"/>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fld id="{D7FC6A13-3E29-4F08-957D-218AC0450FF7}" type="slidenum">
              <a:rPr lang="en-US"/>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5BDE9285-B120-4CA0-979E-1645FFBF9A6B}" type="slidenum">
              <a:rPr lang="en-US"/>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5345515D-F4A7-4E7E-BF8F-12979FCEB545}" type="slidenum">
              <a:rPr lang="en-US"/>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fld id="{61A2052A-50C7-4372-9A86-CE36703040C9}" type="slidenum">
              <a:rPr lang="en-US"/>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fld id="{CC35ECAC-292A-47EC-9230-E94826AD52A7}" type="slidenum">
              <a:rPr lang="en-US"/>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EE32D2D3-B31B-49B2-9A5C-86977FAB8AA7}" type="slidenum">
              <a:rPr lang="en-US"/>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fld id="{13970935-1B9D-4F0F-90C2-14158870E5BF}" type="slidenum">
              <a:rPr lang="en-US"/>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33F2CB2-FFB0-4BF6-836A-A43D9854097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AB2D826E-9DA3-4CFD-806F-1E113F194D66}" type="slidenum">
              <a:rPr lang="en-US"/>
              <a:pPr/>
              <a:t>‹#›</a:t>
            </a:fld>
            <a:endParaRPr lang="en-US"/>
          </a:p>
        </p:txBody>
      </p:sp>
    </p:spTree>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71A52EC9-69CD-4727-9210-2CD16151A92D}" type="slidenum">
              <a:rPr lang="en-US"/>
              <a:pPr/>
              <a:t>‹#›</a:t>
            </a:fld>
            <a:endParaRPr lang="en-US"/>
          </a:p>
        </p:txBody>
      </p:sp>
    </p:spTree>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E2BD7729-C0B5-4367-8D6A-99BF63977751}" type="slidenum">
              <a:rPr lang="en-US"/>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fld id="{904E507A-D86E-4AB2-AED6-3332FE5C0BB9}" type="slidenum">
              <a:rPr lang="en-US"/>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fld id="{01EA397A-FEF6-48BD-AB2D-9D850F3AE9BD}" type="slidenum">
              <a:rPr lang="en-US"/>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AD21379A-8108-4613-89AD-D05126CCC0E2}" type="slidenum">
              <a:rPr lang="en-US"/>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fld id="{6723CE97-93C9-4386-AD6B-442BEC623441}" type="slidenum">
              <a:rPr lang="en-US"/>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fld id="{29525B70-092D-4A07-92FE-14FC8F71BBEE}" type="slidenum">
              <a:rPr lang="en-US"/>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fld id="{9BC60FCF-2CA2-4402-8784-9B6DAD96EFED}" type="slidenum">
              <a:rPr lang="en-US"/>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97F0FA82-611C-4906-90F2-25D530C8BA31}" type="slidenum">
              <a:rPr lang="en-US"/>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C51A45C-F042-4031-9706-D86BAD6C84C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EA8A14FA-35D2-4944-9153-8ADAB9D23EF6}" type="slidenum">
              <a:rPr lang="en-US"/>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fld id="{E5B9A268-DCD2-41E8-B1E0-F7222BB2BB2E}" type="slidenum">
              <a:rPr lang="en-US"/>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fld id="{F0BFF32E-BEA1-4F7D-9956-74B55FCA8536}" type="slidenum">
              <a:rPr lang="en-US"/>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fld id="{07DB9C65-82D0-4DE2-B49D-3E1D8C4A548F}" type="slidenum">
              <a:rPr lang="en-US"/>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fld id="{A0AB5EB2-914F-455F-A994-8D861FBC6E28}" type="slidenum">
              <a:rPr lang="en-US"/>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grpSp>
        <p:grpSp>
          <p:nvGrpSpPr>
            <p:cNvPr id="4"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34" charset="0"/>
              </a:defRPr>
            </a:lvl1pPr>
          </a:lstStyle>
          <a:p>
            <a:fld id="{6B92520C-D98A-4EE0-8DB4-F3F1C5E7AB12}" type="slidenum">
              <a:rPr lang="en-US"/>
              <a:pPr/>
              <a:t>‹#›</a:t>
            </a:fld>
            <a:endParaRPr lang="en-US"/>
          </a:p>
        </p:txBody>
      </p:sp>
    </p:spTree>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fld id="{7739D76A-C186-4C4E-8327-95B8C985CDE6}" type="slidenum">
              <a:rPr lang="en-US"/>
              <a:pPr/>
              <a:t>‹#›</a:t>
            </a:fld>
            <a:endParaRPr lang="en-US"/>
          </a:p>
        </p:txBody>
      </p:sp>
    </p:spTree>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fld id="{29095B35-48DC-48FC-9C68-EF245CAFDAFA}" type="slidenum">
              <a:rPr lang="en-US"/>
              <a:pPr/>
              <a:t>‹#›</a:t>
            </a:fld>
            <a:endParaRPr lang="en-US"/>
          </a:p>
        </p:txBody>
      </p:sp>
    </p:spTree>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fld id="{54937896-5878-4035-A1DD-2408C55763D0}" type="slidenum">
              <a:rPr lang="en-US"/>
              <a:pPr/>
              <a:t>‹#›</a:t>
            </a:fld>
            <a:endParaRPr lang="en-US"/>
          </a:p>
        </p:txBody>
      </p:sp>
    </p:spTree>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lvl1pPr>
          </a:lstStyle>
          <a:p>
            <a:fld id="{A4DB8E76-E889-4782-B111-1DBD03CF5AAB}" type="slidenum">
              <a:rPr lang="en-US"/>
              <a:pPr/>
              <a:t>‹#›</a:t>
            </a:fld>
            <a:endParaRPr lang="en-US"/>
          </a:p>
        </p:txBody>
      </p:sp>
    </p:spTree>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FD49A527-9872-4DC9-A909-7F7FF8951A4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lvl1pPr>
          </a:lstStyle>
          <a:p>
            <a:fld id="{F9471F81-7EB0-4A18-9363-89D81114289C}" type="slidenum">
              <a:rPr lang="en-US"/>
              <a:pPr/>
              <a:t>‹#›</a:t>
            </a:fld>
            <a:endParaRPr lang="en-US"/>
          </a:p>
        </p:txBody>
      </p:sp>
    </p:spTree>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vl1pPr>
          </a:lstStyle>
          <a:p>
            <a:fld id="{1F10D94B-BC58-4F08-8832-EF89BFED7876}" type="slidenum">
              <a:rPr lang="en-US"/>
              <a:pPr/>
              <a:t>‹#›</a:t>
            </a:fld>
            <a:endParaRPr lang="en-US"/>
          </a:p>
        </p:txBody>
      </p:sp>
    </p:spTree>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fld id="{46E89DD1-A398-46BD-A686-A2930EAA8847}" type="slidenum">
              <a:rPr lang="en-US"/>
              <a:pPr/>
              <a:t>‹#›</a:t>
            </a:fld>
            <a:endParaRPr lang="en-US"/>
          </a:p>
        </p:txBody>
      </p:sp>
    </p:spTree>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lvl1pPr>
          </a:lstStyle>
          <a:p>
            <a:fld id="{1807D6D7-E5EB-41B1-A512-A25B67687294}" type="slidenum">
              <a:rPr lang="en-US"/>
              <a:pPr/>
              <a:t>‹#›</a:t>
            </a:fld>
            <a:endParaRPr lang="en-US"/>
          </a:p>
        </p:txBody>
      </p:sp>
    </p:spTree>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fld id="{00E4C29F-B732-4CA5-9A36-CDA4737F632F}" type="slidenum">
              <a:rPr lang="en-US"/>
              <a:pPr/>
              <a:t>‹#›</a:t>
            </a:fld>
            <a:endParaRPr lang="en-US"/>
          </a:p>
        </p:txBody>
      </p:sp>
    </p:spTree>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lvl1pPr>
          </a:lstStyle>
          <a:p>
            <a:fld id="{9CF64332-D33C-44C1-8678-3CBD88DFC6F1}" type="slidenum">
              <a:rPr lang="en-US"/>
              <a:pPr/>
              <a:t>‹#›</a:t>
            </a:fld>
            <a:endParaRPr lang="en-US"/>
          </a:p>
        </p:txBody>
      </p:sp>
    </p:spTree>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fld id="{4F55056A-5306-443D-B8A3-33C780372A9E}" type="slidenum">
              <a:rPr lang="en-US"/>
              <a:pPr/>
              <a:t>‹#›</a:t>
            </a:fld>
            <a:endParaRPr lang="en-US"/>
          </a:p>
        </p:txBody>
      </p:sp>
    </p:spTree>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fld id="{D800D24E-5775-4534-A056-5061F3B5BEFE}" type="slidenum">
              <a:rPr lang="en-US"/>
              <a:pPr/>
              <a:t>‹#›</a:t>
            </a:fld>
            <a:endParaRPr lang="en-US"/>
          </a:p>
        </p:txBody>
      </p:sp>
    </p:spTree>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fld id="{C339DB7E-6E0B-4980-AEC1-51956B2AFC47}" type="slidenum">
              <a:rPr lang="en-US"/>
              <a:pPr/>
              <a:t>‹#›</a:t>
            </a:fld>
            <a:endParaRPr lang="en-US"/>
          </a:p>
        </p:txBody>
      </p:sp>
    </p:spTree>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vl1pPr>
          </a:lstStyle>
          <a:p>
            <a:fld id="{0DFF7936-1A6A-4EC3-A1B0-F6129164FB0D}" type="slidenum">
              <a:rPr lang="en-US"/>
              <a:pPr/>
              <a:t>‹#›</a:t>
            </a:fld>
            <a:endParaRPr lang="en-US"/>
          </a:p>
        </p:txBody>
      </p:sp>
    </p:spTree>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11C34D01-003C-4DA8-A642-60EF01C2DAE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vl1pPr>
          </a:lstStyle>
          <a:p>
            <a:fld id="{225770D0-BDE7-4460-BD27-49A9F0741FCA}" type="slidenum">
              <a:rPr lang="en-US"/>
              <a:pPr/>
              <a:t>‹#›</a:t>
            </a:fld>
            <a:endParaRPr lang="en-US"/>
          </a:p>
        </p:txBody>
      </p:sp>
    </p:spTree>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vl1pPr>
          </a:lstStyle>
          <a:p>
            <a:fld id="{6190CCE7-B1F8-4747-A6AC-2574D42B9B0B}" type="slidenum">
              <a:rPr lang="en-US"/>
              <a:pPr/>
              <a:t>‹#›</a:t>
            </a:fld>
            <a:endParaRPr lang="en-US"/>
          </a:p>
        </p:txBody>
      </p:sp>
    </p:spTree>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fld id="{6EA4E9D7-8EA0-4B90-8C6A-4093120A1835}" type="slidenum">
              <a:rPr lang="en-US"/>
              <a:pPr/>
              <a:t>‹#›</a:t>
            </a:fld>
            <a:endParaRPr lang="en-US"/>
          </a:p>
        </p:txBody>
      </p:sp>
    </p:spTree>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vl1pPr>
          </a:lstStyle>
          <a:p>
            <a:fld id="{A9B33468-52E4-4249-9B62-BB85616AFE3A}" type="slidenum">
              <a:rPr lang="en-US"/>
              <a:pPr/>
              <a:t>‹#›</a:t>
            </a:fld>
            <a:endParaRPr lang="en-US"/>
          </a:p>
        </p:txBody>
      </p:sp>
    </p:spTree>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fld id="{52F4A199-4349-4C55-BA8B-79A57DAED366}" type="slidenum">
              <a:rPr lang="en-US"/>
              <a:pPr/>
              <a:t>‹#›</a:t>
            </a:fld>
            <a:endParaRPr lang="en-US"/>
          </a:p>
        </p:txBody>
      </p:sp>
    </p:spTree>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vl1pPr>
          </a:lstStyle>
          <a:p>
            <a:fld id="{4904D70B-995D-4D70-9AF9-F5304994DA45}" type="slidenum">
              <a:rPr lang="en-US"/>
              <a:pPr/>
              <a:t>‹#›</a:t>
            </a:fld>
            <a:endParaRPr lang="en-US"/>
          </a:p>
        </p:txBody>
      </p:sp>
    </p:spTree>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3564BB-16FD-324B-87A6-52F12C050997}" type="slidenum">
              <a:rPr lang="en-GB">
                <a:latin typeface="Times New Roman"/>
                <a:ea typeface="Times New Roman"/>
              </a:rPr>
              <a:pPr>
                <a:defRPr/>
              </a:pPr>
              <a:t>‹#›</a:t>
            </a:fld>
            <a:endParaRPr lang="en-GB">
              <a:latin typeface="Times New Roman"/>
              <a:ea typeface="Times New Roman"/>
            </a:endParaRPr>
          </a:p>
        </p:txBody>
      </p:sp>
    </p:spTree>
    <p:extLst>
      <p:ext uri="{BB962C8B-B14F-4D97-AF65-F5344CB8AC3E}">
        <p14:creationId xmlns:p14="http://schemas.microsoft.com/office/powerpoint/2010/main" val="8096232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49BCB7EE-8CCB-DC41-ABBF-9802766F0433}" type="slidenum">
              <a:rPr lang="en-US"/>
              <a:pPr/>
              <a:t>‹#›</a:t>
            </a:fld>
            <a:endParaRPr lang="en-US"/>
          </a:p>
        </p:txBody>
      </p:sp>
    </p:spTree>
    <p:extLst>
      <p:ext uri="{BB962C8B-B14F-4D97-AF65-F5344CB8AC3E}">
        <p14:creationId xmlns:p14="http://schemas.microsoft.com/office/powerpoint/2010/main" val="5854007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506FB7BB-06E7-EF4A-9551-F4121407AAC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130881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1A33F7B3-4077-7243-BAF6-66F9D065E75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0501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691DB9D-6563-4DFE-852F-E618F5CCA88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4394687E-3E7D-C34B-875F-11C84998DA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91282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fld id="{25054590-5F57-1241-B72B-26EF86DC85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33211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fld id="{58A721BE-0ED1-634A-A96D-2DDC79B3F65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6654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fld id="{5536B4DB-2711-ED42-AF3B-E538E6F92C8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885502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102D569C-E7E1-7848-A5B0-EB003BC8EF4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51432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232DC9C5-190B-6C40-8C03-6844A581A2B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511067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0FD17D5F-F586-9D4B-8C6C-1D5972BA440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39852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212D43B1-0D01-CC41-A355-0B04979E114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226047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45740E87-8BC5-FF4C-BE8A-2291663EC0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672431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smtClean="0"/>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smtClean="0"/>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fld id="{BA4E0C08-24E0-F442-AD90-99AF400D6C4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8311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8BD37C-E895-4189-A926-2A0E7B450C5A}" type="datetimeFigureOut">
              <a:rPr lang="en-US" smtClean="0"/>
              <a:pPr/>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F793FDE-B3C7-4AC6-849F-BA6110356B0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98F486EC-051C-5244-9AF3-8C2054DE5F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731581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BE60C189-542D-7348-BA4F-AB4AE00A3A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376957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7A9886FB-E320-A140-9617-8AE8B8AF21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211271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fld id="{E0E53BBB-97AB-DD4F-94C1-B1C419B0ED3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424386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fld id="{BF22D872-26CA-CC41-9C6E-17E85B6F2E7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211319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fld id="{53323936-A8D0-9D47-AFE3-4DCB2133527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24987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B87FE611-F752-6140-9DE8-128514966B0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684562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E11674E1-6EA8-6744-A3A6-FEE65A4014E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24382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D095002F-10E6-9741-8971-D12B81364BE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629814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317584BE-2E54-AA41-8A8B-8523FB77B34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56380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0F608CE-A6FB-434B-BE46-7E65EEB2993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grpSp>
      <p:sp>
        <p:nvSpPr>
          <p:cNvPr id="68" name="Freeform 1094"/>
          <p:cNvSpPr>
            <a:spLocks/>
          </p:cNvSpPr>
          <p:nvPr/>
        </p:nvSpPr>
        <p:spPr bwMode="auto">
          <a:xfrm rot="16200000">
            <a:off x="3871118" y="1005682"/>
            <a:ext cx="150813" cy="4845050"/>
          </a:xfrm>
          <a:custGeom>
            <a:avLst/>
            <a:gdLst/>
            <a:ahLst/>
            <a:cxnLst>
              <a:cxn ang="0">
                <a:pos x="12" y="2948"/>
              </a:cxn>
              <a:cxn ang="0">
                <a:pos x="26" y="2736"/>
              </a:cxn>
              <a:cxn ang="0">
                <a:pos x="44" y="2426"/>
              </a:cxn>
              <a:cxn ang="0">
                <a:pos x="28" y="2676"/>
              </a:cxn>
              <a:cxn ang="0">
                <a:pos x="48" y="2456"/>
              </a:cxn>
              <a:cxn ang="0">
                <a:pos x="54" y="2184"/>
              </a:cxn>
              <a:cxn ang="0">
                <a:pos x="55" y="1854"/>
              </a:cxn>
              <a:cxn ang="0">
                <a:pos x="59" y="1786"/>
              </a:cxn>
              <a:cxn ang="0">
                <a:pos x="55" y="2068"/>
              </a:cxn>
              <a:cxn ang="0">
                <a:pos x="56" y="2374"/>
              </a:cxn>
              <a:cxn ang="0">
                <a:pos x="58" y="1974"/>
              </a:cxn>
              <a:cxn ang="0">
                <a:pos x="60" y="2242"/>
              </a:cxn>
              <a:cxn ang="0">
                <a:pos x="54" y="2426"/>
              </a:cxn>
              <a:cxn ang="0">
                <a:pos x="62" y="2348"/>
              </a:cxn>
              <a:cxn ang="0">
                <a:pos x="68" y="1900"/>
              </a:cxn>
              <a:cxn ang="0">
                <a:pos x="68" y="1732"/>
              </a:cxn>
              <a:cxn ang="0">
                <a:pos x="72" y="1672"/>
              </a:cxn>
              <a:cxn ang="0">
                <a:pos x="80" y="1570"/>
              </a:cxn>
              <a:cxn ang="0">
                <a:pos x="88" y="1492"/>
              </a:cxn>
              <a:cxn ang="0">
                <a:pos x="91" y="1442"/>
              </a:cxn>
              <a:cxn ang="0">
                <a:pos x="93" y="1390"/>
              </a:cxn>
              <a:cxn ang="0">
                <a:pos x="86" y="1320"/>
              </a:cxn>
              <a:cxn ang="0">
                <a:pos x="75" y="1198"/>
              </a:cxn>
              <a:cxn ang="0">
                <a:pos x="66" y="1032"/>
              </a:cxn>
              <a:cxn ang="0">
                <a:pos x="63" y="830"/>
              </a:cxn>
              <a:cxn ang="0">
                <a:pos x="60" y="662"/>
              </a:cxn>
              <a:cxn ang="0">
                <a:pos x="51" y="444"/>
              </a:cxn>
              <a:cxn ang="0">
                <a:pos x="54" y="304"/>
              </a:cxn>
              <a:cxn ang="0">
                <a:pos x="54" y="262"/>
              </a:cxn>
              <a:cxn ang="0">
                <a:pos x="58" y="236"/>
              </a:cxn>
              <a:cxn ang="0">
                <a:pos x="63" y="190"/>
              </a:cxn>
              <a:cxn ang="0">
                <a:pos x="64" y="68"/>
              </a:cxn>
              <a:cxn ang="0">
                <a:pos x="60" y="36"/>
              </a:cxn>
              <a:cxn ang="0">
                <a:pos x="52" y="26"/>
              </a:cxn>
              <a:cxn ang="0">
                <a:pos x="39" y="0"/>
              </a:cxn>
              <a:cxn ang="0">
                <a:pos x="26" y="68"/>
              </a:cxn>
              <a:cxn ang="0">
                <a:pos x="22" y="56"/>
              </a:cxn>
              <a:cxn ang="0">
                <a:pos x="16" y="80"/>
              </a:cxn>
              <a:cxn ang="0">
                <a:pos x="5" y="134"/>
              </a:cxn>
              <a:cxn ang="0">
                <a:pos x="0" y="274"/>
              </a:cxn>
              <a:cxn ang="0">
                <a:pos x="7" y="374"/>
              </a:cxn>
              <a:cxn ang="0">
                <a:pos x="14" y="404"/>
              </a:cxn>
              <a:cxn ang="0">
                <a:pos x="20" y="544"/>
              </a:cxn>
              <a:cxn ang="0">
                <a:pos x="26" y="584"/>
              </a:cxn>
              <a:cxn ang="0">
                <a:pos x="38" y="740"/>
              </a:cxn>
              <a:cxn ang="0">
                <a:pos x="41" y="952"/>
              </a:cxn>
              <a:cxn ang="0">
                <a:pos x="50" y="1282"/>
              </a:cxn>
              <a:cxn ang="0">
                <a:pos x="55" y="1500"/>
              </a:cxn>
              <a:cxn ang="0">
                <a:pos x="38" y="1786"/>
              </a:cxn>
              <a:cxn ang="0">
                <a:pos x="40" y="2148"/>
              </a:cxn>
              <a:cxn ang="0">
                <a:pos x="37" y="2438"/>
              </a:cxn>
              <a:cxn ang="0">
                <a:pos x="22" y="2692"/>
              </a:cxn>
              <a:cxn ang="0">
                <a:pos x="5" y="2936"/>
              </a:cxn>
              <a:cxn ang="0">
                <a:pos x="2" y="3032"/>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w="9525">
            <a:noFill/>
            <a:round/>
            <a:headEnd/>
            <a:tailEnd/>
          </a:ln>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mtClean="0">
                <a:solidFill>
                  <a:schemeClr val="tx2"/>
                </a:solidFill>
              </a:defRPr>
            </a:lvl1pPr>
          </a:lstStyle>
          <a:p>
            <a:pPr>
              <a:defRPr/>
            </a:pPr>
            <a:endParaRPr lang="en-US" altLang="ja-JP">
              <a:solidFill>
                <a:srgbClr val="FFFFFF"/>
              </a:solidFill>
              <a:ea typeface="Osaka"/>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smtClean="0">
                <a:solidFill>
                  <a:schemeClr val="tx2"/>
                </a:solidFill>
              </a:defRPr>
            </a:lvl1pPr>
          </a:lstStyle>
          <a:p>
            <a:pPr>
              <a:defRPr/>
            </a:pPr>
            <a:endParaRPr lang="en-US" altLang="ja-JP">
              <a:solidFill>
                <a:srgbClr val="FFFFFF"/>
              </a:solidFill>
              <a:ea typeface="Osaka"/>
            </a:endParaRPr>
          </a:p>
        </p:txBody>
      </p:sp>
      <p:sp>
        <p:nvSpPr>
          <p:cNvPr id="71" name="Rectangle 1095"/>
          <p:cNvSpPr>
            <a:spLocks noGrp="1" noChangeArrowheads="1"/>
          </p:cNvSpPr>
          <p:nvPr>
            <p:ph type="sldNum" sz="quarter" idx="12"/>
          </p:nvPr>
        </p:nvSpPr>
        <p:spPr/>
        <p:txBody>
          <a:bodyPr/>
          <a:lstStyle>
            <a:lvl1pPr algn="r">
              <a:defRPr/>
            </a:lvl1pPr>
          </a:lstStyle>
          <a:p>
            <a:fld id="{6B49C658-3AB4-D448-8205-4C44522FFBAA}"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8360123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6" name="Rectangle 1094"/>
          <p:cNvSpPr>
            <a:spLocks noGrp="1" noChangeArrowheads="1"/>
          </p:cNvSpPr>
          <p:nvPr>
            <p:ph type="sldNum" sz="quarter" idx="12"/>
          </p:nvPr>
        </p:nvSpPr>
        <p:spPr>
          <a:ln/>
        </p:spPr>
        <p:txBody>
          <a:bodyPr/>
          <a:lstStyle>
            <a:lvl1pPr>
              <a:defRPr/>
            </a:lvl1pPr>
          </a:lstStyle>
          <a:p>
            <a:fld id="{5B701951-725D-4348-80F4-2272E81D119D}"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6479776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6" name="Rectangle 1094"/>
          <p:cNvSpPr>
            <a:spLocks noGrp="1" noChangeArrowheads="1"/>
          </p:cNvSpPr>
          <p:nvPr>
            <p:ph type="sldNum" sz="quarter" idx="12"/>
          </p:nvPr>
        </p:nvSpPr>
        <p:spPr>
          <a:ln/>
        </p:spPr>
        <p:txBody>
          <a:bodyPr/>
          <a:lstStyle>
            <a:lvl1pPr>
              <a:defRPr/>
            </a:lvl1pPr>
          </a:lstStyle>
          <a:p>
            <a:fld id="{98A3E843-72E6-A747-B474-2663FC44D1E7}"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7909429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7" name="Rectangle 1094"/>
          <p:cNvSpPr>
            <a:spLocks noGrp="1" noChangeArrowheads="1"/>
          </p:cNvSpPr>
          <p:nvPr>
            <p:ph type="sldNum" sz="quarter" idx="12"/>
          </p:nvPr>
        </p:nvSpPr>
        <p:spPr>
          <a:ln/>
        </p:spPr>
        <p:txBody>
          <a:bodyPr/>
          <a:lstStyle>
            <a:lvl1pPr>
              <a:defRPr/>
            </a:lvl1pPr>
          </a:lstStyle>
          <a:p>
            <a:fld id="{F97141A6-1021-244E-A536-3E748B3451B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7672392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9" name="Rectangle 1094"/>
          <p:cNvSpPr>
            <a:spLocks noGrp="1" noChangeArrowheads="1"/>
          </p:cNvSpPr>
          <p:nvPr>
            <p:ph type="sldNum" sz="quarter" idx="12"/>
          </p:nvPr>
        </p:nvSpPr>
        <p:spPr>
          <a:ln/>
        </p:spPr>
        <p:txBody>
          <a:bodyPr/>
          <a:lstStyle>
            <a:lvl1pPr>
              <a:defRPr/>
            </a:lvl1pPr>
          </a:lstStyle>
          <a:p>
            <a:fld id="{A174038F-1F61-2446-83B0-F3E98BD97A3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859400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5" name="Rectangle 1094"/>
          <p:cNvSpPr>
            <a:spLocks noGrp="1" noChangeArrowheads="1"/>
          </p:cNvSpPr>
          <p:nvPr>
            <p:ph type="sldNum" sz="quarter" idx="12"/>
          </p:nvPr>
        </p:nvSpPr>
        <p:spPr>
          <a:ln/>
        </p:spPr>
        <p:txBody>
          <a:bodyPr/>
          <a:lstStyle>
            <a:lvl1pPr>
              <a:defRPr/>
            </a:lvl1pPr>
          </a:lstStyle>
          <a:p>
            <a:fld id="{7C45D5D3-3566-7F4B-8DD5-C861A2A6FC4E}"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676064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4" name="Rectangle 1094"/>
          <p:cNvSpPr>
            <a:spLocks noGrp="1" noChangeArrowheads="1"/>
          </p:cNvSpPr>
          <p:nvPr>
            <p:ph type="sldNum" sz="quarter" idx="12"/>
          </p:nvPr>
        </p:nvSpPr>
        <p:spPr>
          <a:ln/>
        </p:spPr>
        <p:txBody>
          <a:bodyPr/>
          <a:lstStyle>
            <a:lvl1pPr>
              <a:defRPr/>
            </a:lvl1pPr>
          </a:lstStyle>
          <a:p>
            <a:fld id="{346E2EDC-A412-5D43-8C65-C17AD938FFD5}"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0176715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7" name="Rectangle 1094"/>
          <p:cNvSpPr>
            <a:spLocks noGrp="1" noChangeArrowheads="1"/>
          </p:cNvSpPr>
          <p:nvPr>
            <p:ph type="sldNum" sz="quarter" idx="12"/>
          </p:nvPr>
        </p:nvSpPr>
        <p:spPr>
          <a:ln/>
        </p:spPr>
        <p:txBody>
          <a:bodyPr/>
          <a:lstStyle>
            <a:lvl1pPr>
              <a:defRPr/>
            </a:lvl1pPr>
          </a:lstStyle>
          <a:p>
            <a:fld id="{087CB09E-6223-4948-9D8B-6552CE1D7FBB}"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1988182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7" name="Rectangle 1094"/>
          <p:cNvSpPr>
            <a:spLocks noGrp="1" noChangeArrowheads="1"/>
          </p:cNvSpPr>
          <p:nvPr>
            <p:ph type="sldNum" sz="quarter" idx="12"/>
          </p:nvPr>
        </p:nvSpPr>
        <p:spPr>
          <a:ln/>
        </p:spPr>
        <p:txBody>
          <a:bodyPr/>
          <a:lstStyle>
            <a:lvl1pPr>
              <a:defRPr/>
            </a:lvl1pPr>
          </a:lstStyle>
          <a:p>
            <a:fld id="{211B4F35-7D44-A946-9173-4C72639CA4AB}"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751166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6" name="Rectangle 1094"/>
          <p:cNvSpPr>
            <a:spLocks noGrp="1" noChangeArrowheads="1"/>
          </p:cNvSpPr>
          <p:nvPr>
            <p:ph type="sldNum" sz="quarter" idx="12"/>
          </p:nvPr>
        </p:nvSpPr>
        <p:spPr>
          <a:ln/>
        </p:spPr>
        <p:txBody>
          <a:bodyPr/>
          <a:lstStyle>
            <a:lvl1pPr>
              <a:defRPr/>
            </a:lvl1pPr>
          </a:lstStyle>
          <a:p>
            <a:fld id="{95EDA11F-13E7-064E-B30A-64A4C28A1AE6}"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422204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1457C69-CAC2-4032-A965-09A130FF3366}"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endParaRPr>
          </a:p>
        </p:txBody>
      </p:sp>
      <p:sp>
        <p:nvSpPr>
          <p:cNvPr id="6" name="Rectangle 1094"/>
          <p:cNvSpPr>
            <a:spLocks noGrp="1" noChangeArrowheads="1"/>
          </p:cNvSpPr>
          <p:nvPr>
            <p:ph type="sldNum" sz="quarter" idx="12"/>
          </p:nvPr>
        </p:nvSpPr>
        <p:spPr>
          <a:ln/>
        </p:spPr>
        <p:txBody>
          <a:bodyPr/>
          <a:lstStyle>
            <a:lvl1pPr>
              <a:defRPr/>
            </a:lvl1pPr>
          </a:lstStyle>
          <a:p>
            <a:fld id="{CBD39E3C-EDD3-0B45-8CE1-93BCE089CC6D}"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4725630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4920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412662"/>
      </p:ext>
    </p:extLst>
  </p:cSld>
  <p:clrMapOvr>
    <a:masterClrMapping/>
  </p:clrMapOvr>
  <p:transition xmlns:p14="http://schemas.microsoft.com/office/powerpoint/2010/mai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smtClean="0">
              <a:solidFill>
                <a:srgbClr val="FFFFFF"/>
              </a:solidFill>
              <a:latin typeface="Times New Roman" charset="0"/>
              <a:ea typeface="ＭＳ Ｐゴシック" charset="0"/>
              <a:cs typeface="ＭＳ Ｐゴシック"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smtClean="0">
              <a:solidFill>
                <a:srgbClr val="FFFFFF"/>
              </a:solidFill>
              <a:latin typeface="Times New Roman" charset="0"/>
              <a:ea typeface="ＭＳ Ｐゴシック" charset="0"/>
              <a:cs typeface="ＭＳ Ｐゴシック" charset="0"/>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smtClean="0">
                <a:solidFill>
                  <a:srgbClr val="CCECFF"/>
                </a:solidFill>
              </a:defRPr>
            </a:lvl1pPr>
          </a:lstStyle>
          <a:p>
            <a:pPr>
              <a:defRPr/>
            </a:pPr>
            <a:fld id="{883E62D1-BB5F-7748-AD40-BA38D19B0D1E}" type="slidenum">
              <a:rPr lang="en-US"/>
              <a:pPr>
                <a:defRPr/>
              </a:pPr>
              <a:t>‹#›</a:t>
            </a:fld>
            <a:endParaRPr lang="en-US"/>
          </a:p>
        </p:txBody>
      </p:sp>
    </p:spTree>
    <p:extLst>
      <p:ext uri="{BB962C8B-B14F-4D97-AF65-F5344CB8AC3E}">
        <p14:creationId xmlns:p14="http://schemas.microsoft.com/office/powerpoint/2010/main" val="37963709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22D22A-22B9-2D46-9842-D670AE67C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31733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5747EC-1ECE-C744-ABE5-61F9189B69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57402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3E3E00-44B4-2649-8463-CE959112C9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1442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ED4031-8EDD-C840-A677-5DED863B7D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0682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F41C2B-A820-E54E-B161-9A1EBE1561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44364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E52355-54E0-A14C-85D7-F4AED6155C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703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CCDF787-95A7-4931-8610-B5CFAE942B2D}"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5B01D-D417-8440-AE25-C794671892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03961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4D1F44-3BB8-014B-8C5C-5C3E1E9272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08702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93C4F2-BD90-884B-B902-EA73553E40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74876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C5D363-2F54-6345-8AB3-91DED36172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09789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961792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11122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840535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09965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239158"/>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695122089"/>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977F700-20DC-438B-B654-255DA369B93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734817"/>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4615608"/>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4146377"/>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7914519"/>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2057202"/>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defRPr/>
            </a:pPr>
            <a:endParaRPr kumimoji="1" lang="en-US" altLang="en-US" smtClean="0">
              <a:solidFill>
                <a:srgbClr val="FFFFFF"/>
              </a:solidFill>
              <a:cs typeface="MS PGothic"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defRPr/>
            </a:pPr>
            <a:endParaRPr kumimoji="1" lang="en-US" altLang="en-US" smtClean="0">
              <a:solidFill>
                <a:srgbClr val="FFFFFF"/>
              </a:solidFill>
              <a:cs typeface="MS PGothic" charset="0"/>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fld id="{8CF2E2A2-E199-0440-B34E-4CF5089CDE57}" type="slidenum">
              <a:rPr lang="en-US"/>
              <a:pPr/>
              <a:t>‹#›</a:t>
            </a:fld>
            <a:endParaRPr lang="en-US"/>
          </a:p>
        </p:txBody>
      </p:sp>
    </p:spTree>
    <p:extLst>
      <p:ext uri="{BB962C8B-B14F-4D97-AF65-F5344CB8AC3E}">
        <p14:creationId xmlns:p14="http://schemas.microsoft.com/office/powerpoint/2010/main" val="40893246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37C731D-4102-584B-91C6-7AC27D5481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27545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41D4967-39F3-0947-B380-0E2151FD97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0057630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F38A3C0-407B-7140-9659-2CB8B1A442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295589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13D9D394-07D7-D345-991D-5DBA3DAE9F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14225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D2FA2CC8-35B8-47E6-9F8E-F08D0A38A907}" type="slidenum">
              <a:rPr lang="en-US"/>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3236B64-3EAC-6147-833F-729FC43EEC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399449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60952BB2-D9FA-D844-8117-EB9B28963F7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33022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E7A55A9-F378-8543-AB37-C140D9851F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246514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2254BB0-730C-E440-9373-691B207F397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99526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3B5165A-8DCB-834E-8297-774AD5F4990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636034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0A6D7AD-7A2B-4E49-9970-3D92B38D2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700804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defRPr/>
            </a:pPr>
            <a:endParaRPr kumimoji="1" lang="en-US" altLang="en-US" smtClean="0">
              <a:solidFill>
                <a:srgbClr val="FFFFFF"/>
              </a:solidFill>
              <a:cs typeface="MS PGothic"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defRPr/>
            </a:pPr>
            <a:endParaRPr kumimoji="1" lang="en-US" altLang="en-US" smtClean="0">
              <a:solidFill>
                <a:srgbClr val="FFFFFF"/>
              </a:solidFill>
              <a:cs typeface="MS PGothic" charset="0"/>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fld id="{8CF2E2A2-E199-0440-B34E-4CF5089CDE57}" type="slidenum">
              <a:rPr lang="en-US"/>
              <a:pPr/>
              <a:t>‹#›</a:t>
            </a:fld>
            <a:endParaRPr lang="en-US"/>
          </a:p>
        </p:txBody>
      </p:sp>
    </p:spTree>
    <p:extLst>
      <p:ext uri="{BB962C8B-B14F-4D97-AF65-F5344CB8AC3E}">
        <p14:creationId xmlns:p14="http://schemas.microsoft.com/office/powerpoint/2010/main" val="23599780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37C731D-4102-584B-91C6-7AC27D5481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97372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41D4967-39F3-0947-B380-0E2151FD97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772470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F38A3C0-407B-7140-9659-2CB8B1A442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11842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5675B86B-1038-4C05-B1D7-CE7CC5B1912C}" type="slidenum">
              <a:rPr lang="en-US"/>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13D9D394-07D7-D345-991D-5DBA3DAE9F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419358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3236B64-3EAC-6147-833F-729FC43EEC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2960626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60952BB2-D9FA-D844-8117-EB9B28963F7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074069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E7A55A9-F378-8543-AB37-C140D9851F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423114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2254BB0-730C-E440-9373-691B207F397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46427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3B5165A-8DCB-834E-8297-774AD5F4990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73898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0A6D7AD-7A2B-4E49-9970-3D92B38D2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0898775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4193AA90-639F-1447-B451-0E7141E176F2}" type="slidenum">
              <a:rPr lang="en-US"/>
              <a:pPr/>
              <a:t>‹#›</a:t>
            </a:fld>
            <a:endParaRPr lang="en-US"/>
          </a:p>
        </p:txBody>
      </p:sp>
    </p:spTree>
    <p:extLst>
      <p:ext uri="{BB962C8B-B14F-4D97-AF65-F5344CB8AC3E}">
        <p14:creationId xmlns:p14="http://schemas.microsoft.com/office/powerpoint/2010/main" val="3209884156"/>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B03DC1B6-1E42-FB45-BBFD-270FF1205DDA}" type="slidenum">
              <a:rPr lang="en-US"/>
              <a:pPr/>
              <a:t>‹#›</a:t>
            </a:fld>
            <a:endParaRPr lang="en-US"/>
          </a:p>
        </p:txBody>
      </p:sp>
    </p:spTree>
    <p:extLst>
      <p:ext uri="{BB962C8B-B14F-4D97-AF65-F5344CB8AC3E}">
        <p14:creationId xmlns:p14="http://schemas.microsoft.com/office/powerpoint/2010/main" val="2705960185"/>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A22231EE-21F8-C048-B211-EA91E1D438A7}" type="slidenum">
              <a:rPr lang="en-US"/>
              <a:pPr/>
              <a:t>‹#›</a:t>
            </a:fld>
            <a:endParaRPr lang="en-US"/>
          </a:p>
        </p:txBody>
      </p:sp>
    </p:spTree>
    <p:extLst>
      <p:ext uri="{BB962C8B-B14F-4D97-AF65-F5344CB8AC3E}">
        <p14:creationId xmlns:p14="http://schemas.microsoft.com/office/powerpoint/2010/main" val="217295450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75DAC565-F3EA-4DC3-82E2-FEBC47C9D739}" type="slidenum">
              <a:rPr lang="en-US"/>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fld id="{F4856B68-4EA8-7340-9396-7394721DE360}" type="slidenum">
              <a:rPr lang="en-US"/>
              <a:pPr/>
              <a:t>‹#›</a:t>
            </a:fld>
            <a:endParaRPr lang="en-US"/>
          </a:p>
        </p:txBody>
      </p:sp>
    </p:spTree>
    <p:extLst>
      <p:ext uri="{BB962C8B-B14F-4D97-AF65-F5344CB8AC3E}">
        <p14:creationId xmlns:p14="http://schemas.microsoft.com/office/powerpoint/2010/main" val="3203230789"/>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fld id="{E7ED2EDC-1C05-7D4C-802F-26CF597A9A09}" type="slidenum">
              <a:rPr lang="en-US"/>
              <a:pPr/>
              <a:t>‹#›</a:t>
            </a:fld>
            <a:endParaRPr lang="en-US"/>
          </a:p>
        </p:txBody>
      </p:sp>
    </p:spTree>
    <p:extLst>
      <p:ext uri="{BB962C8B-B14F-4D97-AF65-F5344CB8AC3E}">
        <p14:creationId xmlns:p14="http://schemas.microsoft.com/office/powerpoint/2010/main" val="2865266189"/>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fld id="{16F39E1E-EEC1-7242-8419-409086979A06}" type="slidenum">
              <a:rPr lang="en-US"/>
              <a:pPr/>
              <a:t>‹#›</a:t>
            </a:fld>
            <a:endParaRPr lang="en-US"/>
          </a:p>
        </p:txBody>
      </p:sp>
    </p:spTree>
    <p:extLst>
      <p:ext uri="{BB962C8B-B14F-4D97-AF65-F5344CB8AC3E}">
        <p14:creationId xmlns:p14="http://schemas.microsoft.com/office/powerpoint/2010/main" val="2766544163"/>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296E6F27-DEA5-364A-9DF0-32269572C9B1}" type="slidenum">
              <a:rPr lang="en-US"/>
              <a:pPr/>
              <a:t>‹#›</a:t>
            </a:fld>
            <a:endParaRPr lang="en-US"/>
          </a:p>
        </p:txBody>
      </p:sp>
    </p:spTree>
    <p:extLst>
      <p:ext uri="{BB962C8B-B14F-4D97-AF65-F5344CB8AC3E}">
        <p14:creationId xmlns:p14="http://schemas.microsoft.com/office/powerpoint/2010/main" val="336040145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fld id="{FC646C30-1C29-1E41-9A4F-4D33D67176FA}" type="slidenum">
              <a:rPr lang="en-US"/>
              <a:pPr/>
              <a:t>‹#›</a:t>
            </a:fld>
            <a:endParaRPr lang="en-US"/>
          </a:p>
        </p:txBody>
      </p:sp>
    </p:spTree>
    <p:extLst>
      <p:ext uri="{BB962C8B-B14F-4D97-AF65-F5344CB8AC3E}">
        <p14:creationId xmlns:p14="http://schemas.microsoft.com/office/powerpoint/2010/main" val="523227729"/>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DFF57477-18E7-3E4B-974A-608B3FA3B064}" type="slidenum">
              <a:rPr lang="en-US"/>
              <a:pPr/>
              <a:t>‹#›</a:t>
            </a:fld>
            <a:endParaRPr lang="en-US"/>
          </a:p>
        </p:txBody>
      </p:sp>
    </p:spTree>
    <p:extLst>
      <p:ext uri="{BB962C8B-B14F-4D97-AF65-F5344CB8AC3E}">
        <p14:creationId xmlns:p14="http://schemas.microsoft.com/office/powerpoint/2010/main" val="323005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3B872AA1-B3A2-1E40-81C6-3FE1DA118A36}" type="slidenum">
              <a:rPr lang="en-US"/>
              <a:pPr/>
              <a:t>‹#›</a:t>
            </a:fld>
            <a:endParaRPr lang="en-US"/>
          </a:p>
        </p:txBody>
      </p:sp>
    </p:spTree>
    <p:extLst>
      <p:ext uri="{BB962C8B-B14F-4D97-AF65-F5344CB8AC3E}">
        <p14:creationId xmlns:p14="http://schemas.microsoft.com/office/powerpoint/2010/main" val="2263735793"/>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fld id="{510152E2-75F5-CA41-89E0-F623341BB9F2}" type="slidenum">
              <a:rPr lang="en-US"/>
              <a:pPr/>
              <a:t>‹#›</a:t>
            </a:fld>
            <a:endParaRPr lang="en-US"/>
          </a:p>
        </p:txBody>
      </p:sp>
    </p:spTree>
    <p:extLst>
      <p:ext uri="{BB962C8B-B14F-4D97-AF65-F5344CB8AC3E}">
        <p14:creationId xmlns:p14="http://schemas.microsoft.com/office/powerpoint/2010/main" val="1775128648"/>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defRPr/>
            </a:pPr>
            <a:endParaRPr kumimoji="1" lang="en-US" altLang="en-US" smtClean="0">
              <a:solidFill>
                <a:srgbClr val="FFFFFF"/>
              </a:solidFill>
              <a:cs typeface="MS PGothic"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defRPr/>
            </a:pPr>
            <a:endParaRPr kumimoji="1" lang="en-US" altLang="en-US" smtClean="0">
              <a:solidFill>
                <a:srgbClr val="FFFFFF"/>
              </a:solidFill>
              <a:cs typeface="MS PGothic" charset="0"/>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fld id="{8CF2E2A2-E199-0440-B34E-4CF5089CDE57}" type="slidenum">
              <a:rPr lang="en-US"/>
              <a:pPr/>
              <a:t>‹#›</a:t>
            </a:fld>
            <a:endParaRPr lang="en-US"/>
          </a:p>
        </p:txBody>
      </p:sp>
    </p:spTree>
    <p:extLst>
      <p:ext uri="{BB962C8B-B14F-4D97-AF65-F5344CB8AC3E}">
        <p14:creationId xmlns:p14="http://schemas.microsoft.com/office/powerpoint/2010/main" val="1649946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37C731D-4102-584B-91C6-7AC27D5481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42804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7CC47001-4420-405A-AC93-946D39FCADC1}" type="slidenum">
              <a:rPr lang="en-US"/>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41D4967-39F3-0947-B380-0E2151FD97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702405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F38A3C0-407B-7140-9659-2CB8B1A442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42168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13D9D394-07D7-D345-991D-5DBA3DAE9F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263597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3236B64-3EAC-6147-833F-729FC43EEC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28023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60952BB2-D9FA-D844-8117-EB9B28963F7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882766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E7A55A9-F378-8543-AB37-C140D9851FE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34899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2254BB0-730C-E440-9373-691B207F397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880190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3B5165A-8DCB-834E-8297-774AD5F4990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802889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0A6D7AD-7A2B-4E49-9970-3D92B38D2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28247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fld id="{C382A28E-4D5E-7546-A24B-656B765FDC5D}" type="slidenum">
              <a:rPr lang="en-US"/>
              <a:pPr/>
              <a:t>‹#›</a:t>
            </a:fld>
            <a:endParaRPr lang="en-US"/>
          </a:p>
        </p:txBody>
      </p:sp>
    </p:spTree>
    <p:extLst>
      <p:ext uri="{BB962C8B-B14F-4D97-AF65-F5344CB8AC3E}">
        <p14:creationId xmlns:p14="http://schemas.microsoft.com/office/powerpoint/2010/main" val="957043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58A96DC0-2C3F-449A-81F4-2966B9D76D1B}" type="slidenum">
              <a:rPr lang="en-US"/>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fld id="{ECE53EC5-2FFF-D04E-A415-14B14330C8B3}" type="slidenum">
              <a:rPr lang="en-US"/>
              <a:pPr/>
              <a:t>‹#›</a:t>
            </a:fld>
            <a:endParaRPr lang="en-US"/>
          </a:p>
        </p:txBody>
      </p:sp>
    </p:spTree>
    <p:extLst>
      <p:ext uri="{BB962C8B-B14F-4D97-AF65-F5344CB8AC3E}">
        <p14:creationId xmlns:p14="http://schemas.microsoft.com/office/powerpoint/2010/main" val="33089691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fld id="{6A2C20FA-FDC5-0443-9184-341B38D6C73C}" type="slidenum">
              <a:rPr lang="en-US"/>
              <a:pPr/>
              <a:t>‹#›</a:t>
            </a:fld>
            <a:endParaRPr lang="en-US"/>
          </a:p>
        </p:txBody>
      </p:sp>
    </p:spTree>
    <p:extLst>
      <p:ext uri="{BB962C8B-B14F-4D97-AF65-F5344CB8AC3E}">
        <p14:creationId xmlns:p14="http://schemas.microsoft.com/office/powerpoint/2010/main" val="224120874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005689"/>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3ED6AE-BD22-8F43-8759-85C7B16199D9}" type="slidenum">
              <a:rPr lang="en-GB"/>
              <a:pPr>
                <a:defRPr/>
              </a:pPr>
              <a:t>‹#›</a:t>
            </a:fld>
            <a:endParaRPr lang="en-GB"/>
          </a:p>
        </p:txBody>
      </p:sp>
    </p:spTree>
    <p:extLst>
      <p:ext uri="{BB962C8B-B14F-4D97-AF65-F5344CB8AC3E}">
        <p14:creationId xmlns:p14="http://schemas.microsoft.com/office/powerpoint/2010/main" val="1176569279"/>
      </p:ext>
    </p:extLst>
  </p:cSld>
  <p:clrMapOvr>
    <a:masterClrMapping/>
  </p:clrMapOvr>
  <p:transition xmlns:p14="http://schemas.microsoft.com/office/powerpoint/2010/mai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891391-4150-5647-A6E3-71102537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7201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830288"/>
      </p:ext>
    </p:extLst>
  </p:cSld>
  <p:clrMapOvr>
    <a:masterClrMapping/>
  </p:clrMapOvr>
  <p:transition xmlns:p14="http://schemas.microsoft.com/office/powerpoint/2010/mai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4745604"/>
      </p:ext>
    </p:extLst>
  </p:cSld>
  <p:clrMapOvr>
    <a:masterClrMapping/>
  </p:clrMapOvr>
  <p:transition xmlns:p14="http://schemas.microsoft.com/office/powerpoint/2010/mai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8684183"/>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8BD37C-E895-4189-A926-2A0E7B450C5A}" type="datetimeFigureOut">
              <a:rPr lang="en-US" smtClean="0"/>
              <a:pPr/>
              <a:t>10/1/15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65314F45-1F32-480A-82BE-61D97F09037C}"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E4F8870C-F5C4-4A09-97CF-B4D7323DC6B6}"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549CF990-D664-4B53-AA1B-BCE2BC2A2A57}"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22251E81-8CAA-448A-8F56-99C682149145}"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D24066FF-A473-4A92-AEA6-766340817DAC}"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defTabSz="914400">
              <a:buClrTx/>
              <a:defRPr/>
            </a:lvl1pPr>
          </a:lstStyle>
          <a:p>
            <a:fld id="{4531E8B0-99DA-4D80-B694-37124010FCC3}"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12F8DDE9-667C-4528-A439-F2EE52DC0348}"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92BA6812-3727-441C-BEBA-3ED988F412F2}"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3B3D6DA8-F7A0-4B78-A07B-EB82FBE2BD3A}"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A55998B6-9DCE-4010-80D6-94A25BE6A3D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8BD37C-E895-4189-A926-2A0E7B450C5A}" type="datetimeFigureOut">
              <a:rPr lang="en-US" smtClean="0"/>
              <a:pPr/>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5FF75C3F-DB46-49C2-AF4F-46D7D4B1BBCF}"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3E504A6A-AC9D-493E-8B03-224B0ECA8190}"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550B8202-0FFC-4338-A836-D6743E7F1EEC}"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3A5941C1-566F-4676-B12B-8F18A2B7E097}"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8409D360-10FA-43F9-BE2C-C37960349AF9}"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6BAF5DE8-D335-43A2-9C9D-4E54E4338AAE}"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ea typeface="ＭＳ Ｐゴシック" charset="0"/>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pitchFamily="18" charset="0"/>
              </a:defRPr>
            </a:lvl1pPr>
          </a:lstStyle>
          <a:p>
            <a:fld id="{0971CF26-641E-4E24-9083-C16A080C2BCE}"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2E3B8FE6-EB9C-4C3C-A331-A9F72775CB2B}"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0D2D5E70-3F9C-4086-A610-3A52F7CAD609}"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F6814531-6092-4221-B34C-35C30700920B}"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5492C600-A0FA-45DC-807A-DD4B9A0EFE4E}"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43569945-6A00-4D2C-B1F4-20007BB24562}"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E15E938F-27F8-4028-A930-413769FCEF73}"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8BD37C-E895-4189-A926-2A0E7B450C5A}" type="datetimeFigureOut">
              <a:rPr lang="en-US" smtClean="0"/>
              <a:pPr/>
              <a:t>10/1/15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3964866D-6F3C-435E-ABB6-C9AD704EBD8D}"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B721F87A-AEB7-4C2E-8FD2-68C85BEDBADB}"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63B0467F-05B9-4B63-A66A-6211522A42BF}"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2F7B3CA3-042E-4CA0-8B73-C12592F4044C}"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DC11EC32-786C-46A9-8F0B-3F0C45047AA7}"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C8309325-198C-494B-B8DF-56D0D18FE1BE}"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CA971CFB-FF21-4E82-ADBD-7C8DA3E3E823}"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E2528B4E-88B8-4D32-8F7B-C92E3E9057AF}"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5F6DF91A-C895-4128-B611-0CA892362D6C}"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87D67B00-B1D9-4E4B-8220-45635141F3F0}"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8AE7D6BF-A659-4EE4-B3D7-AF45E0F56860}"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F1DD87B3-1E8C-4006-8BEC-252373CEE1DE}"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3E2D9E4B-D24F-48EF-9558-76C515FD4CBD}"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FE65DE49-53D0-4919-9565-131736069405}"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D0D27A77-08DF-4A9A-A8DF-901CC82626B2}" type="datetimeFigureOut">
              <a:rPr lang="en-US">
                <a:ea typeface="MS PGothic" pitchFamily="34" charset="-128"/>
              </a:rPr>
              <a:pPr fontAlgn="base">
                <a:spcBef>
                  <a:spcPct val="0"/>
                </a:spcBef>
                <a:spcAft>
                  <a:spcPct val="0"/>
                </a:spcAft>
              </a:pPr>
              <a:t>10/1/15</a:t>
            </a:fld>
            <a:endParaRPr lang="en-US">
              <a:ea typeface="MS PGothic"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srgbClr val="000000"/>
                </a:solidFill>
                <a:latin typeface="Calibri" pitchFamily="34" charset="0"/>
              </a:defRPr>
            </a:lvl1pPr>
          </a:lstStyle>
          <a:p>
            <a:pPr fontAlgn="base">
              <a:spcBef>
                <a:spcPct val="0"/>
              </a:spcBef>
              <a:spcAft>
                <a:spcPct val="0"/>
              </a:spcAft>
            </a:pPr>
            <a:fld id="{4770F0B7-4A2D-4F89-BDB3-F99A790129B9}"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28C2E5E-142D-4E66-BF8E-DEC767FC4309}"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150991-C880-4F9E-B2A7-B87C4F90698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8BD37C-E895-4189-A926-2A0E7B450C5A}" type="datetimeFigureOut">
              <a:rPr lang="en-US" smtClean="0"/>
              <a:pPr/>
              <a:t>10/1/15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A05042-9163-431D-8F9F-40B4E50ECA83}"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5A62DAE-5523-454B-BA45-E0137718C1F7}"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499B31E-E673-46BC-ACA9-EC7028A4F479}"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AA18A54-24AF-4DC6-88E1-FD3D18E98A9F}"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0EFC25B-41C1-46D5-A4C6-932B1C839E28}"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7BFD86B-068A-4DD8-900A-732DE1DC63FB}"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687D1F-19E7-4B35-A27A-BE2A1DA9924D}"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A7179CF-D221-40A7-8344-B497A1F93D0B}"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0F8E12F-9AF5-4619-B0D0-FE6D59936E0C}"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7D0BFAEF-7C33-4532-98A6-6141735834F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BD37C-E895-4189-A926-2A0E7B450C5A}" type="datetimeFigureOut">
              <a:rPr lang="en-US" smtClean="0"/>
              <a:pPr/>
              <a:t>10/1/15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C49539D9-E325-48D5-AB8B-21547370A385}"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4C1D8691-BDAC-4CF9-85D3-2293F305D4A4}"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E9DFC84D-CACC-47EB-984D-0B3BC13583AF}"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D9C00F07-9319-4F0B-B8A8-78123C011BE4}"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75BE8A82-3CF3-4511-957D-C7D40DA0427A}"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31BAAE46-483A-45C4-B9A3-B75CB4F8E954}" type="slidenum">
              <a:rPr lang="en-US"/>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472297A4-5622-40A4-9A69-8BB30E1A50B6}"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07423D72-6A48-44B6-8C3D-CB32801FA77A}" type="slidenum">
              <a:rPr lang="en-US"/>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873DFFBB-E8F5-4135-A91B-7AA64EA8A81B}" type="slidenum">
              <a:rPr lang="en-US"/>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pitchFamily="18" charset="0"/>
              </a:defRPr>
            </a:lvl1pPr>
          </a:lstStyle>
          <a:p>
            <a:fld id="{FC245C6A-2682-420C-9055-46A96CF753F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8BD37C-E895-4189-A926-2A0E7B450C5A}" type="datetimeFigureOut">
              <a:rPr lang="en-US" smtClean="0"/>
              <a:pPr/>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DA116C6A-E5F4-4DDA-B045-B57A78B33210}" type="slidenum">
              <a:rPr lang="en-US"/>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B5747E27-59AB-4B71-AAC8-648DF3B535A4}" type="slidenum">
              <a:rPr lang="en-US"/>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85091A18-D675-4D90-925D-F703B3916427}" type="slidenum">
              <a:rPr lang="en-US"/>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F233EDEA-8417-4DC3-BC1E-DE87695938C1}" type="slidenum">
              <a:rPr lang="en-US"/>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fld id="{D5F45C7A-BA77-4B43-B924-A7F8BE199715}" type="slidenum">
              <a:rPr lang="en-US"/>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fld id="{E3B514CC-7A0C-455E-B746-08E79E19010B}" type="slidenum">
              <a:rPr lang="en-US"/>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25AB4584-1917-4336-8051-20A0363EA9E9}" type="slidenum">
              <a:rPr lang="en-US"/>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4EA58F85-E41C-4108-9C43-B2DC1E5F067C}" type="slidenum">
              <a:rPr lang="en-US"/>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B9A680E0-5E07-4EDE-9488-64C3F8E23414}" type="slidenum">
              <a:rPr lang="en-US"/>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0210AA81-A8E2-4584-90C1-66B421A95BC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8BD37C-E895-4189-A926-2A0E7B450C5A}" type="datetimeFigureOut">
              <a:rPr lang="en-US" smtClean="0"/>
              <a:pPr/>
              <a:t>10/1/15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F8AD6A-273B-4430-9E0D-22628B6B7EE6}"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8DF0EA77-56A4-4F2D-8C0A-772ED877A182}" type="slidenum">
              <a:rPr lang="en-US"/>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pitchFamily="34" charset="0"/>
                <a:cs typeface="Arial" pitchFamily="34" charset="0"/>
              </a:defRPr>
            </a:lvl1pPr>
          </a:lstStyle>
          <a:p>
            <a:fld id="{81EF0A54-0A41-4661-8B5A-3D64279CB5CC}" type="slidenum">
              <a:rPr lang="en-US"/>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fld id="{EB6B4263-4022-4018-8110-1162B31DA4B3}" type="slidenum">
              <a:rPr lang="en-US"/>
              <a:pPr/>
              <a:t>‹#›</a:t>
            </a:fld>
            <a:endParaRPr lang="en-US"/>
          </a:p>
        </p:txBody>
      </p:sp>
    </p:spTree>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fld id="{A01FFEE4-9F27-43CF-B290-6A6210CC8FD9}" type="slidenum">
              <a:rPr lang="en-US"/>
              <a:pPr/>
              <a:t>‹#›</a:t>
            </a:fld>
            <a:endParaRPr lang="en-US"/>
          </a:p>
        </p:txBody>
      </p:sp>
    </p:spTree>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fld id="{7149A817-CEB9-49B5-91D5-B33EE9DDFB45}" type="slidenum">
              <a:rPr lang="en-US"/>
              <a:pPr/>
              <a:t>‹#›</a:t>
            </a:fld>
            <a:endParaRPr lang="en-US"/>
          </a:p>
        </p:txBody>
      </p:sp>
    </p:spTree>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fld id="{19F27DFF-C211-4022-8B4A-25F119A7F5B1}" type="slidenum">
              <a:rPr lang="en-US"/>
              <a:pPr/>
              <a:t>‹#›</a:t>
            </a:fld>
            <a:endParaRPr lang="en-US"/>
          </a:p>
        </p:txBody>
      </p:sp>
    </p:spTree>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fld id="{06276F4D-6DD0-42FF-882C-25C67B66762B}" type="slidenum">
              <a:rPr lang="en-US"/>
              <a:pPr/>
              <a:t>‹#›</a:t>
            </a:fld>
            <a:endParaRPr lang="en-US"/>
          </a:p>
        </p:txBody>
      </p:sp>
    </p:spTree>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fld id="{338F84DB-DD90-4EF8-B3DF-CAF7D2F31D25}" type="slidenum">
              <a:rPr lang="en-US"/>
              <a:pPr/>
              <a:t>‹#›</a:t>
            </a:fld>
            <a:endParaRPr lang="en-US"/>
          </a:p>
        </p:txBody>
      </p:sp>
    </p:spTree>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fld id="{24135D16-3A53-41EF-902C-265C3BB17779}" type="slidenum">
              <a:rPr lang="en-US"/>
              <a:pPr/>
              <a:t>‹#›</a:t>
            </a:fld>
            <a:endParaRPr lang="en-US"/>
          </a:p>
        </p:txBody>
      </p:sp>
    </p:spTree>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fld id="{E51D9BCB-EF84-48D0-A3FF-FBE00A5B08C3}" type="slidenum">
              <a:rPr lang="en-US"/>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theme" Target="../theme/theme10.xml"/><Relationship Id="rId3"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11.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2.xml"/><Relationship Id="rId13" Type="http://schemas.openxmlformats.org/officeDocument/2006/relationships/image" Target="../media/image1.jpe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3.xml"/><Relationship Id="rId13" Type="http://schemas.openxmlformats.org/officeDocument/2006/relationships/image" Target="../media/image1.jpe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4.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36.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6.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slideLayout" Target="../slideLayouts/slideLayout163.xml"/><Relationship Id="rId13" Type="http://schemas.openxmlformats.org/officeDocument/2006/relationships/slideLayout" Target="../slideLayouts/slideLayout164.xml"/><Relationship Id="rId14" Type="http://schemas.openxmlformats.org/officeDocument/2006/relationships/theme" Target="../theme/theme18.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theme" Target="../theme/theme19.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 Id="rId11" Type="http://schemas.openxmlformats.org/officeDocument/2006/relationships/theme" Target="../theme/theme20.xml"/><Relationship Id="rId1" Type="http://schemas.openxmlformats.org/officeDocument/2006/relationships/slideLayout" Target="../slideLayouts/slideLayout176.xml"/><Relationship Id="rId2"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theme" Target="../theme/theme21.xml"/><Relationship Id="rId3" Type="http://schemas.openxmlformats.org/officeDocument/2006/relationships/image" Target="../media/image9.jpeg"/></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197.xml"/><Relationship Id="rId12" Type="http://schemas.openxmlformats.org/officeDocument/2006/relationships/slideLayout" Target="../slideLayouts/slideLayout198.xml"/><Relationship Id="rId13" Type="http://schemas.openxmlformats.org/officeDocument/2006/relationships/theme" Target="../theme/theme22.xml"/><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9" Type="http://schemas.openxmlformats.org/officeDocument/2006/relationships/slideLayout" Target="../slideLayouts/slideLayout195.xml"/><Relationship Id="rId10"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23.xml"/><Relationship Id="rId13" Type="http://schemas.openxmlformats.org/officeDocument/2006/relationships/image" Target="../media/image10.jpe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4.xml"/><Relationship Id="rId13" Type="http://schemas.openxmlformats.org/officeDocument/2006/relationships/image" Target="../media/image12.wmf"/><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33.xml"/><Relationship Id="rId12" Type="http://schemas.openxmlformats.org/officeDocument/2006/relationships/theme" Target="../theme/theme26.xml"/><Relationship Id="rId13" Type="http://schemas.openxmlformats.org/officeDocument/2006/relationships/image" Target="../media/image1.jpeg"/><Relationship Id="rId1" Type="http://schemas.openxmlformats.org/officeDocument/2006/relationships/slideLayout" Target="../slideLayouts/slideLayout223.xml"/><Relationship Id="rId2" Type="http://schemas.openxmlformats.org/officeDocument/2006/relationships/slideLayout" Target="../slideLayouts/slideLayout224.xml"/><Relationship Id="rId3" Type="http://schemas.openxmlformats.org/officeDocument/2006/relationships/slideLayout" Target="../slideLayouts/slideLayout225.xml"/><Relationship Id="rId4" Type="http://schemas.openxmlformats.org/officeDocument/2006/relationships/slideLayout" Target="../slideLayouts/slideLayout226.xml"/><Relationship Id="rId5" Type="http://schemas.openxmlformats.org/officeDocument/2006/relationships/slideLayout" Target="../slideLayouts/slideLayout227.xml"/><Relationship Id="rId6" Type="http://schemas.openxmlformats.org/officeDocument/2006/relationships/slideLayout" Target="../slideLayouts/slideLayout228.xml"/><Relationship Id="rId7" Type="http://schemas.openxmlformats.org/officeDocument/2006/relationships/slideLayout" Target="../slideLayouts/slideLayout229.xml"/><Relationship Id="rId8" Type="http://schemas.openxmlformats.org/officeDocument/2006/relationships/slideLayout" Target="../slideLayouts/slideLayout230.xml"/><Relationship Id="rId9" Type="http://schemas.openxmlformats.org/officeDocument/2006/relationships/slideLayout" Target="../slideLayouts/slideLayout231.xml"/><Relationship Id="rId10" Type="http://schemas.openxmlformats.org/officeDocument/2006/relationships/slideLayout" Target="../slideLayouts/slideLayout232.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theme" Target="../theme/theme27.xml"/><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theme" Target="../theme/theme28.xml"/><Relationship Id="rId13" Type="http://schemas.openxmlformats.org/officeDocument/2006/relationships/image" Target="../media/image1.jpeg"/><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theme" Target="../theme/theme29.xml"/><Relationship Id="rId13" Type="http://schemas.openxmlformats.org/officeDocument/2006/relationships/image" Target="../media/image1.jpeg"/><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theme" Target="../theme/theme30.xml"/><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288.xml"/><Relationship Id="rId12" Type="http://schemas.openxmlformats.org/officeDocument/2006/relationships/theme" Target="../theme/theme31.xml"/><Relationship Id="rId13" Type="http://schemas.openxmlformats.org/officeDocument/2006/relationships/image" Target="../media/image1.jpeg"/><Relationship Id="rId1" Type="http://schemas.openxmlformats.org/officeDocument/2006/relationships/slideLayout" Target="../slideLayouts/slideLayout278.xml"/><Relationship Id="rId2" Type="http://schemas.openxmlformats.org/officeDocument/2006/relationships/slideLayout" Target="../slideLayouts/slideLayout279.xml"/><Relationship Id="rId3" Type="http://schemas.openxmlformats.org/officeDocument/2006/relationships/slideLayout" Target="../slideLayouts/slideLayout280.xml"/><Relationship Id="rId4" Type="http://schemas.openxmlformats.org/officeDocument/2006/relationships/slideLayout" Target="../slideLayouts/slideLayout281.xml"/><Relationship Id="rId5" Type="http://schemas.openxmlformats.org/officeDocument/2006/relationships/slideLayout" Target="../slideLayouts/slideLayout282.xml"/><Relationship Id="rId6" Type="http://schemas.openxmlformats.org/officeDocument/2006/relationships/slideLayout" Target="../slideLayouts/slideLayout283.xml"/><Relationship Id="rId7" Type="http://schemas.openxmlformats.org/officeDocument/2006/relationships/slideLayout" Target="../slideLayouts/slideLayout284.xml"/><Relationship Id="rId8" Type="http://schemas.openxmlformats.org/officeDocument/2006/relationships/slideLayout" Target="../slideLayouts/slideLayout285.xml"/><Relationship Id="rId9" Type="http://schemas.openxmlformats.org/officeDocument/2006/relationships/slideLayout" Target="../slideLayouts/slideLayout286.xml"/><Relationship Id="rId10" Type="http://schemas.openxmlformats.org/officeDocument/2006/relationships/slideLayout" Target="../slideLayouts/slideLayout287.xml"/></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theme" Target="../theme/theme33.xml"/><Relationship Id="rId3" Type="http://schemas.openxmlformats.org/officeDocument/2006/relationships/image" Target="../media/image3.jpeg"/></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293.xml"/><Relationship Id="rId2"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296.xml"/><Relationship Id="rId4" Type="http://schemas.openxmlformats.org/officeDocument/2006/relationships/slideLayout" Target="../slideLayouts/slideLayout297.xml"/><Relationship Id="rId5" Type="http://schemas.openxmlformats.org/officeDocument/2006/relationships/theme" Target="../theme/theme36.xml"/><Relationship Id="rId6" Type="http://schemas.openxmlformats.org/officeDocument/2006/relationships/image" Target="../media/image1.jpeg"/><Relationship Id="rId1" Type="http://schemas.openxmlformats.org/officeDocument/2006/relationships/slideLayout" Target="../slideLayouts/slideLayout294.xml"/><Relationship Id="rId2" Type="http://schemas.openxmlformats.org/officeDocument/2006/relationships/slideLayout" Target="../slideLayouts/slideLayout29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7.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8.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9.xml"/><Relationship Id="rId13" Type="http://schemas.openxmlformats.org/officeDocument/2006/relationships/image" Target="../media/image2.jpe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BD37C-E895-4189-A926-2A0E7B450C5A}" type="datetimeFigureOut">
              <a:rPr lang="en-US" smtClean="0"/>
              <a:pPr/>
              <a:t>10/1/15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F8AD6A-273B-4430-9E0D-22628B6B7E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fontAlgn="base">
              <a:spcAft>
                <a:spcPct val="0"/>
              </a:spcAft>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fontAlgn="base">
              <a:spcAft>
                <a:spcPct val="0"/>
              </a:spcAft>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fontAlgn="base">
              <a:spcAft>
                <a:spcPct val="0"/>
              </a:spcAft>
            </a:pPr>
            <a:fld id="{3488039A-8DF7-48C2-9CD5-4A3A50E0A831}" type="slidenum">
              <a:rPr lang="en-US">
                <a:ea typeface="MS PGothic" pitchFamily="34" charset="-128"/>
              </a:rPr>
              <a:pPr fontAlgn="base">
                <a:spcAft>
                  <a:spcPct val="0"/>
                </a:spcAft>
              </a:pPr>
              <a:t>‹#›</a:t>
            </a:fld>
            <a:endParaRPr lang="en-US">
              <a:ea typeface="MS PGothic" pitchFamily="34" charset="-128"/>
            </a:endParaRPr>
          </a:p>
        </p:txBody>
      </p:sp>
      <p:pic>
        <p:nvPicPr>
          <p:cNvPr id="107526" name="Picture 6" descr="strtegic1"/>
          <p:cNvPicPr>
            <a:picLocks noChangeAspect="1" noChangeArrowheads="1"/>
          </p:cNvPicPr>
          <p:nvPr/>
        </p:nvPicPr>
        <p:blipFill>
          <a:blip r:embed="rId3" cstate="print"/>
          <a:srcRect/>
          <a:stretch>
            <a:fillRect/>
          </a:stretch>
        </p:blipFill>
        <p:spPr bwMode="auto">
          <a:xfrm>
            <a:off x="0" y="0"/>
            <a:ext cx="1219200" cy="6858000"/>
          </a:xfrm>
          <a:prstGeom prst="rect">
            <a:avLst/>
          </a:prstGeom>
          <a:noFill/>
          <a:ln w="9525">
            <a:noFill/>
            <a:miter lim="800000"/>
            <a:headEnd/>
            <a:tailEnd/>
          </a:ln>
        </p:spPr>
      </p:pic>
      <p:sp>
        <p:nvSpPr>
          <p:cNvPr id="107527" name="Rectangle 7"/>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pitchFamily="34" charset="0"/>
              </a:defRPr>
            </a:lvl1pPr>
          </a:lstStyle>
          <a:p>
            <a:pPr fontAlgn="base">
              <a:spcBef>
                <a:spcPct val="0"/>
              </a:spcBef>
              <a:spcAft>
                <a:spcPct val="0"/>
              </a:spcAft>
            </a:pPr>
            <a:fld id="{9DF449C9-A62E-49A6-A3F1-88E7879C8AF9}"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fontAlgn="base">
              <a:spcAft>
                <a:spcPct val="0"/>
              </a:spcAft>
            </a:pPr>
            <a:fld id="{66EF8875-920F-4387-8086-38A0A265ABE7}" type="slidenum">
              <a:rPr lang="en-US">
                <a:solidFill>
                  <a:srgbClr val="FFFFFF"/>
                </a:solidFill>
                <a:latin typeface="Times New Roman" pitchFamily="18" charset="0"/>
                <a:ea typeface="MS PGothic" pitchFamily="34" charset="-128"/>
              </a:rPr>
              <a:pPr fontAlgn="base">
                <a:spcAft>
                  <a:spcPct val="0"/>
                </a:spcAft>
              </a:pPr>
              <a:t>‹#›</a:t>
            </a:fld>
            <a:endParaRPr lang="en-US">
              <a:solidFill>
                <a:srgbClr val="FFFFFF"/>
              </a:solidFill>
              <a:latin typeface="Times New Roman" pitchFamily="18" charset="0"/>
              <a:ea typeface="MS PGothic" pitchFamily="34" charset="-128"/>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lstStyle/>
          <a:p>
            <a:pPr algn="ctr" fontAlgn="base">
              <a:spcBef>
                <a:spcPct val="0"/>
              </a:spcBef>
              <a:spcAft>
                <a:spcPct val="0"/>
              </a:spcAft>
            </a:pPr>
            <a:endParaRPr kumimoji="1" lang="en-US" sz="2400">
              <a:solidFill>
                <a:srgbClr val="FFFFFF"/>
              </a:solidFill>
              <a:latin typeface="Times New Roman" pitchFamily="18" charset="0"/>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fontAlgn="base">
              <a:spcAft>
                <a:spcPct val="0"/>
              </a:spcAft>
            </a:pPr>
            <a:fld id="{66EF8875-920F-4387-8086-38A0A265ABE7}" type="slidenum">
              <a:rPr lang="en-US">
                <a:solidFill>
                  <a:srgbClr val="FFFFFF"/>
                </a:solidFill>
                <a:latin typeface="Times New Roman" pitchFamily="18" charset="0"/>
                <a:ea typeface="MS PGothic" pitchFamily="34" charset="-128"/>
              </a:rPr>
              <a:pPr fontAlgn="base">
                <a:spcAft>
                  <a:spcPct val="0"/>
                </a:spcAft>
              </a:pPr>
              <a:t>‹#›</a:t>
            </a:fld>
            <a:endParaRPr lang="en-US">
              <a:solidFill>
                <a:srgbClr val="FFFFFF"/>
              </a:solidFill>
              <a:latin typeface="Times New Roman" pitchFamily="18" charset="0"/>
              <a:ea typeface="MS PGothic" pitchFamily="34" charset="-128"/>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lstStyle/>
          <a:p>
            <a:pPr algn="ctr" fontAlgn="base">
              <a:spcBef>
                <a:spcPct val="0"/>
              </a:spcBef>
              <a:spcAft>
                <a:spcPct val="0"/>
              </a:spcAft>
            </a:pPr>
            <a:endParaRPr kumimoji="1" lang="en-US" sz="2400">
              <a:solidFill>
                <a:srgbClr val="FFFFFF"/>
              </a:solidFill>
              <a:latin typeface="Times New Roman" pitchFamily="18" charset="0"/>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pPr fontAlgn="base">
                <a:spcBef>
                  <a:spcPct val="0"/>
                </a:spcBef>
                <a:spcAft>
                  <a:spcPct val="0"/>
                </a:spcAft>
              </a:pPr>
              <a:endParaRPr lang="en-US" sz="2400">
                <a:solidFill>
                  <a:srgbClr val="FFFFCC"/>
                </a:solidFill>
                <a:ea typeface="MS PGothic" pitchFamily="34" charset="-128"/>
              </a:endParaRPr>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pPr fontAlgn="base">
                <a:spcBef>
                  <a:spcPct val="0"/>
                </a:spcBef>
                <a:spcAft>
                  <a:spcPct val="0"/>
                </a:spcAft>
              </a:pPr>
              <a:endParaRPr lang="en-US" sz="2400">
                <a:solidFill>
                  <a:srgbClr val="FFFFCC"/>
                </a:solidFill>
                <a:ea typeface="MS PGothic" pitchFamily="34" charset="-128"/>
              </a:endParaRPr>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pPr fontAlgn="base">
                <a:spcBef>
                  <a:spcPct val="0"/>
                </a:spcBef>
                <a:spcAft>
                  <a:spcPct val="0"/>
                </a:spcAft>
              </a:pPr>
              <a:endParaRPr lang="en-US" sz="2400">
                <a:solidFill>
                  <a:srgbClr val="FFFFCC"/>
                </a:solidFill>
                <a:ea typeface="MS PGothic" pitchFamily="34" charset="-128"/>
              </a:endParaRPr>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pPr fontAlgn="base">
                <a:spcBef>
                  <a:spcPct val="0"/>
                </a:spcBef>
                <a:spcAft>
                  <a:spcPct val="0"/>
                </a:spcAft>
              </a:pPr>
              <a:endParaRPr lang="en-US" sz="2400">
                <a:solidFill>
                  <a:srgbClr val="FFFFCC"/>
                </a:solidFill>
                <a:ea typeface="MS PGothic" pitchFamily="34" charset="-128"/>
              </a:endParaRPr>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fontAlgn="base">
              <a:spcBef>
                <a:spcPct val="0"/>
              </a:spcBef>
              <a:spcAft>
                <a:spcPct val="0"/>
              </a:spcAft>
              <a:defRPr/>
            </a:pPr>
            <a:endParaRPr lang="en-US">
              <a:solidFill>
                <a:srgbClr val="FFFFCC"/>
              </a:solidFill>
            </a:endParaRPr>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fontAlgn="base">
              <a:spcBef>
                <a:spcPct val="0"/>
              </a:spcBef>
              <a:spcAft>
                <a:spcPct val="0"/>
              </a:spcAft>
              <a:defRPr/>
            </a:pPr>
            <a:endParaRPr lang="en-US">
              <a:solidFill>
                <a:srgbClr val="FFFFCC"/>
              </a:solidFill>
            </a:endParaRPr>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pitchFamily="34" charset="0"/>
              </a:defRPr>
            </a:lvl1pPr>
          </a:lstStyle>
          <a:p>
            <a:pPr fontAlgn="base">
              <a:spcBef>
                <a:spcPct val="0"/>
              </a:spcBef>
              <a:spcAft>
                <a:spcPct val="0"/>
              </a:spcAft>
            </a:pPr>
            <a:fld id="{D3CD715E-3022-4F96-A84C-DA85B35747E4}" type="slidenum">
              <a:rPr lang="en-US">
                <a:solidFill>
                  <a:srgbClr val="FFFFCC"/>
                </a:solidFill>
                <a:ea typeface="MS PGothic" pitchFamily="34" charset="-128"/>
              </a:rPr>
              <a:pPr fontAlgn="base">
                <a:spcBef>
                  <a:spcPct val="0"/>
                </a:spcBef>
                <a:spcAft>
                  <a:spcPct val="0"/>
                </a:spcAft>
              </a:pPr>
              <a:t>‹#›</a:t>
            </a:fld>
            <a:endParaRPr lang="en-US">
              <a:solidFill>
                <a:srgbClr val="FFFFCC"/>
              </a:solidFill>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MS PGothic" pitchFamily="34"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MS PGothic" pitchFamily="34"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MS PGothic" pitchFamily="34"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MS PGothic" pitchFamily="34"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6082" name="Picture 2" descr="C:\My Documents\bits\Expbanna.png"/>
          <p:cNvPicPr>
            <a:picLocks noChangeAspect="1" noChangeArrowheads="1"/>
          </p:cNvPicPr>
          <p:nvPr/>
        </p:nvPicPr>
        <p:blipFill>
          <a:blip r:embed="rId4" cstate="print"/>
          <a:srcRect/>
          <a:stretch>
            <a:fillRect/>
          </a:stretch>
        </p:blipFill>
        <p:spPr bwMode="invGray">
          <a:xfrm>
            <a:off x="0" y="0"/>
            <a:ext cx="685800" cy="6858000"/>
          </a:xfrm>
          <a:prstGeom prst="rect">
            <a:avLst/>
          </a:prstGeom>
          <a:noFill/>
          <a:ln w="9525">
            <a:noFill/>
            <a:miter lim="800000"/>
            <a:headEnd/>
            <a:tailEnd/>
          </a:ln>
        </p:spPr>
      </p:pic>
      <p:sp>
        <p:nvSpPr>
          <p:cNvPr id="46083"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pitchFamily="34" charset="0"/>
              </a:defRPr>
            </a:lvl1pPr>
          </a:lstStyle>
          <a:p>
            <a:pPr fontAlgn="base">
              <a:spcBef>
                <a:spcPct val="0"/>
              </a:spcBef>
              <a:spcAft>
                <a:spcPct val="0"/>
              </a:spcAft>
            </a:pPr>
            <a:fld id="{5D85BA98-66B7-4BB0-854D-4E7350992EAA}" type="slidenum">
              <a:rPr lang="en-US">
                <a:ea typeface="MS PGothic" pitchFamily="34" charset="-128"/>
              </a:rPr>
              <a:pPr fontAlgn="base">
                <a:spcBef>
                  <a:spcPct val="0"/>
                </a:spcBef>
                <a:spcAft>
                  <a:spcPct val="0"/>
                </a:spcAft>
              </a:pPr>
              <a:t>‹#›</a:t>
            </a:fld>
            <a:endParaRPr lang="en-US">
              <a:ea typeface="MS PGothic" pitchFamily="34" charset="-128"/>
            </a:endParaRPr>
          </a:p>
        </p:txBody>
      </p:sp>
      <p:pic>
        <p:nvPicPr>
          <p:cNvPr id="46087" name="Picture 7" descr="P:\!Themes\Expedition\EXPHORSA.GIF"/>
          <p:cNvPicPr>
            <a:picLocks noChangeAspect="1" noChangeArrowheads="1"/>
          </p:cNvPicPr>
          <p:nvPr/>
        </p:nvPicPr>
        <p:blipFill>
          <a:blip r:embed="rId5" cstate="print"/>
          <a:srcRect/>
          <a:stretch>
            <a:fillRect/>
          </a:stretch>
        </p:blipFill>
        <p:spPr bwMode="auto">
          <a:xfrm>
            <a:off x="1066800" y="1574800"/>
            <a:ext cx="7772400" cy="130175"/>
          </a:xfrm>
          <a:prstGeom prst="rect">
            <a:avLst/>
          </a:prstGeom>
          <a:noFill/>
          <a:ln w="9525">
            <a:noFill/>
            <a:miter lim="800000"/>
            <a:headEnd/>
            <a:tailEnd/>
          </a:ln>
        </p:spPr>
      </p:pic>
      <p:sp>
        <p:nvSpPr>
          <p:cNvPr id="46088" name="Rectangle 8"/>
          <p:cNvSpPr>
            <a:spLocks noGrp="1" noChangeArrowheads="1"/>
          </p:cNvSpPr>
          <p:nvPr>
            <p:ph type="body" idx="1"/>
          </p:nvPr>
        </p:nvSpPr>
        <p:spPr bwMode="auto">
          <a:xfrm>
            <a:off x="1062038" y="1766888"/>
            <a:ext cx="7769225"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65"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fontAlgn="base">
              <a:spcBef>
                <a:spcPct val="0"/>
              </a:spcBef>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pitchFamily="34" charset="0"/>
              </a:defRPr>
            </a:lvl1pPr>
          </a:lstStyle>
          <a:p>
            <a:pPr fontAlgn="base">
              <a:spcBef>
                <a:spcPct val="0"/>
              </a:spcBef>
              <a:spcAft>
                <a:spcPct val="0"/>
              </a:spcAft>
            </a:pPr>
            <a:fld id="{B811E9D9-5079-4DE2-8317-CE360F0DFC4D}" type="slidenum">
              <a:rPr lang="en-US">
                <a:ea typeface="MS PGothic" pitchFamily="34" charset="-128"/>
              </a:rPr>
              <a:pPr fontAlgn="base">
                <a:spcBef>
                  <a:spcPct val="0"/>
                </a:spcBef>
                <a:spcAft>
                  <a:spcPct val="0"/>
                </a:spcAft>
              </a:pPr>
              <a:t>‹#›</a:t>
            </a:fld>
            <a:endParaRPr lang="en-US">
              <a:ea typeface="MS PGothic" pitchFamily="34" charset="-128"/>
            </a:endParaRPr>
          </a:p>
        </p:txBody>
      </p:sp>
      <p:grpSp>
        <p:nvGrpSpPr>
          <p:cNvPr id="2" name="Group 4"/>
          <p:cNvGrpSpPr>
            <a:grpSpLocks/>
          </p:cNvGrpSpPr>
          <p:nvPr/>
        </p:nvGrpSpPr>
        <p:grpSpPr bwMode="auto">
          <a:xfrm>
            <a:off x="0" y="0"/>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fontAlgn="base">
              <a:spcBef>
                <a:spcPct val="0"/>
              </a:spcBef>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itchFamily="34" charset="0"/>
              </a:defRPr>
            </a:lvl1pPr>
          </a:lstStyle>
          <a:p>
            <a:pPr fontAlgn="base">
              <a:spcBef>
                <a:spcPct val="0"/>
              </a:spcBef>
              <a:spcAft>
                <a:spcPct val="0"/>
              </a:spcAft>
            </a:pPr>
            <a:fld id="{607BFA53-285D-4864-8F4A-EB5772D1E044}" type="slidenum">
              <a:rPr lang="en-US"/>
              <a:pPr fontAlgn="base">
                <a:spcBef>
                  <a:spcPct val="0"/>
                </a:spcBef>
                <a:spcAft>
                  <a:spcPct val="0"/>
                </a:spcAft>
              </a:pPr>
              <a:t>‹#›</a:t>
            </a:fld>
            <a:endParaRPr lang="en-US"/>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fontAlgn="base">
              <a:spcBef>
                <a:spcPct val="0"/>
              </a:spcBef>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pitchFamily="34" charset="0"/>
              </a:defRPr>
            </a:lvl1pPr>
          </a:lstStyle>
          <a:p>
            <a:pPr fontAlgn="base">
              <a:spcBef>
                <a:spcPct val="0"/>
              </a:spcBef>
              <a:spcAft>
                <a:spcPct val="0"/>
              </a:spcAft>
            </a:pPr>
            <a:fld id="{61CA1AC6-DD5B-467C-8FE8-01CEA8C0FEEE}" type="slidenum">
              <a:rPr lang="en-US">
                <a:ea typeface="MS PGothic" pitchFamily="34" charset="-128"/>
              </a:rPr>
              <a:pPr fontAlgn="base">
                <a:spcBef>
                  <a:spcPct val="0"/>
                </a:spcBef>
                <a:spcAft>
                  <a:spcPct val="0"/>
                </a:spcAft>
              </a:pPr>
              <a:t>‹#›</a:t>
            </a:fld>
            <a:endParaRPr lang="en-US">
              <a:ea typeface="MS PGothic" pitchFamily="34" charset="-128"/>
            </a:endParaRPr>
          </a:p>
        </p:txBody>
      </p:sp>
      <p:grpSp>
        <p:nvGrpSpPr>
          <p:cNvPr id="2" name="Group 4"/>
          <p:cNvGrpSpPr>
            <a:grpSpLocks/>
          </p:cNvGrpSpPr>
          <p:nvPr/>
        </p:nvGrpSpPr>
        <p:grpSpPr bwMode="auto">
          <a:xfrm>
            <a:off x="0" y="0"/>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fontAlgn="base">
                <a:spcBef>
                  <a:spcPct val="0"/>
                </a:spcBef>
                <a:spcAft>
                  <a:spcPct val="0"/>
                </a:spcAft>
                <a:defRPr/>
              </a:pPr>
              <a:endParaRPr lang="en-US" sz="4400" b="1">
                <a:solidFill>
                  <a:srgbClr val="E5E5FF"/>
                </a:solidFill>
                <a:effectLst>
                  <a:outerShdw blurRad="38100" dist="38100" dir="2700000" algn="tl">
                    <a:srgbClr val="000000"/>
                  </a:outerShdw>
                </a:effectLst>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fontAlgn="base">
              <a:spcBef>
                <a:spcPct val="0"/>
              </a:spcBef>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422400"/>
            <a:ext cx="9147175" cy="5435600"/>
            <a:chOff x="0" y="896"/>
            <a:chExt cx="5762" cy="3424"/>
          </a:xfrm>
        </p:grpSpPr>
        <p:grpSp>
          <p:nvGrpSpPr>
            <p:cNvPr id="3" name="Group 3"/>
            <p:cNvGrpSpPr>
              <a:grpSpLocks/>
            </p:cNvGrpSpPr>
            <p:nvPr userDrawn="1"/>
          </p:nvGrpSpPr>
          <p:grpSpPr bwMode="auto">
            <a:xfrm>
              <a:off x="20" y="896"/>
              <a:ext cx="5742" cy="3424"/>
              <a:chOff x="20" y="896"/>
              <a:chExt cx="5742" cy="3424"/>
            </a:xfrm>
          </p:grpSpPr>
          <p:sp>
            <p:nvSpPr>
              <p:cNvPr id="779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grpSp>
        <p:grpSp>
          <p:nvGrpSpPr>
            <p:cNvPr id="4" name="Group 17"/>
            <p:cNvGrpSpPr>
              <a:grpSpLocks/>
            </p:cNvGrpSpPr>
            <p:nvPr userDrawn="1"/>
          </p:nvGrpSpPr>
          <p:grpSpPr bwMode="auto">
            <a:xfrm>
              <a:off x="0" y="2291"/>
              <a:ext cx="1385" cy="1702"/>
              <a:chOff x="0" y="2291"/>
              <a:chExt cx="1385" cy="1702"/>
            </a:xfrm>
          </p:grpSpPr>
          <p:sp>
            <p:nvSpPr>
              <p:cNvPr id="7783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3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3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3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3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3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4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5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6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7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8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89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0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1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2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3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4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6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6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779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pitchFamily="-112" charset="0"/>
                <a:ea typeface="+mn-ea"/>
                <a:cs typeface="+mn-cs"/>
              </a:defRPr>
            </a:lvl1pPr>
          </a:lstStyle>
          <a:p>
            <a:pPr fontAlgn="base">
              <a:spcBef>
                <a:spcPct val="0"/>
              </a:spcBef>
              <a:spcAft>
                <a:spcPct val="0"/>
              </a:spcAft>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itchFamily="-112" charset="0"/>
                <a:ea typeface="+mn-ea"/>
                <a:cs typeface="+mn-cs"/>
              </a:defRPr>
            </a:lvl1pPr>
          </a:lstStyle>
          <a:p>
            <a:pPr fontAlgn="base">
              <a:spcBef>
                <a:spcPct val="0"/>
              </a:spcBef>
              <a:spcAft>
                <a:spcPct val="0"/>
              </a:spcAft>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pitchFamily="34" charset="0"/>
              </a:defRPr>
            </a:lvl1pPr>
          </a:lstStyle>
          <a:p>
            <a:pPr fontAlgn="base">
              <a:spcBef>
                <a:spcPct val="0"/>
              </a:spcBef>
              <a:spcAft>
                <a:spcPct val="0"/>
              </a:spcAft>
            </a:pPr>
            <a:fld id="{611CC537-6432-42A7-8C2C-0722CCD567D7}" type="slidenum">
              <a:rPr lang="en-US">
                <a:ea typeface="MS PGothic" pitchFamily="34" charset="-128"/>
              </a:rPr>
              <a:pPr fontAlgn="base">
                <a:spcBef>
                  <a:spcPct val="0"/>
                </a:spcBef>
                <a:spcAft>
                  <a:spcPct val="0"/>
                </a:spcAft>
              </a:pPr>
              <a:t>‹#›</a:t>
            </a:fld>
            <a:endParaRPr lang="en-US">
              <a:ea typeface="MS PGothic" pitchFamily="34" charset="-128"/>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pitchFamily="34" charset="0"/>
              </a:defRPr>
            </a:lvl1pPr>
          </a:lstStyle>
          <a:p>
            <a:pPr fontAlgn="base">
              <a:spcBef>
                <a:spcPct val="0"/>
              </a:spcBef>
              <a:spcAft>
                <a:spcPct val="0"/>
              </a:spcAft>
            </a:pPr>
            <a:fld id="{62D0727A-ECB4-4AF4-9CBB-CE13A378CD05}"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0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fontAlgn="base">
              <a:spcBef>
                <a:spcPct val="0"/>
              </a:spcBef>
              <a:spcAft>
                <a:spcPct val="0"/>
              </a:spcAft>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fontAlgn="base">
              <a:spcBef>
                <a:spcPct val="0"/>
              </a:spcBef>
              <a:spcAft>
                <a:spcPct val="0"/>
              </a:spcAft>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itchFamily="34" charset="0"/>
              </a:defRPr>
            </a:lvl1pPr>
          </a:lstStyle>
          <a:p>
            <a:pPr fontAlgn="base">
              <a:spcBef>
                <a:spcPct val="0"/>
              </a:spcBef>
              <a:spcAft>
                <a:spcPct val="0"/>
              </a:spcAft>
            </a:pPr>
            <a:fld id="{131D5BFC-0B5D-4D35-8390-128FBCE5B1F2}" type="slidenum">
              <a:rPr lang="en-US">
                <a:ea typeface="MS PGothic" pitchFamily="34" charset="-128"/>
              </a:rPr>
              <a:pPr fontAlgn="base">
                <a:spcBef>
                  <a:spcPct val="0"/>
                </a:spcBef>
                <a:spcAft>
                  <a:spcPct val="0"/>
                </a:spcAft>
              </a:pPr>
              <a:t>‹#›</a:t>
            </a:fld>
            <a:endParaRPr lang="en-US">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cs typeface="Times New Roman" charset="0"/>
              </a:defRPr>
            </a:lvl1pPr>
          </a:lstStyle>
          <a:p>
            <a:pPr fontAlgn="base">
              <a:spcBef>
                <a:spcPct val="0"/>
              </a:spcBef>
              <a:spcAft>
                <a:spcPct val="0"/>
              </a:spcAft>
              <a:defRPr/>
            </a:pPr>
            <a:fld id="{73A4A4DD-2A0D-8645-AD06-D0B5F8CEC04C}" type="slidenum">
              <a:rPr lang="en-GB">
                <a:latin typeface="Times New Roman" charset="0"/>
                <a:ea typeface="ＭＳ Ｐゴシック" charset="0"/>
              </a:rPr>
              <a:pPr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3684390768"/>
      </p:ext>
    </p:extLst>
  </p:cSld>
  <p:clrMap bg1="lt1" tx1="dk1" bg2="lt2" tx2="dk2" accent1="accent1" accent2="accent2" accent3="accent3" accent4="accent4" accent5="accent5" accent6="accent6" hlink="hlink" folHlink="folHlink"/>
  <p:sldLayoutIdLst>
    <p:sldLayoutId id="2147483933"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7171"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grpSp>
          <p:nvGrpSpPr>
            <p:cNvPr id="1033" name="Group 4"/>
            <p:cNvGrpSpPr>
              <a:grpSpLocks/>
            </p:cNvGrpSpPr>
            <p:nvPr/>
          </p:nvGrpSpPr>
          <p:grpSpPr bwMode="auto">
            <a:xfrm>
              <a:off x="2859" y="4250"/>
              <a:ext cx="2729" cy="41"/>
              <a:chOff x="2859" y="4250"/>
              <a:chExt cx="2729" cy="41"/>
            </a:xfrm>
          </p:grpSpPr>
          <p:sp>
            <p:nvSpPr>
              <p:cNvPr id="7173"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74"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75"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76"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77"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78"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79"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80"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grpSp>
        <p:sp>
          <p:nvSpPr>
            <p:cNvPr id="7181"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82"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83"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sp>
          <p:nvSpPr>
            <p:cNvPr id="7184"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eaLnBrk="0" fontAlgn="base" hangingPunct="0">
                <a:spcBef>
                  <a:spcPct val="0"/>
                </a:spcBef>
                <a:spcAft>
                  <a:spcPct val="0"/>
                </a:spcAft>
                <a:defRPr/>
              </a:pPr>
              <a:endParaRPr lang="en-US" sz="1400">
                <a:solidFill>
                  <a:srgbClr val="000000"/>
                </a:solidFill>
                <a:latin typeface="Arial Narrow" pitchFamily="34" charset="0"/>
                <a:ea typeface="ＭＳ Ｐゴシック" charset="0"/>
                <a:cs typeface="Times New Roman" pitchFamily="18"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mtClean="0">
                <a:solidFill>
                  <a:schemeClr val="tx1"/>
                </a:solidFill>
                <a:latin typeface="Times New Roman" pitchFamily="18" charset="0"/>
                <a:ea typeface="+mn-ea"/>
                <a:cs typeface="Times New Roman" pitchFamily="18" charset="0"/>
              </a:defRPr>
            </a:lvl1pPr>
          </a:lstStyle>
          <a:p>
            <a:pPr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mtClean="0">
                <a:solidFill>
                  <a:schemeClr val="tx1"/>
                </a:solidFill>
                <a:latin typeface="Times New Roman" pitchFamily="18" charset="0"/>
                <a:ea typeface="+mn-ea"/>
                <a:cs typeface="Times New Roman" pitchFamily="18" charset="0"/>
              </a:defRPr>
            </a:lvl1pPr>
          </a:lstStyle>
          <a:p>
            <a:pPr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defRPr>
            </a:lvl1pPr>
          </a:lstStyle>
          <a:p>
            <a:pPr algn="r" eaLnBrk="0" fontAlgn="base" hangingPunct="0">
              <a:spcAft>
                <a:spcPct val="0"/>
              </a:spcAft>
            </a:pPr>
            <a:fld id="{F141DC94-172B-B843-9C45-EFFED7323E13}" type="slidenum">
              <a:rPr lang="en-US" sz="1400" smtClean="0">
                <a:solidFill>
                  <a:srgbClr val="FFFFFF"/>
                </a:solidFill>
                <a:ea typeface="ＭＳ Ｐゴシック" charset="0"/>
                <a:cs typeface="Times New Roman" charset="0"/>
              </a:rPr>
              <a:pPr algn="r" eaLnBrk="0" fontAlgn="base" hangingPunct="0">
                <a:spcAft>
                  <a:spcPct val="0"/>
                </a:spcAft>
              </a:pPr>
              <a:t>‹#›</a:t>
            </a:fld>
            <a:endParaRPr lang="en-US" sz="1400" smtClean="0">
              <a:solidFill>
                <a:srgbClr val="FFFFFF"/>
              </a:solidFill>
              <a:ea typeface="ＭＳ Ｐゴシック" charset="0"/>
              <a:cs typeface="Times New Roman" charset="0"/>
            </a:endParaRPr>
          </a:p>
        </p:txBody>
      </p:sp>
    </p:spTree>
    <p:extLst>
      <p:ext uri="{BB962C8B-B14F-4D97-AF65-F5344CB8AC3E}">
        <p14:creationId xmlns:p14="http://schemas.microsoft.com/office/powerpoint/2010/main" val="1554678171"/>
      </p:ext>
    </p:extLst>
  </p:cSld>
  <p:clrMap bg1="dk2" tx1="lt1" bg2="dk1"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34" charset="-128"/>
          <a:cs typeface="ＭＳ Ｐゴシック" charset="0"/>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mtClean="0">
                <a:solidFill>
                  <a:schemeClr val="tx1"/>
                </a:solidFill>
                <a:latin typeface="Arial" pitchFamily="34" charset="0"/>
                <a:ea typeface="+mn-ea"/>
                <a:cs typeface="Times New Roman" pitchFamily="18" charset="0"/>
              </a:defRPr>
            </a:lvl1pPr>
          </a:lstStyle>
          <a:p>
            <a:pPr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mtClean="0">
                <a:solidFill>
                  <a:schemeClr val="tx1"/>
                </a:solidFill>
                <a:latin typeface="Arial" pitchFamily="34" charset="0"/>
                <a:ea typeface="+mn-ea"/>
                <a:cs typeface="Times New Roman" pitchFamily="18" charset="0"/>
              </a:defRPr>
            </a:lvl1pPr>
          </a:lstStyle>
          <a:p>
            <a:pPr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defRPr>
            </a:lvl1pPr>
          </a:lstStyle>
          <a:p>
            <a:pPr algn="r" eaLnBrk="0" fontAlgn="base" hangingPunct="0">
              <a:spcBef>
                <a:spcPct val="0"/>
              </a:spcBef>
              <a:spcAft>
                <a:spcPct val="0"/>
              </a:spcAft>
            </a:pPr>
            <a:fld id="{04BF407C-6AA2-AA42-A090-003698A246AE}" type="slidenum">
              <a:rPr lang="en-US" sz="1400" smtClean="0">
                <a:solidFill>
                  <a:srgbClr val="FFFFFF"/>
                </a:solidFill>
                <a:ea typeface="ＭＳ Ｐゴシック" charset="0"/>
                <a:cs typeface="Times New Roman" charset="0"/>
              </a:rPr>
              <a:pPr algn="r" eaLnBrk="0" fontAlgn="base" hangingPunct="0">
                <a:spcBef>
                  <a:spcPct val="0"/>
                </a:spcBef>
                <a:spcAft>
                  <a:spcPct val="0"/>
                </a:spcAft>
              </a:pPr>
              <a:t>‹#›</a:t>
            </a:fld>
            <a:endParaRPr lang="en-US" sz="1400" smtClean="0">
              <a:solidFill>
                <a:srgbClr val="FFFFFF"/>
              </a:solidFill>
              <a:ea typeface="ＭＳ Ｐゴシック" charset="0"/>
              <a:cs typeface="Times New Roman" charset="0"/>
            </a:endParaRPr>
          </a:p>
        </p:txBody>
      </p:sp>
    </p:spTree>
    <p:extLst>
      <p:ext uri="{BB962C8B-B14F-4D97-AF65-F5344CB8AC3E}">
        <p14:creationId xmlns:p14="http://schemas.microsoft.com/office/powerpoint/2010/main" val="2937164880"/>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34" charset="-128"/>
          <a:cs typeface="ＭＳ Ｐゴシック"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34" charset="-128"/>
          <a:cs typeface="ＭＳ Ｐゴシック"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34" charset="-128"/>
          <a:cs typeface="ＭＳ Ｐゴシック"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34" charset="-128"/>
          <a:cs typeface="ＭＳ Ｐゴシック"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34" charset="-128"/>
          <a:cs typeface="ＭＳ Ｐゴシック"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34" charset="-128"/>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2286000"/>
            <a:ext cx="9144000" cy="3581400"/>
            <a:chOff x="0" y="1968"/>
            <a:chExt cx="5760" cy="2256"/>
          </a:xfrm>
        </p:grpSpPr>
        <p:sp>
          <p:nvSpPr>
            <p:cNvPr id="544771"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72"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73" name="Rectangle 1029"/>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74" name="Rectangle 1030"/>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75" name="Rectangle 1031"/>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76" name="Rectangle 1032"/>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77" name="Rectangle 1033"/>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78" name="Rectangle 1034"/>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79" name="Rectangle 1035"/>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0" name="Rectangle 1036"/>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1" name="Rectangle 1037"/>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2" name="Rectangle 1038"/>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3" name="Rectangle 1039"/>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4" name="Rectangle 1040"/>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5" name="Rectangle 1041"/>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6" name="Rectangle 1042"/>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7" name="Rectangle 1043"/>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8" name="Rectangle 1044"/>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89" name="Rectangle 1045"/>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0" name="Rectangle 1046"/>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1" name="Rectangle 1047"/>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2" name="Rectangle 1048"/>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3" name="Rectangle 1049"/>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4" name="Rectangle 1050"/>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5" name="Rectangle 1051"/>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6" name="Rectangle 1052"/>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7" name="Rectangle 1053"/>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8" name="Rectangle 1054"/>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799" name="Rectangle 1055"/>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0" name="Rectangle 1056"/>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1" name="Rectangle 1057"/>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2" name="Rectangle 1058"/>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3" name="Rectangle 1059"/>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4" name="Rectangle 1060"/>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5" name="Rectangle 1061"/>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6" name="Rectangle 1062"/>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7" name="Rectangle 1063"/>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8" name="Rectangle 1064"/>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09" name="Rectangle 1065"/>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0" name="Rectangle 1066"/>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1" name="Rectangle 1067"/>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2" name="Rectangle 1068"/>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3" name="Rectangle 1069"/>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4" name="Rectangle 1070"/>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5" name="Rectangle 1071"/>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6" name="Rectangle 1072"/>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7" name="Rectangle 1073"/>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8" name="Rectangle 1074"/>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19" name="Rectangle 1075"/>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0" name="Rectangle 1076"/>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1" name="Rectangle 1077"/>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2" name="Rectangle 1078"/>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3" name="Rectangle 1079"/>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4" name="Rectangle 1080"/>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5" name="Rectangle 1081"/>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6" name="Rectangle 1082"/>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7" name="Rectangle 1083"/>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8" name="Rectangle 1084"/>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29" name="Rectangle 1085"/>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30" name="Rectangle 1086"/>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31" name="Rectangle 1087"/>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32" name="Rectangle 1088"/>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sp>
          <p:nvSpPr>
            <p:cNvPr id="544833" name="Rectangle 1089"/>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algn="r" eaLnBrk="0" fontAlgn="base" hangingPunct="0">
                <a:spcBef>
                  <a:spcPct val="0"/>
                </a:spcBef>
                <a:spcAft>
                  <a:spcPct val="0"/>
                </a:spcAft>
                <a:defRPr/>
              </a:pPr>
              <a:endParaRPr lang="en-US" sz="1400">
                <a:solidFill>
                  <a:srgbClr val="000000"/>
                </a:solidFill>
                <a:latin typeface="Arial Narrow" pitchFamily="34" charset="0"/>
                <a:ea typeface="Osaka"/>
                <a:cs typeface="Times New Roman" pitchFamily="18" charset="0"/>
              </a:endParaRPr>
            </a:p>
          </p:txBody>
        </p:sp>
      </p:grpSp>
      <p:sp>
        <p:nvSpPr>
          <p:cNvPr id="2051"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2"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mtClean="0">
                <a:solidFill>
                  <a:schemeClr val="tx1"/>
                </a:solidFill>
                <a:latin typeface="Helvetica" pitchFamily="-111" charset="0"/>
                <a:ea typeface="+mn-ea"/>
                <a:cs typeface="Times New Roman" pitchFamily="18" charset="0"/>
              </a:defRPr>
            </a:lvl1pPr>
          </a:lstStyle>
          <a:p>
            <a:pPr fontAlgn="base">
              <a:spcBef>
                <a:spcPct val="0"/>
              </a:spcBef>
              <a:spcAft>
                <a:spcPct val="0"/>
              </a:spcAft>
              <a:defRPr/>
            </a:pPr>
            <a:endParaRPr lang="en-US" altLang="ja-JP" sz="1400">
              <a:solidFill>
                <a:srgbClr val="FFFFFF"/>
              </a:solidFill>
              <a:ea typeface="Osaka"/>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mtClean="0">
                <a:solidFill>
                  <a:schemeClr val="tx1"/>
                </a:solidFill>
                <a:latin typeface="Helvetica" pitchFamily="-111" charset="0"/>
                <a:ea typeface="+mn-ea"/>
                <a:cs typeface="Times New Roman" pitchFamily="18" charset="0"/>
              </a:defRPr>
            </a:lvl1pPr>
          </a:lstStyle>
          <a:p>
            <a:pPr fontAlgn="base">
              <a:spcBef>
                <a:spcPct val="0"/>
              </a:spcBef>
              <a:spcAft>
                <a:spcPct val="0"/>
              </a:spcAft>
              <a:defRPr/>
            </a:pPr>
            <a:endParaRPr lang="en-US" altLang="ja-JP" sz="1400">
              <a:solidFill>
                <a:srgbClr val="FFFFFF"/>
              </a:solidFill>
              <a:ea typeface="Osaka"/>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fontAlgn="base">
              <a:spcBef>
                <a:spcPct val="0"/>
              </a:spcBef>
              <a:spcAft>
                <a:spcPct val="0"/>
              </a:spcAft>
            </a:pPr>
            <a:fld id="{34BFBE30-314E-A947-9305-0F90F9708FF8}" type="slidenum">
              <a:rPr lang="en-US" altLang="ja-JP" sz="1400" smtClean="0">
                <a:solidFill>
                  <a:srgbClr val="FFFFFF"/>
                </a:solidFill>
              </a:rPr>
              <a:pPr fontAlgn="base">
                <a:spcBef>
                  <a:spcPct val="0"/>
                </a:spcBef>
                <a:spcAft>
                  <a:spcPct val="0"/>
                </a:spcAft>
              </a:pPr>
              <a:t>‹#›</a:t>
            </a:fld>
            <a:endParaRPr lang="en-US" altLang="ja-JP" sz="1400" smtClean="0">
              <a:solidFill>
                <a:srgbClr val="FFFFFF"/>
              </a:solidFill>
            </a:endParaRPr>
          </a:p>
        </p:txBody>
      </p:sp>
      <p:pic>
        <p:nvPicPr>
          <p:cNvPr id="2056" name="Picture 109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245060"/>
      </p:ext>
    </p:extLst>
  </p:cSld>
  <p:clrMap bg1="dk2" tx1="lt1" bg2="dk1"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5588" cy="6845300"/>
            <a:chOff x="0" y="0"/>
            <a:chExt cx="5761" cy="4312"/>
          </a:xfrm>
        </p:grpSpPr>
        <p:sp>
          <p:nvSpPr>
            <p:cNvPr id="22733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w="12700">
              <a:no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cs typeface="ＭＳ Ｐゴシック" charset="0"/>
              </a:endParaRPr>
            </a:p>
          </p:txBody>
        </p:sp>
        <p:sp useBgFill="1">
          <p:nvSpPr>
            <p:cNvPr id="22733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w="12700" cap="rnd" cmpd="sng">
              <a:noFill/>
              <a:prstDash val="solid"/>
              <a:round/>
              <a:headEnd type="none" w="med" len="med"/>
              <a:tailEnd type="none" w="med" len="med"/>
            </a:ln>
          </p:spPr>
          <p:txBody>
            <a:bodyPr/>
            <a:lstStyle/>
            <a:p>
              <a:pPr fontAlgn="base">
                <a:spcBef>
                  <a:spcPct val="0"/>
                </a:spcBef>
                <a:spcAft>
                  <a:spcPct val="0"/>
                </a:spcAft>
              </a:pPr>
              <a:endParaRPr lang="en-US" sz="2400">
                <a:solidFill>
                  <a:srgbClr val="FFFFFF"/>
                </a:solidFill>
                <a:latin typeface="Times New Roman" pitchFamily="18" charset="0"/>
                <a:ea typeface="MS PGothic" pitchFamily="34" charset="-128"/>
                <a:cs typeface="ＭＳ Ｐゴシック" charset="0"/>
              </a:endParaRPr>
            </a:p>
          </p:txBody>
        </p:sp>
      </p:grpSp>
      <p:sp>
        <p:nvSpPr>
          <p:cNvPr id="227331" name="Rectangle 5"/>
          <p:cNvSpPr>
            <a:spLocks noGrp="1" noChangeArrowheads="1"/>
          </p:cNvSpPr>
          <p:nvPr>
            <p:ph type="title"/>
          </p:nvPr>
        </p:nvSpPr>
        <p:spPr bwMode="auto">
          <a:xfrm>
            <a:off x="6858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227332" name="Rectangle 6"/>
          <p:cNvSpPr>
            <a:spLocks noGrp="1" noChangeArrowheads="1"/>
          </p:cNvSpPr>
          <p:nvPr>
            <p:ph type="body" idx="1"/>
          </p:nvPr>
        </p:nvSpPr>
        <p:spPr bwMode="auto">
          <a:xfrm>
            <a:off x="6858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590485594"/>
      </p:ext>
    </p:extLst>
  </p:cSld>
  <p:clrMap bg1="dk2" tx1="lt1" bg2="dk1" tx2="lt2" accent1="accent1" accent2="accent2" accent3="accent3" accent4="accent4" accent5="accent5" accent6="accent6" hlink="hlink" folHlink="folHlink"/>
  <p:sldLayoutIdLst>
    <p:sldLayoutId id="2147483972" r:id="rId1"/>
    <p:sldLayoutId id="2147483973" r:id="rId2"/>
  </p:sldLayoutIdLst>
  <p:transition xmlns:p14="http://schemas.microsoft.com/office/powerpoint/2010/main" spd="med">
    <p:randomBar dir="vert"/>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lvl1pPr>
          </a:lstStyle>
          <a:p>
            <a:pPr fontAlgn="base">
              <a:spcAft>
                <a:spcPct val="0"/>
              </a:spcAft>
              <a:defRPr/>
            </a:pPr>
            <a:fld id="{F8006873-9820-354E-8745-FAD03DA56678}" type="slidenum">
              <a:rPr lang="en-US">
                <a:solidFill>
                  <a:srgbClr val="FFFFFF"/>
                </a:solidFill>
                <a:latin typeface="Times New Roman" charset="0"/>
                <a:ea typeface="ＭＳ Ｐゴシック" charset="0"/>
                <a:cs typeface="ＭＳ Ｐゴシック" charset="0"/>
              </a:rPr>
              <a:pPr fontAlgn="base">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sz="2400" smtClean="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8280851"/>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50000"/>
              </a:spcBef>
              <a:spcAft>
                <a:spcPct val="0"/>
              </a:spcAft>
              <a:defRPr/>
            </a:pPr>
            <a:r>
              <a:rPr lang="en-US" sz="900" b="1" smtClean="0">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128"/>
                <a:cs typeface="ＭＳ Ｐゴシック" charset="-128"/>
              </a:rPr>
              <a:t>7.5.03c.</a:t>
            </a:r>
          </a:p>
        </p:txBody>
      </p:sp>
    </p:spTree>
    <p:extLst>
      <p:ext uri="{BB962C8B-B14F-4D97-AF65-F5344CB8AC3E}">
        <p14:creationId xmlns:p14="http://schemas.microsoft.com/office/powerpoint/2010/main" val="4049186016"/>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ransition xmlns:p14="http://schemas.microsoft.com/office/powerpoint/2010/mai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fontAlgn="base">
              <a:spcAft>
                <a:spcPct val="0"/>
              </a:spcAft>
            </a:pPr>
            <a:fld id="{3AF6D582-134B-5845-8830-5DBF681D4594}" type="slidenum">
              <a:rPr lang="en-US" smtClean="0">
                <a:solidFill>
                  <a:srgbClr val="FFFFFF"/>
                </a:solidFill>
                <a:latin typeface="Times New Roman" charset="0"/>
                <a:ea typeface="MS PGothic" charset="0"/>
                <a:cs typeface="MS PGothic" charset="0"/>
              </a:rPr>
              <a:pPr fontAlgn="base">
                <a:spcAft>
                  <a:spcPct val="0"/>
                </a:spcAft>
              </a:pPr>
              <a:t>‹#›</a:t>
            </a:fld>
            <a:endParaRPr lang="en-US" smtClean="0">
              <a:solidFill>
                <a:srgbClr val="FFFFFF"/>
              </a:solidFill>
              <a:latin typeface="Times New Roman" charset="0"/>
              <a:ea typeface="MS PGothic" charset="0"/>
              <a:cs typeface="MS PGothic" charset="0"/>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defRPr/>
            </a:pPr>
            <a:endParaRPr kumimoji="1" lang="en-US" altLang="en-US" smtClean="0">
              <a:solidFill>
                <a:srgbClr val="FFFFFF"/>
              </a:solidFill>
              <a:cs typeface="MS PGothic" charset="0"/>
            </a:endParaRPr>
          </a:p>
        </p:txBody>
      </p:sp>
    </p:spTree>
    <p:extLst>
      <p:ext uri="{BB962C8B-B14F-4D97-AF65-F5344CB8AC3E}">
        <p14:creationId xmlns:p14="http://schemas.microsoft.com/office/powerpoint/2010/main" val="1339343935"/>
      </p:ext>
    </p:extLst>
  </p:cSld>
  <p:clrMap bg1="dk2" tx1="lt1" bg2="dk1"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fontAlgn="base">
              <a:spcAft>
                <a:spcPct val="0"/>
              </a:spcAft>
            </a:pPr>
            <a:fld id="{3AF6D582-134B-5845-8830-5DBF681D4594}" type="slidenum">
              <a:rPr lang="en-US" smtClean="0">
                <a:solidFill>
                  <a:srgbClr val="FFFFFF"/>
                </a:solidFill>
                <a:latin typeface="Times New Roman" charset="0"/>
                <a:ea typeface="MS PGothic" charset="0"/>
                <a:cs typeface="MS PGothic" charset="0"/>
              </a:rPr>
              <a:pPr fontAlgn="base">
                <a:spcAft>
                  <a:spcPct val="0"/>
                </a:spcAft>
              </a:pPr>
              <a:t>‹#›</a:t>
            </a:fld>
            <a:endParaRPr lang="en-US" smtClean="0">
              <a:solidFill>
                <a:srgbClr val="FFFFFF"/>
              </a:solidFill>
              <a:latin typeface="Times New Roman" charset="0"/>
              <a:ea typeface="MS PGothic" charset="0"/>
              <a:cs typeface="MS PGothic" charset="0"/>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defRPr/>
            </a:pPr>
            <a:endParaRPr kumimoji="1" lang="en-US" altLang="en-US" smtClean="0">
              <a:solidFill>
                <a:srgbClr val="FFFFFF"/>
              </a:solidFill>
              <a:cs typeface="MS PGothic" charset="0"/>
            </a:endParaRPr>
          </a:p>
        </p:txBody>
      </p:sp>
    </p:spTree>
    <p:extLst>
      <p:ext uri="{BB962C8B-B14F-4D97-AF65-F5344CB8AC3E}">
        <p14:creationId xmlns:p14="http://schemas.microsoft.com/office/powerpoint/2010/main" val="236657210"/>
      </p:ext>
    </p:extLst>
  </p:cSld>
  <p:clrMap bg1="dk2" tx1="lt1" bg2="dk1" tx2="lt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fontAlgn="base">
              <a:spcAft>
                <a:spcPct val="0"/>
              </a:spcAft>
            </a:pPr>
            <a:fld id="{66EF8875-920F-4387-8086-38A0A265ABE7}" type="slidenum">
              <a:rPr lang="en-US">
                <a:solidFill>
                  <a:srgbClr val="FFFFFF"/>
                </a:solidFill>
                <a:latin typeface="Times New Roman" pitchFamily="18" charset="0"/>
                <a:ea typeface="MS PGothic" pitchFamily="34" charset="-128"/>
              </a:rPr>
              <a:pPr fontAlgn="base">
                <a:spcAft>
                  <a:spcPct val="0"/>
                </a:spcAft>
              </a:pPr>
              <a:t>‹#›</a:t>
            </a:fld>
            <a:endParaRPr lang="en-US">
              <a:solidFill>
                <a:srgbClr val="FFFFFF"/>
              </a:solidFill>
              <a:latin typeface="Times New Roman" pitchFamily="18" charset="0"/>
              <a:ea typeface="MS PGothic" pitchFamily="34" charset="-128"/>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lstStyle/>
          <a:p>
            <a:pPr algn="ctr" fontAlgn="base">
              <a:spcBef>
                <a:spcPct val="0"/>
              </a:spcBef>
              <a:spcAft>
                <a:spcPct val="0"/>
              </a:spcAft>
            </a:pPr>
            <a:endParaRPr kumimoji="1" lang="en-US" sz="2400">
              <a:solidFill>
                <a:srgbClr val="FFFFFF"/>
              </a:solidFill>
              <a:latin typeface="Times New Roman" pitchFamily="18" charset="0"/>
              <a:ea typeface="MS PGothic" pitchFamily="34" charset="-128"/>
            </a:endParaRP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defRPr/>
              </a:pPr>
              <a:endParaRPr lang="en-US" altLang="en-US" smtClean="0">
                <a:solidFill>
                  <a:srgbClr val="FFFFFF"/>
                </a:solidFill>
                <a:cs typeface="MS PGothic" charset="0"/>
              </a:endParaRPr>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defRPr/>
              </a:pPr>
              <a:endParaRPr lang="en-US" altLang="en-US" smtClean="0">
                <a:solidFill>
                  <a:srgbClr val="FFFFFF"/>
                </a:solidFill>
                <a:cs typeface="MS PGothic" charset="0"/>
              </a:endParaRPr>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defRPr/>
              </a:pPr>
              <a:endParaRPr lang="en-US" altLang="en-US" smtClean="0">
                <a:solidFill>
                  <a:srgbClr val="FFFFFF"/>
                </a:solidFill>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pPr>
            <a:fld id="{E49BE16F-71BC-BA4F-928C-6544825748CC}" type="slidenum">
              <a:rPr lang="en-US" smtClean="0">
                <a:ea typeface="MS PGothic" charset="0"/>
                <a:cs typeface="MS PGothic" charset="0"/>
              </a:rPr>
              <a:pPr fontAlgn="base">
                <a:spcBef>
                  <a:spcPct val="0"/>
                </a:spcBef>
                <a:spcAft>
                  <a:spcPct val="0"/>
                </a:spcAft>
              </a:pPr>
              <a:t>‹#›</a:t>
            </a:fld>
            <a:endParaRPr lang="en-US" smtClean="0">
              <a:ea typeface="MS PGothic" charset="0"/>
              <a:cs typeface="MS PGothic" charset="0"/>
            </a:endParaRPr>
          </a:p>
        </p:txBody>
      </p:sp>
    </p:spTree>
    <p:extLst>
      <p:ext uri="{BB962C8B-B14F-4D97-AF65-F5344CB8AC3E}">
        <p14:creationId xmlns:p14="http://schemas.microsoft.com/office/powerpoint/2010/main" val="1034071277"/>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fontAlgn="base">
              <a:spcAft>
                <a:spcPct val="0"/>
              </a:spcAft>
            </a:pPr>
            <a:fld id="{3AF6D582-134B-5845-8830-5DBF681D4594}" type="slidenum">
              <a:rPr lang="en-US" smtClean="0">
                <a:solidFill>
                  <a:srgbClr val="FFFFFF"/>
                </a:solidFill>
                <a:latin typeface="Times New Roman" charset="0"/>
                <a:ea typeface="MS PGothic" charset="0"/>
                <a:cs typeface="MS PGothic" charset="0"/>
              </a:rPr>
              <a:pPr fontAlgn="base">
                <a:spcAft>
                  <a:spcPct val="0"/>
                </a:spcAft>
              </a:pPr>
              <a:t>‹#›</a:t>
            </a:fld>
            <a:endParaRPr lang="en-US" smtClean="0">
              <a:solidFill>
                <a:srgbClr val="FFFFFF"/>
              </a:solidFill>
              <a:latin typeface="Times New Roman" charset="0"/>
              <a:ea typeface="MS PGothic" charset="0"/>
              <a:cs typeface="MS PGothic" charset="0"/>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fontAlgn="base" hangingPunct="1">
              <a:spcBef>
                <a:spcPct val="0"/>
              </a:spcBef>
              <a:spcAft>
                <a:spcPct val="0"/>
              </a:spcAft>
              <a:defRPr/>
            </a:pPr>
            <a:endParaRPr kumimoji="1" lang="en-US" altLang="en-US" smtClean="0">
              <a:solidFill>
                <a:srgbClr val="FFFFFF"/>
              </a:solidFill>
              <a:cs typeface="MS PGothic" charset="0"/>
            </a:endParaRPr>
          </a:p>
        </p:txBody>
      </p:sp>
    </p:spTree>
    <p:extLst>
      <p:ext uri="{BB962C8B-B14F-4D97-AF65-F5344CB8AC3E}">
        <p14:creationId xmlns:p14="http://schemas.microsoft.com/office/powerpoint/2010/main" val="1862495957"/>
      </p:ext>
    </p:extLst>
  </p:cSld>
  <p:clrMap bg1="dk2" tx1="lt1" bg2="dk1"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FFFFFF"/>
                </a:solidFill>
                <a:latin typeface="Arial Black" charset="0"/>
              </a:defRPr>
            </a:lvl1pPr>
          </a:lstStyle>
          <a:p>
            <a:pPr eaLnBrk="0" fontAlgn="base" hangingPunct="0">
              <a:spcBef>
                <a:spcPct val="0"/>
              </a:spcBef>
              <a:spcAft>
                <a:spcPct val="0"/>
              </a:spcAft>
            </a:pPr>
            <a:fld id="{38738E87-A6D2-A544-94EB-A1666BCF0CE1}" type="slidenum">
              <a:rPr lang="en-US" smtClean="0">
                <a:ea typeface="MS PGothic" charset="0"/>
                <a:cs typeface="MS PGothic" charset="0"/>
              </a:rPr>
              <a:pPr eaLnBrk="0" fontAlgn="base" hangingPunct="0">
                <a:spcBef>
                  <a:spcPct val="0"/>
                </a:spcBef>
                <a:spcAft>
                  <a:spcPct val="0"/>
                </a:spcAft>
              </a:pPr>
              <a:t>‹#›</a:t>
            </a:fld>
            <a:endParaRPr lang="en-US" smtClean="0">
              <a:ea typeface="MS PGothic" charset="0"/>
              <a:cs typeface="MS PGothic" charset="0"/>
            </a:endParaRPr>
          </a:p>
        </p:txBody>
      </p:sp>
    </p:spTree>
    <p:extLst>
      <p:ext uri="{BB962C8B-B14F-4D97-AF65-F5344CB8AC3E}">
        <p14:creationId xmlns:p14="http://schemas.microsoft.com/office/powerpoint/2010/main" val="2112479596"/>
      </p:ext>
    </p:extLst>
  </p:cSld>
  <p:clrMap bg1="dk2" tx1="lt1" bg2="dk1" tx2="lt2" accent1="accent1" accent2="accent2" accent3="accent3" accent4="accent4" accent5="accent5" accent6="accent6" hlink="hlink" folHlink="folHlink"/>
  <p:sldLayoutIdLst>
    <p:sldLayoutId id="2147484052" r:id="rId1"/>
    <p:sldLayoutId id="2147484053"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0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2pPr>
      <a:lvl3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3pPr>
      <a:lvl4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4pPr>
      <a:lvl5pPr algn="ctr" rtl="0" eaLnBrk="0" fontAlgn="base" hangingPunct="0">
        <a:spcBef>
          <a:spcPct val="0"/>
        </a:spcBef>
        <a:spcAft>
          <a:spcPct val="0"/>
        </a:spcAft>
        <a:defRPr sz="4000">
          <a:solidFill>
            <a:schemeClr val="tx2"/>
          </a:solidFill>
          <a:latin typeface="Arial Black" pitchFamily="-105" charset="0"/>
          <a:ea typeface="MS PGothic" pitchFamily="34" charset="-128"/>
          <a:cs typeface="MS PGothic" charset="0"/>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Times New Roman" pitchFamily="-111" charset="0"/>
                <a:ea typeface="+mn-ea"/>
                <a:cs typeface="+mn-cs"/>
              </a:defRPr>
            </a:lvl1pPr>
          </a:lstStyle>
          <a:p>
            <a:pPr fontAlgn="base">
              <a:spcAft>
                <a:spcPct val="0"/>
              </a:spcAft>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pitchFamily="-111" charset="0"/>
                <a:ea typeface="+mn-ea"/>
                <a:cs typeface="+mn-cs"/>
              </a:defRPr>
            </a:lvl1pPr>
          </a:lstStyle>
          <a:p>
            <a:pPr fontAlgn="base">
              <a:spcAft>
                <a:spcPct val="0"/>
              </a:spcAft>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defRPr>
            </a:lvl1pPr>
          </a:lstStyle>
          <a:p>
            <a:pPr fontAlgn="base">
              <a:spcAft>
                <a:spcPct val="0"/>
              </a:spcAft>
            </a:pPr>
            <a:fld id="{5EDBE428-AA80-F548-8795-54DFE14E3642}" type="slidenum">
              <a:rPr lang="en-US" smtClean="0">
                <a:latin typeface="Times New Roman" charset="0"/>
                <a:ea typeface="MS PGothic" charset="0"/>
                <a:cs typeface="MS PGothic" charset="0"/>
              </a:rPr>
              <a:pPr fontAlgn="base">
                <a:spcAft>
                  <a:spcPct val="0"/>
                </a:spcAft>
              </a:pPr>
              <a:t>‹#›</a:t>
            </a:fld>
            <a:endParaRPr lang="en-US" smtClean="0">
              <a:latin typeface="Times New Roman" charset="0"/>
              <a:ea typeface="MS PGothic" charset="0"/>
              <a:cs typeface="MS PGothic" charset="0"/>
            </a:endParaRPr>
          </a:p>
        </p:txBody>
      </p:sp>
      <p:pic>
        <p:nvPicPr>
          <p:cNvPr id="17414"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674924"/>
      </p:ext>
    </p:extLst>
  </p:cSld>
  <p:clrMap bg1="lt1" tx1="dk1" bg2="lt2" tx2="dk2" accent1="accent1" accent2="accent2" accent3="accent3" accent4="accent4" accent5="accent5" accent6="accent6" hlink="hlink" folHlink="folHlink"/>
  <p:sldLayoutIdLst>
    <p:sldLayoutId id="214748405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0"/>
            <a:ext cx="9132888" cy="6845300"/>
            <a:chOff x="0" y="0"/>
            <a:chExt cx="5753" cy="4312"/>
          </a:xfrm>
        </p:grpSpPr>
        <p:sp>
          <p:nvSpPr>
            <p:cNvPr id="1126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defRPr/>
              </a:pPr>
              <a:endParaRPr lang="en-US" altLang="en-US" smtClean="0">
                <a:solidFill>
                  <a:srgbClr val="FFFFFF"/>
                </a:solidFill>
                <a:cs typeface="MS PGothic" charset="0"/>
              </a:endParaRPr>
            </a:p>
          </p:txBody>
        </p:sp>
        <p:grpSp>
          <p:nvGrpSpPr>
            <p:cNvPr id="1024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5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5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5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5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5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5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5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5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6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7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7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7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sp>
            <p:nvSpPr>
              <p:cNvPr id="1027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2400" smtClean="0">
                  <a:solidFill>
                    <a:srgbClr val="FFFFFF"/>
                  </a:solidFill>
                  <a:latin typeface="Times New Roman" charset="0"/>
                  <a:ea typeface="MS PGothic" charset="0"/>
                  <a:cs typeface="MS PGothic" charset="0"/>
                </a:endParaRPr>
              </a:p>
            </p:txBody>
          </p:sp>
        </p:grpSp>
        <p:grpSp>
          <p:nvGrpSpPr>
            <p:cNvPr id="10247" name="Group 28"/>
            <p:cNvGrpSpPr>
              <a:grpSpLocks/>
            </p:cNvGrpSpPr>
            <p:nvPr/>
          </p:nvGrpSpPr>
          <p:grpSpPr bwMode="auto">
            <a:xfrm>
              <a:off x="0" y="0"/>
              <a:ext cx="1246" cy="1232"/>
              <a:chOff x="0" y="0"/>
              <a:chExt cx="1246" cy="1232"/>
            </a:xfrm>
          </p:grpSpPr>
          <p:sp>
            <p:nvSpPr>
              <p:cNvPr id="11272" name="Rectangle 29"/>
              <p:cNvSpPr>
                <a:spLocks noChangeArrowheads="1"/>
              </p:cNvSpPr>
              <p:nvPr/>
            </p:nvSpPr>
            <p:spPr bwMode="auto">
              <a:xfrm>
                <a:off x="0" y="0"/>
                <a:ext cx="1246" cy="1232"/>
              </a:xfrm>
              <a:prstGeom prst="rect">
                <a:avLst/>
              </a:prstGeom>
              <a:solidFill>
                <a:schemeClr val="bg2"/>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defRPr/>
                </a:pPr>
                <a:endParaRPr lang="en-US" altLang="en-US" smtClean="0">
                  <a:solidFill>
                    <a:srgbClr val="FFFFFF"/>
                  </a:solidFill>
                  <a:cs typeface="MS PGothic" charset="0"/>
                </a:endParaRPr>
              </a:p>
            </p:txBody>
          </p:sp>
          <p:sp>
            <p:nvSpPr>
              <p:cNvPr id="11273" name="Rectangle 30"/>
              <p:cNvSpPr>
                <a:spLocks noChangeArrowheads="1"/>
              </p:cNvSpPr>
              <p:nvPr/>
            </p:nvSpPr>
            <p:spPr bwMode="auto">
              <a:xfrm>
                <a:off x="246" y="202"/>
                <a:ext cx="1000" cy="1030"/>
              </a:xfrm>
              <a:prstGeom prst="rect">
                <a:avLst/>
              </a:prstGeom>
              <a:solidFill>
                <a:srgbClr val="474747"/>
              </a:soli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defRPr/>
                </a:pPr>
                <a:endParaRPr lang="en-US" altLang="en-US" smtClean="0">
                  <a:solidFill>
                    <a:srgbClr val="FFFFFF"/>
                  </a:solidFill>
                  <a:cs typeface="MS PGothic" charset="0"/>
                </a:endParaRPr>
              </a:p>
            </p:txBody>
          </p:sp>
          <p:sp>
            <p:nvSpPr>
              <p:cNvPr id="1127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fontAlgn="base" hangingPunct="1">
                  <a:spcBef>
                    <a:spcPct val="0"/>
                  </a:spcBef>
                  <a:spcAft>
                    <a:spcPct val="0"/>
                  </a:spcAft>
                  <a:defRPr/>
                </a:pPr>
                <a:endParaRPr lang="en-US" altLang="en-US" smtClean="0">
                  <a:solidFill>
                    <a:srgbClr val="FFFFFF"/>
                  </a:solidFill>
                  <a:cs typeface="MS PGothic" charset="0"/>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a:extLst/>
        </p:spPr>
        <p:txBody>
          <a:bodyPr wrap="none" anchor="ct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0" fontAlgn="base" hangingPunct="0">
              <a:spcBef>
                <a:spcPct val="50000"/>
              </a:spcBef>
              <a:spcAft>
                <a:spcPct val="0"/>
              </a:spcAft>
            </a:pPr>
            <a:r>
              <a:rPr lang="en-US" sz="900" b="1" smtClean="0">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fontAlgn="base" hangingPunct="0">
              <a:spcBef>
                <a:spcPct val="0"/>
              </a:spcBef>
              <a:spcAft>
                <a:spcPct val="0"/>
              </a:spcAft>
            </a:pPr>
            <a:r>
              <a:rPr lang="en-US" sz="1000" b="1" smtClean="0">
                <a:solidFill>
                  <a:srgbClr val="FFFFFF"/>
                </a:solidFill>
                <a:effectLst>
                  <a:outerShdw blurRad="38100" dist="38100" dir="2700000" algn="tl">
                    <a:srgbClr val="000000"/>
                  </a:outerShdw>
                </a:effectLst>
                <a:latin typeface="Comic Sans MS" charset="0"/>
                <a:ea typeface="MS PGothic" charset="0"/>
                <a:cs typeface="MS PGothic" charset="0"/>
              </a:rPr>
              <a:t>7.5.03c.</a:t>
            </a:r>
          </a:p>
        </p:txBody>
      </p:sp>
    </p:spTree>
    <p:extLst>
      <p:ext uri="{BB962C8B-B14F-4D97-AF65-F5344CB8AC3E}">
        <p14:creationId xmlns:p14="http://schemas.microsoft.com/office/powerpoint/2010/main" val="1676048582"/>
      </p:ext>
    </p:extLst>
  </p:cSld>
  <p:clrMap bg1="dk2" tx1="lt1" bg2="dk1" tx2="lt2" accent1="accent1" accent2="accent2" accent3="accent3" accent4="accent4" accent5="accent5" accent6="accent6" hlink="hlink" folHlink="folHlink"/>
  <p:sldLayoutIdLst>
    <p:sldLayoutId id="2147484057" r:id="rId1"/>
  </p:sldLayoutIdLst>
  <p:transition xmlns:p14="http://schemas.microsoft.com/office/powerpoint/2010/mai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MS PGothic" pitchFamily="34" charset="-128"/>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MS PGothic" pitchFamily="34" charset="-128"/>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MS PGothic" pitchFamily="34" charset="-128"/>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MS PGothic" pitchFamily="34" charset="-128"/>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65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mn-cs"/>
              </a:defRPr>
            </a:lvl1pPr>
          </a:lstStyle>
          <a:p>
            <a:pPr fontAlgn="base">
              <a:spcBef>
                <a:spcPct val="0"/>
              </a:spcBef>
              <a:spcAft>
                <a:spcPct val="0"/>
              </a:spcAft>
              <a:defRPr/>
            </a:pPr>
            <a:endParaRPr lang="en-GB">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mn-cs"/>
              </a:defRPr>
            </a:lvl1pPr>
          </a:lstStyle>
          <a:p>
            <a:pPr fontAlgn="base">
              <a:spcBef>
                <a:spcPct val="0"/>
              </a:spcBef>
              <a:spcAft>
                <a:spcPct val="0"/>
              </a:spcAft>
              <a:defRPr/>
            </a:pPr>
            <a:endParaRPr lang="en-GB">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fontAlgn="base">
              <a:spcBef>
                <a:spcPct val="0"/>
              </a:spcBef>
              <a:spcAft>
                <a:spcPct val="0"/>
              </a:spcAft>
              <a:defRPr/>
            </a:pPr>
            <a:fld id="{8BBEAF6A-00DA-7F42-8F04-503C286A01C7}" type="slidenum">
              <a:rPr lang="en-GB">
                <a:latin typeface="Arial" charset="0"/>
                <a:ea typeface="ＭＳ Ｐゴシック" charset="0"/>
              </a:rPr>
              <a:pPr fontAlgn="base">
                <a:spcBef>
                  <a:spcPct val="0"/>
                </a:spcBef>
                <a:spcAft>
                  <a:spcPct val="0"/>
                </a:spcAft>
                <a:defRPr/>
              </a:pPr>
              <a:t>‹#›</a:t>
            </a:fld>
            <a:endParaRPr lang="en-GB">
              <a:latin typeface="Arial" charset="0"/>
              <a:ea typeface="ＭＳ Ｐゴシック" charset="0"/>
            </a:endParaRPr>
          </a:p>
        </p:txBody>
      </p:sp>
    </p:spTree>
    <p:extLst>
      <p:ext uri="{BB962C8B-B14F-4D97-AF65-F5344CB8AC3E}">
        <p14:creationId xmlns:p14="http://schemas.microsoft.com/office/powerpoint/2010/main" val="1590672563"/>
      </p:ext>
    </p:extLst>
  </p:cSld>
  <p:clrMap bg1="lt1" tx1="dk1" bg2="lt2" tx2="dk2" accent1="accent1" accent2="accent2" accent3="accent3" accent4="accent4" accent5="accent5" accent6="accent6" hlink="hlink" folHlink="folHlink"/>
  <p:sldLayoutIdLst>
    <p:sldLayoutId id="2147484059" r:id="rId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fontAlgn="base">
              <a:spcAft>
                <a:spcPct val="0"/>
              </a:spcAft>
              <a:defRPr/>
            </a:pPr>
            <a:fld id="{1D5EA6FF-9170-BE44-BD81-EFAE937425BB}" type="slidenum">
              <a:rPr lang="en-US">
                <a:solidFill>
                  <a:srgbClr val="FFFFFF"/>
                </a:solidFill>
                <a:latin typeface="Times New Roman" charset="0"/>
                <a:ea typeface="ＭＳ Ｐゴシック" charset="-128"/>
                <a:cs typeface="ＭＳ Ｐゴシック" charset="-128"/>
              </a:rPr>
              <a:pPr fontAlgn="base">
                <a:spcAft>
                  <a:spcPct val="0"/>
                </a:spcAft>
                <a:defRPr/>
              </a:pPr>
              <a:t>‹#›</a:t>
            </a:fld>
            <a:endParaRPr lang="en-US">
              <a:solidFill>
                <a:srgbClr val="FFFFFF"/>
              </a:solidFill>
              <a:latin typeface="Times New Roman" charset="0"/>
              <a:ea typeface="ＭＳ Ｐゴシック" charset="-128"/>
              <a:cs typeface="ＭＳ Ｐゴシック" charset="-128"/>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prstTxWarp prst="textNoShape">
              <a:avLst/>
            </a:prstTxWarp>
          </a:bodyPr>
          <a:lstStyle/>
          <a:p>
            <a:pPr algn="ctr" fontAlgn="base">
              <a:spcBef>
                <a:spcPct val="0"/>
              </a:spcBef>
              <a:spcAft>
                <a:spcPct val="0"/>
              </a:spcAft>
              <a:defRPr/>
            </a:pPr>
            <a:endParaRPr kumimoji="1" lang="en-US" sz="2400">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375252171"/>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fontAlgn="base">
              <a:spcBef>
                <a:spcPct val="0"/>
              </a:spcBef>
              <a:spcAft>
                <a:spcPct val="0"/>
              </a:spcAft>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base">
              <a:spcBef>
                <a:spcPct val="0"/>
              </a:spcBef>
              <a:spcAft>
                <a:spcPct val="0"/>
              </a:spcAft>
              <a:buClr>
                <a:srgbClr val="000000"/>
              </a:buClr>
              <a:buSzPct val="100000"/>
              <a:buFont typeface="Times New Roman" charset="0"/>
              <a:buNone/>
              <a:defRPr/>
            </a:pPr>
            <a:endParaRPr lang="en-US">
              <a:solidFill>
                <a:srgbClr val="FFFFFF"/>
              </a:solidFill>
              <a:latin typeface="News Gothic MT"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pitchFamily="2" charset="2"/>
              <a:buNone/>
              <a:tabLst>
                <a:tab pos="723900" algn="l"/>
                <a:tab pos="1447800" algn="l"/>
              </a:tabLst>
              <a:defRPr sz="1200">
                <a:solidFill>
                  <a:srgbClr val="898989"/>
                </a:solidFill>
                <a:latin typeface="Calibri" pitchFamily="34" charset="0"/>
                <a:ea typeface="PMingLiU" pitchFamily="18" charset="-120"/>
              </a:defRPr>
            </a:lvl1pPr>
          </a:lstStyle>
          <a:p>
            <a:pPr fontAlgn="base">
              <a:spcBef>
                <a:spcPct val="0"/>
              </a:spcBef>
              <a:spcAft>
                <a:spcPct val="0"/>
              </a:spcAft>
            </a:pPr>
            <a:fld id="{8F88793E-17F1-497F-A1AB-2270DA94ED3C}" type="slidenum">
              <a:rPr lang="en-US"/>
              <a:pPr fontAlgn="base">
                <a:spcBef>
                  <a:spcPct val="0"/>
                </a:spcBef>
                <a:spcAft>
                  <a:spcPct val="0"/>
                </a:spcAft>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vert="horz" wrap="square" lIns="91440" tIns="45720" rIns="91440" bIns="45720" numCol="1" anchor="t" anchorCtr="0" compatLnSpc="1">
            <a:prstTxWarp prst="textNoShape">
              <a:avLst/>
            </a:prstTxWarp>
          </a:bodyPr>
          <a:lstStyle>
            <a:lvl1pPr algn="r">
              <a:defRPr b="1">
                <a:solidFill>
                  <a:srgbClr val="FFFFFF"/>
                </a:solidFill>
                <a:latin typeface="Arial" pitchFamily="34" charset="0"/>
              </a:defRPr>
            </a:lvl1pPr>
          </a:lstStyle>
          <a:p>
            <a:pPr fontAlgn="base">
              <a:spcBef>
                <a:spcPct val="0"/>
              </a:spcBef>
              <a:spcAft>
                <a:spcPct val="0"/>
              </a:spcAft>
            </a:pPr>
            <a:fld id="{1D6678CD-F8C8-4B0A-8EA0-FD9B09EA5E89}" type="slidenum">
              <a:rPr lang="en-US" sz="2400"/>
              <a:pPr fontAlgn="base">
                <a:spcBef>
                  <a:spcPct val="0"/>
                </a:spcBef>
                <a:spcAft>
                  <a:spcPct val="0"/>
                </a:spcAft>
              </a:pPr>
              <a:t>‹#›</a:t>
            </a:fld>
            <a:endParaRPr lang="en-US" sz="240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b="1">
          <a:solidFill>
            <a:srgbClr val="FFFFFF"/>
          </a:solidFill>
          <a:latin typeface="+mj-lt"/>
          <a:ea typeface="MS PGothic" pitchFamily="34" charset="-128"/>
          <a:cs typeface="+mj-cs"/>
        </a:defRPr>
      </a:lvl1pPr>
      <a:lvl2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S PGothic" pitchFamily="34" charset="-128"/>
        </a:defRPr>
      </a:lvl2pPr>
      <a:lvl3pPr marL="1143000" indent="-228600" algn="l" rtl="0" eaLnBrk="0" fontAlgn="base" hangingPunct="0">
        <a:spcBef>
          <a:spcPct val="20000"/>
        </a:spcBef>
        <a:spcAft>
          <a:spcPct val="0"/>
        </a:spcAft>
        <a:buChar char="•"/>
        <a:defRPr sz="2400" b="1">
          <a:solidFill>
            <a:srgbClr val="FFFFFF"/>
          </a:solidFill>
          <a:latin typeface="+mn-lt"/>
          <a:ea typeface="MS PGothic" pitchFamily="34" charset="-128"/>
        </a:defRPr>
      </a:lvl3pPr>
      <a:lvl4pPr marL="1600200" indent="-228600" algn="l" rtl="0" eaLnBrk="0" fontAlgn="base" hangingPunct="0">
        <a:spcBef>
          <a:spcPct val="20000"/>
        </a:spcBef>
        <a:spcAft>
          <a:spcPct val="0"/>
        </a:spcAft>
        <a:buChar char="–"/>
        <a:defRPr sz="2000" b="1">
          <a:solidFill>
            <a:srgbClr val="FFFFFF"/>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rgbClr val="FFFFFF"/>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Title Placeholder 1"/>
          <p:cNvSpPr>
            <a:spLocks noGrp="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kern="1200">
          <a:solidFill>
            <a:srgbClr val="FFFFFF"/>
          </a:solidFill>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charset="0"/>
          <a:ea typeface="MS PGothic" pitchFamily="34"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Font typeface="Arial" pitchFamily="34" charset="0"/>
        <a:buChar char="–"/>
        <a:defRPr sz="2800" kern="1200">
          <a:solidFill>
            <a:srgbClr val="FFFFFF"/>
          </a:solidFill>
          <a:latin typeface="Arial"/>
          <a:ea typeface="MS PGothic" pitchFamily="34" charset="-128"/>
          <a:cs typeface="Arial"/>
        </a:defRPr>
      </a:lvl2pPr>
      <a:lvl3pPr marL="1143000" indent="-228600" algn="l" rtl="0" eaLnBrk="0" fontAlgn="base" hangingPunct="0">
        <a:spcBef>
          <a:spcPct val="20000"/>
        </a:spcBef>
        <a:spcAft>
          <a:spcPct val="0"/>
        </a:spcAft>
        <a:buFont typeface="Arial" pitchFamily="34" charset="0"/>
        <a:buChar char="•"/>
        <a:defRPr sz="2400" kern="1200">
          <a:solidFill>
            <a:srgbClr val="FFFFFF"/>
          </a:solidFill>
          <a:latin typeface="Arial"/>
          <a:ea typeface="MS PGothic" pitchFamily="34" charset="-128"/>
          <a:cs typeface="Arial"/>
        </a:defRPr>
      </a:lvl3pPr>
      <a:lvl4pPr marL="16002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MS PGothic" pitchFamily="34" charset="-128"/>
          <a:cs typeface="Arial"/>
        </a:defRPr>
      </a:lvl4pPr>
      <a:lvl5pPr marL="20574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MS PGothic" pitchFamily="34"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16" tIns="45709" rIns="91416" bIns="45709" numCol="1" anchor="ctr" anchorCtr="0" compatLnSpc="1">
            <a:prstTxWarp prst="textNoShape">
              <a:avLst/>
            </a:prstTxWarp>
          </a:bodyPr>
          <a:lstStyle/>
          <a:p>
            <a:pPr lvl="0"/>
            <a:r>
              <a:rPr lang="en-US" smtClean="0"/>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a:solidFill>
                  <a:srgbClr val="000000"/>
                </a:solidFill>
                <a:latin typeface="Arial" pitchFamily="34" charset="0"/>
                <a:ea typeface="Osaka" charset="-128"/>
              </a:defRPr>
            </a:lvl1pPr>
          </a:lstStyle>
          <a:p>
            <a:pPr fontAlgn="base">
              <a:spcBef>
                <a:spcPct val="0"/>
              </a:spcBef>
              <a:spcAft>
                <a:spcPct val="0"/>
              </a:spcAft>
            </a:pPr>
            <a:fld id="{8BA5C3F8-00E9-4BF0-AA3A-09DF4C867264}" type="slidenum">
              <a:rPr lang="en-US"/>
              <a:pPr fontAlgn="base">
                <a:spcBef>
                  <a:spcPct val="0"/>
                </a:spcBef>
                <a:spcAft>
                  <a:spcPct val="0"/>
                </a:spcAft>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itchFamily="34" charset="0"/>
                <a:ea typeface="Osaka" charset="-128"/>
              </a:defRPr>
            </a:lvl1pPr>
          </a:lstStyle>
          <a:p>
            <a:pPr fontAlgn="base">
              <a:spcBef>
                <a:spcPct val="0"/>
              </a:spcBef>
              <a:spcAft>
                <a:spcPct val="0"/>
              </a:spcAft>
            </a:pPr>
            <a:fld id="{5EC490AD-8E53-4317-87FF-0810A55FC9F4}" type="slidenum">
              <a:rPr lang="en-US"/>
              <a:pPr fontAlgn="base">
                <a:spcBef>
                  <a:spcPct val="0"/>
                </a:spcBef>
                <a:spcAft>
                  <a:spcPct val="0"/>
                </a:spcAft>
              </a:pPr>
              <a:t>‹#›</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fontAlgn="base">
              <a:spcBef>
                <a:spcPct val="0"/>
              </a:spcBef>
              <a:spcAft>
                <a:spcPct val="0"/>
              </a:spcAft>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fontAlgn="base">
              <a:spcBef>
                <a:spcPct val="0"/>
              </a:spcBef>
              <a:spcAft>
                <a:spcPct val="0"/>
              </a:spcAft>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itchFamily="34" charset="0"/>
              </a:defRPr>
            </a:lvl1pPr>
          </a:lstStyle>
          <a:p>
            <a:pPr fontAlgn="base">
              <a:spcBef>
                <a:spcPct val="0"/>
              </a:spcBef>
              <a:spcAft>
                <a:spcPct val="0"/>
              </a:spcAft>
            </a:pPr>
            <a:fld id="{1B730AB8-91AC-42A8-8535-F3568F311076}" type="slidenum">
              <a:rPr lang="en-US"/>
              <a:pPr fontAlgn="base">
                <a:spcBef>
                  <a:spcPct val="0"/>
                </a:spcBef>
                <a:spcAft>
                  <a:spcPct val="0"/>
                </a:spcAft>
              </a:pPr>
              <a:t>‹#›</a:t>
            </a:fld>
            <a:endParaRPr lang="en-US"/>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2"/>
        <a:buChar char="F"/>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Monotype Sorts" charset="2"/>
        <a:buChar char="F"/>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Monotype Sorts" charset="2"/>
        <a:buChar char="F"/>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Monotype Sorts" charset="2"/>
        <a:buChar char="F"/>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Monotype Sorts" charset="2"/>
        <a:buChar char="F"/>
        <a:defRPr sz="2000">
          <a:solidFill>
            <a:schemeClr val="tx1"/>
          </a:solidFill>
          <a:latin typeface="+mn-lt"/>
          <a:ea typeface="MS PGothic" pitchFamily="34" charset="-128"/>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1.pn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4.xml"/><Relationship Id="rId3" Type="http://schemas.openxmlformats.org/officeDocument/2006/relationships/image" Target="../media/image8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6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2.pn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5.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7.jpeg"/><Relationship Id="rId1" Type="http://schemas.openxmlformats.org/officeDocument/2006/relationships/themeOverride" Target="../theme/themeOverride2.xml"/><Relationship Id="rId2" Type="http://schemas.openxmlformats.org/officeDocument/2006/relationships/slideLayout" Target="../slideLayouts/slideLayout1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7.xml"/><Relationship Id="rId2" Type="http://schemas.openxmlformats.org/officeDocument/2006/relationships/notesSlide" Target="../notesSlides/notesSlide20.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23.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24.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25.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262.xml"/><Relationship Id="rId3"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62.xml"/><Relationship Id="rId3"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262.xml"/><Relationship Id="rId3"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2.xml"/><Relationship Id="rId2" Type="http://schemas.openxmlformats.org/officeDocument/2006/relationships/notesSlide" Target="../notesSlides/notesSlide29.xml"/><Relationship Id="rId3" Type="http://schemas.openxmlformats.org/officeDocument/2006/relationships/image" Target="../media/image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30.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176.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79.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284.xml"/><Relationship Id="rId3"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284.xml"/><Relationship Id="rId3"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284.xml"/><Relationship Id="rId3"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284.xml"/><Relationship Id="rId3"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40.png"/><Relationship Id="rId1" Type="http://schemas.openxmlformats.org/officeDocument/2006/relationships/themeOverride" Target="../theme/themeOverride10.xml"/><Relationship Id="rId2"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22.xml"/><Relationship Id="rId4" Type="http://schemas.openxmlformats.org/officeDocument/2006/relationships/notesSlide" Target="../notesSlides/notesSlide39.xml"/><Relationship Id="rId5" Type="http://schemas.openxmlformats.org/officeDocument/2006/relationships/oleObject" Target="../embeddings/oleObject1.bin"/><Relationship Id="rId6" Type="http://schemas.openxmlformats.org/officeDocument/2006/relationships/image" Target="../media/image50.emf"/><Relationship Id="rId1" Type="http://schemas.openxmlformats.org/officeDocument/2006/relationships/themeOverride" Target="../theme/themeOverride11.xml"/><Relationship Id="rId2" Type="http://schemas.openxmlformats.org/officeDocument/2006/relationships/vmlDrawing" Target="../drawings/vmlDrawing1.v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0.xml"/><Relationship Id="rId3"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53.png"/><Relationship Id="rId1" Type="http://schemas.openxmlformats.org/officeDocument/2006/relationships/themeOverride" Target="../theme/themeOverride12.xml"/><Relationship Id="rId2"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5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7.xml"/><Relationship Id="rId3" Type="http://schemas.openxmlformats.org/officeDocument/2006/relationships/image" Target="../media/image59.jpe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63.xml"/><Relationship Id="rId2" Type="http://schemas.openxmlformats.org/officeDocument/2006/relationships/image" Target="../media/image60.jpe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63.xml"/><Relationship Id="rId2"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93.xml"/><Relationship Id="rId2" Type="http://schemas.openxmlformats.org/officeDocument/2006/relationships/notesSlide" Target="../notesSlides/notesSlide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9.xml"/><Relationship Id="rId3" Type="http://schemas.openxmlformats.org/officeDocument/2006/relationships/image" Target="../media/image68.jpeg"/></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81.xml"/><Relationship Id="rId2" Type="http://schemas.openxmlformats.org/officeDocument/2006/relationships/notesSlide" Target="../notesSlides/notesSlide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1.xml"/></Relationships>
</file>

<file path=ppt/slides/_rels/slide79.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Layout" Target="../slideLayouts/slideLayout294.xml"/><Relationship Id="rId3" Type="http://schemas.openxmlformats.org/officeDocument/2006/relationships/notesSlide" Target="../notesSlides/notesSlide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eg"/></Relationships>
</file>

<file path=ppt/slides/_rels/slide80.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294.xml"/><Relationship Id="rId3" Type="http://schemas.openxmlformats.org/officeDocument/2006/relationships/notesSlide" Target="../notesSlides/notesSlide5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s>
</file>

<file path=ppt/slides/_rels/slide83.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13.xml"/><Relationship Id="rId3" Type="http://schemas.openxmlformats.org/officeDocument/2006/relationships/image" Target="../media/image7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image" Target="../media/image71.jpeg"/><Relationship Id="rId3" Type="http://schemas.openxmlformats.org/officeDocument/2006/relationships/image" Target="../media/image7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7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7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76.jpeg"/><Relationship Id="rId3" Type="http://schemas.openxmlformats.org/officeDocument/2006/relationships/image" Target="../media/image7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9.xml"/><Relationship Id="rId2" Type="http://schemas.openxmlformats.org/officeDocument/2006/relationships/image" Target="../media/image79.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80.png"/><Relationship Id="rId1" Type="http://schemas.openxmlformats.org/officeDocument/2006/relationships/themeOverride" Target="../theme/themeOverride17.xml"/><Relationship Id="rId2" Type="http://schemas.openxmlformats.org/officeDocument/2006/relationships/slideLayout" Target="../slideLayouts/slideLayout22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81.png"/><Relationship Id="rId1" Type="http://schemas.openxmlformats.org/officeDocument/2006/relationships/themeOverride" Target="../theme/themeOverride18.xml"/><Relationship Id="rId2" Type="http://schemas.openxmlformats.org/officeDocument/2006/relationships/slideLayout" Target="../slideLayouts/slideLayout229.xml"/></Relationships>
</file>

<file path=ppt/slides/_rels/slide95.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slideLayout" Target="../slideLayouts/slideLayout240.xml"/><Relationship Id="rId3" Type="http://schemas.openxmlformats.org/officeDocument/2006/relationships/notesSlide" Target="../notesSlides/notesSlide5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6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6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6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noChangeArrowheads="1"/>
          </p:cNvPicPr>
          <p:nvPr/>
        </p:nvPicPr>
        <p:blipFill>
          <a:blip r:embed="rId2" cstate="print"/>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p:spPr>
      </p:pic>
      <p:sp>
        <p:nvSpPr>
          <p:cNvPr id="6" name="Title 5"/>
          <p:cNvSpPr>
            <a:spLocks noGrp="1"/>
          </p:cNvSpPr>
          <p:nvPr>
            <p:ph type="title" idx="4294967295"/>
          </p:nvPr>
        </p:nvSpPr>
        <p:spPr>
          <a:xfrm>
            <a:off x="3429000" y="838200"/>
            <a:ext cx="5715000" cy="1524000"/>
          </a:xfrm>
        </p:spPr>
        <p:txBody>
          <a:bodyPr/>
          <a:lstStyle/>
          <a:p>
            <a:pPr algn="ctr">
              <a:defRPr/>
            </a:pPr>
            <a:r>
              <a:rPr lang="en-US" sz="6600" b="1" dirty="0" smtClean="0">
                <a:solidFill>
                  <a:schemeClr val="tx1"/>
                </a:solidFill>
                <a:latin typeface="Arial" charset="0"/>
                <a:ea typeface="ＭＳ Ｐゴシック" charset="0"/>
                <a:cs typeface="ＭＳ Ｐゴシック" charset="0"/>
              </a:rPr>
              <a:t>Galati</a:t>
            </a:r>
            <a:endParaRPr lang="en-GB" sz="6600" b="1" dirty="0">
              <a:solidFill>
                <a:schemeClr val="tx1"/>
              </a:solidFill>
              <a:latin typeface="Arial" charset="0"/>
              <a:ea typeface="ＭＳ Ｐゴシック" charset="0"/>
              <a:cs typeface="ＭＳ Ｐゴシック" charset="0"/>
            </a:endParaRPr>
          </a:p>
        </p:txBody>
      </p:sp>
      <p:sp>
        <p:nvSpPr>
          <p:cNvPr id="7" name="Title 5"/>
          <p:cNvSpPr txBox="1">
            <a:spLocks/>
          </p:cNvSpPr>
          <p:nvPr/>
        </p:nvSpPr>
        <p:spPr bwMode="auto">
          <a:xfrm>
            <a:off x="3962400" y="2667000"/>
            <a:ext cx="5029200" cy="2057400"/>
          </a:xfrm>
          <a:prstGeom prst="rect">
            <a:avLst/>
          </a:prstGeom>
          <a:noFill/>
          <a:ln w="9525">
            <a:noFill/>
            <a:miter lim="800000"/>
            <a:headEnd/>
            <a:tailEnd/>
          </a:ln>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vi-VN" sz="3600" b="1" i="1" dirty="0" smtClean="0">
                <a:effectLst>
                  <a:outerShdw blurRad="38100" dist="38100" dir="2700000" algn="tl">
                    <a:srgbClr val="000000"/>
                  </a:outerShdw>
                </a:effectLst>
                <a:latin typeface="Arial" charset="0"/>
              </a:rPr>
              <a:t>Xưng</a:t>
            </a:r>
            <a:r>
              <a:rPr lang="en-US" sz="3600" b="1" i="1" dirty="0" smtClean="0">
                <a:effectLst>
                  <a:outerShdw blurRad="38100" dist="38100" dir="2700000" algn="tl">
                    <a:srgbClr val="000000"/>
                  </a:outerShdw>
                </a:effectLst>
                <a:latin typeface="Arial" charset="0"/>
              </a:rPr>
              <a:t> </a:t>
            </a:r>
            <a:r>
              <a:rPr lang="en-US" sz="3600" b="1" i="1" dirty="0" err="1" smtClean="0">
                <a:effectLst>
                  <a:outerShdw blurRad="38100" dist="38100" dir="2700000" algn="tl">
                    <a:srgbClr val="000000"/>
                  </a:outerShdw>
                </a:effectLst>
                <a:latin typeface="Arial" charset="0"/>
              </a:rPr>
              <a:t>Công</a:t>
            </a:r>
            <a:r>
              <a:rPr lang="en-US" sz="3600" b="1" i="1" dirty="0" smtClean="0">
                <a:effectLst>
                  <a:outerShdw blurRad="38100" dist="38100" dir="2700000" algn="tl">
                    <a:srgbClr val="000000"/>
                  </a:outerShdw>
                </a:effectLst>
                <a:latin typeface="Arial" charset="0"/>
              </a:rPr>
              <a:t> </a:t>
            </a:r>
            <a:r>
              <a:rPr lang="en-US" sz="3600" b="1" i="1" dirty="0" err="1" smtClean="0">
                <a:effectLst>
                  <a:outerShdw blurRad="38100" dist="38100" dir="2700000" algn="tl">
                    <a:srgbClr val="000000"/>
                  </a:outerShdw>
                </a:effectLst>
                <a:latin typeface="Arial" charset="0"/>
              </a:rPr>
              <a:t>Chính</a:t>
            </a:r>
            <a:r>
              <a:rPr lang="en-US" sz="3600" b="1" i="1" dirty="0" smtClean="0">
                <a:effectLst>
                  <a:outerShdw blurRad="38100" dist="38100" dir="2700000" algn="tl">
                    <a:srgbClr val="000000"/>
                  </a:outerShdw>
                </a:effectLst>
                <a:latin typeface="Arial" charset="0"/>
              </a:rPr>
              <a:t> </a:t>
            </a:r>
            <a:r>
              <a:rPr lang="en-US" sz="3600" b="1" i="1" dirty="0" err="1" smtClean="0">
                <a:effectLst>
                  <a:outerShdw blurRad="38100" dist="38100" dir="2700000" algn="tl">
                    <a:srgbClr val="000000"/>
                  </a:outerShdw>
                </a:effectLst>
                <a:latin typeface="Arial" charset="0"/>
              </a:rPr>
              <a:t>bởi</a:t>
            </a:r>
            <a:r>
              <a:rPr lang="en-US" sz="3600" b="1" i="1" dirty="0" smtClean="0">
                <a:effectLst>
                  <a:outerShdw blurRad="38100" dist="38100" dir="2700000" algn="tl">
                    <a:srgbClr val="000000"/>
                  </a:outerShdw>
                </a:effectLst>
                <a:latin typeface="Arial" charset="0"/>
              </a:rPr>
              <a:t> </a:t>
            </a:r>
            <a:r>
              <a:rPr lang="en-US" sz="3600" b="1" i="1" dirty="0" err="1" smtClean="0">
                <a:effectLst>
                  <a:outerShdw blurRad="38100" dist="38100" dir="2700000" algn="tl">
                    <a:srgbClr val="000000"/>
                  </a:outerShdw>
                </a:effectLst>
                <a:latin typeface="Arial" charset="0"/>
              </a:rPr>
              <a:t>Đức</a:t>
            </a:r>
            <a:r>
              <a:rPr lang="en-US" sz="3600" b="1" i="1" dirty="0" smtClean="0">
                <a:effectLst>
                  <a:outerShdw blurRad="38100" dist="38100" dir="2700000" algn="tl">
                    <a:srgbClr val="000000"/>
                  </a:outerShdw>
                </a:effectLst>
                <a:latin typeface="Arial" charset="0"/>
              </a:rPr>
              <a:t> tin, </a:t>
            </a:r>
            <a:r>
              <a:rPr lang="en-US" sz="3600" b="1" i="1" dirty="0" err="1" smtClean="0">
                <a:effectLst>
                  <a:outerShdw blurRad="38100" dist="38100" dir="2700000" algn="tl">
                    <a:srgbClr val="000000"/>
                  </a:outerShdw>
                </a:effectLst>
                <a:latin typeface="Arial" charset="0"/>
              </a:rPr>
              <a:t>Không</a:t>
            </a:r>
            <a:r>
              <a:rPr lang="en-US" sz="3600" b="1" i="1" dirty="0" smtClean="0">
                <a:effectLst>
                  <a:outerShdw blurRad="38100" dist="38100" dir="2700000" algn="tl">
                    <a:srgbClr val="000000"/>
                  </a:outerShdw>
                </a:effectLst>
                <a:latin typeface="Arial" charset="0"/>
              </a:rPr>
              <a:t> </a:t>
            </a:r>
            <a:r>
              <a:rPr lang="en-US" sz="3600" b="1" i="1" dirty="0" err="1" smtClean="0">
                <a:effectLst>
                  <a:outerShdw blurRad="38100" dist="38100" dir="2700000" algn="tl">
                    <a:srgbClr val="000000"/>
                  </a:outerShdw>
                </a:effectLst>
                <a:latin typeface="Arial" charset="0"/>
              </a:rPr>
              <a:t>phải</a:t>
            </a:r>
            <a:r>
              <a:rPr lang="en-US" sz="3600" b="1" i="1" dirty="0" smtClean="0">
                <a:effectLst>
                  <a:outerShdw blurRad="38100" dist="38100" dir="2700000" algn="tl">
                    <a:srgbClr val="000000"/>
                  </a:outerShdw>
                </a:effectLst>
                <a:latin typeface="Arial" charset="0"/>
              </a:rPr>
              <a:t> </a:t>
            </a:r>
            <a:r>
              <a:rPr lang="en-US" sz="3600" b="1" i="1" dirty="0" err="1" smtClean="0">
                <a:effectLst>
                  <a:outerShdw blurRad="38100" dist="38100" dir="2700000" algn="tl">
                    <a:srgbClr val="000000"/>
                  </a:outerShdw>
                </a:effectLst>
                <a:latin typeface="Arial" charset="0"/>
              </a:rPr>
              <a:t>bởi</a:t>
            </a:r>
            <a:r>
              <a:rPr lang="en-US" sz="3600" b="1" i="1" dirty="0" smtClean="0">
                <a:effectLst>
                  <a:outerShdw blurRad="38100" dist="38100" dir="2700000" algn="tl">
                    <a:srgbClr val="000000"/>
                  </a:outerShdw>
                </a:effectLst>
                <a:latin typeface="Arial" charset="0"/>
              </a:rPr>
              <a:t> </a:t>
            </a:r>
            <a:r>
              <a:rPr lang="en-US" sz="3600" b="1" i="1" dirty="0" err="1" smtClean="0">
                <a:effectLst>
                  <a:outerShdw blurRad="38100" dist="38100" dir="2700000" algn="tl">
                    <a:srgbClr val="000000"/>
                  </a:outerShdw>
                </a:effectLst>
                <a:latin typeface="Arial" charset="0"/>
              </a:rPr>
              <a:t>Luật</a:t>
            </a:r>
            <a:r>
              <a:rPr lang="en-US" sz="3600" b="1" i="1" dirty="0" smtClean="0">
                <a:effectLst>
                  <a:outerShdw blurRad="38100" dist="38100" dir="2700000" algn="tl">
                    <a:srgbClr val="000000"/>
                  </a:outerShdw>
                </a:effectLst>
                <a:latin typeface="Arial" charset="0"/>
              </a:rPr>
              <a:t> </a:t>
            </a:r>
            <a:r>
              <a:rPr lang="en-US" sz="3600" b="1" i="1" dirty="0" err="1" smtClean="0">
                <a:effectLst>
                  <a:outerShdw blurRad="38100" dist="38100" dir="2700000" algn="tl">
                    <a:srgbClr val="000000"/>
                  </a:outerShdw>
                </a:effectLst>
                <a:latin typeface="Arial" charset="0"/>
              </a:rPr>
              <a:t>pháp</a:t>
            </a:r>
            <a:endParaRPr lang="en-GB" sz="3600" b="1" i="1" dirty="0" smtClean="0">
              <a:effectLst>
                <a:outerShdw blurRad="38100" dist="38100" dir="2700000" algn="tl">
                  <a:srgbClr val="000000"/>
                </a:outerShdw>
              </a:effectLst>
              <a:latin typeface="Arial" charset="0"/>
            </a:endParaRPr>
          </a:p>
        </p:txBody>
      </p:sp>
      <p:sp>
        <p:nvSpPr>
          <p:cNvPr id="8" name="Text Box 10"/>
          <p:cNvSpPr txBox="1">
            <a:spLocks noChangeArrowheads="1"/>
          </p:cNvSpPr>
          <p:nvPr/>
        </p:nvSpPr>
        <p:spPr bwMode="auto">
          <a:xfrm>
            <a:off x="4894263" y="6237288"/>
            <a:ext cx="4249737" cy="620712"/>
          </a:xfrm>
          <a:prstGeom prst="rect">
            <a:avLst/>
          </a:prstGeom>
          <a:solidFill>
            <a:srgbClr val="000090"/>
          </a:solidFill>
          <a:ln w="9525">
            <a:noFill/>
            <a:miter lim="800000"/>
            <a:headEnd/>
            <a:tailEnd/>
          </a:ln>
          <a:effectLst/>
        </p:spPr>
        <p:txBody>
          <a:bodyPr anchor="ctr"/>
          <a:lstStyle/>
          <a:p>
            <a:pPr algn="ctr" fontAlgn="base">
              <a:spcBef>
                <a:spcPct val="0"/>
              </a:spcBef>
              <a:spcAft>
                <a:spcPct val="0"/>
              </a:spcAft>
            </a:pPr>
            <a:r>
              <a:rPr lang="en-US" sz="1600" b="1" i="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Dr. Rick Griffith, Singapore Bible College</a:t>
            </a:r>
          </a:p>
          <a:p>
            <a:pPr algn="ctr" fontAlgn="base">
              <a:spcBef>
                <a:spcPct val="0"/>
              </a:spcBef>
              <a:spcAft>
                <a:spcPct val="0"/>
              </a:spcAft>
            </a:pPr>
            <a:r>
              <a:rPr lang="en-US" sz="1600" b="1" i="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www.biblestudydownloads.com</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8000" b="-18000"/>
          </a:stretch>
        </a:blipFill>
        <a:effectLst/>
      </p:bgPr>
    </p:bg>
    <p:spTree>
      <p:nvGrpSpPr>
        <p:cNvPr id="1" name=""/>
        <p:cNvGrpSpPr/>
        <p:nvPr/>
      </p:nvGrpSpPr>
      <p:grpSpPr>
        <a:xfrm>
          <a:off x="0" y="0"/>
          <a:ext cx="0" cy="0"/>
          <a:chOff x="0" y="0"/>
          <a:chExt cx="0" cy="0"/>
        </a:xfrm>
      </p:grpSpPr>
      <p:pic>
        <p:nvPicPr>
          <p:cNvPr id="2" name="Picture 1" descr="Screen Shot 2015-01-10 at 12.15.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752600"/>
            <a:ext cx="6667500" cy="5232400"/>
          </a:xfrm>
          <a:prstGeom prst="rect">
            <a:avLst/>
          </a:prstGeom>
        </p:spPr>
      </p:pic>
      <p:sp>
        <p:nvSpPr>
          <p:cNvPr id="40962" name="Rectangle 1026"/>
          <p:cNvSpPr>
            <a:spLocks noGrp="1" noChangeArrowheads="1"/>
          </p:cNvSpPr>
          <p:nvPr>
            <p:ph type="title"/>
          </p:nvPr>
        </p:nvSpPr>
        <p:spPr/>
        <p:txBody>
          <a:bodyPr anchor="ctr"/>
          <a:lstStyle/>
          <a:p>
            <a:pPr eaLnBrk="1" hangingPunct="1">
              <a:defRPr/>
            </a:pPr>
            <a:r>
              <a:rPr lang="en-US" sz="4000" b="1" dirty="0" err="1" smtClean="0">
                <a:solidFill>
                  <a:srgbClr val="FDF3FD"/>
                </a:solidFill>
                <a:effectLst>
                  <a:glow rad="241300">
                    <a:srgbClr val="000000">
                      <a:alpha val="99000"/>
                    </a:srgbClr>
                  </a:glow>
                </a:effectLst>
                <a:latin typeface="Arial"/>
                <a:ea typeface="ＭＳ Ｐゴシック" charset="0"/>
                <a:cs typeface="Arial"/>
              </a:rPr>
              <a:t>Hãy</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nhìn</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kỹ</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nhé</a:t>
            </a:r>
            <a:r>
              <a:rPr lang="en-US" sz="4000" b="1" dirty="0" smtClean="0">
                <a:solidFill>
                  <a:srgbClr val="FDF3FD"/>
                </a:solidFill>
                <a:effectLst>
                  <a:glow rad="241300">
                    <a:srgbClr val="000000">
                      <a:alpha val="99000"/>
                    </a:srgbClr>
                  </a:glow>
                </a:effectLst>
                <a:latin typeface="Arial"/>
                <a:ea typeface="ＭＳ Ｐゴシック" charset="0"/>
                <a:cs typeface="Arial"/>
              </a:rPr>
              <a:t>!</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47107" name="Picture 1028" descr="Eye Tricks"/>
          <p:cNvPicPr>
            <a:picLocks noChangeAspect="1" noChangeArrowheads="1"/>
          </p:cNvPicPr>
          <p:nvPr/>
        </p:nvPicPr>
        <p:blipFill>
          <a:blip r:embed="rId5" cstate="print"/>
          <a:srcRect/>
          <a:stretch>
            <a:fillRect/>
          </a:stretch>
        </p:blipFill>
        <p:spPr bwMode="auto">
          <a:xfrm>
            <a:off x="9753600" y="-2667000"/>
            <a:ext cx="7559675" cy="10688638"/>
          </a:xfrm>
          <a:prstGeom prst="rect">
            <a:avLst/>
          </a:prstGeom>
          <a:noFill/>
          <a:ln w="9525">
            <a:noFill/>
            <a:miter lim="800000"/>
            <a:headEnd/>
            <a:tailEnd/>
          </a:ln>
        </p:spPr>
      </p:pic>
      <p:sp>
        <p:nvSpPr>
          <p:cNvPr id="47109" name="TextBox 4"/>
          <p:cNvSpPr txBox="1">
            <a:spLocks noChangeArrowheads="1"/>
          </p:cNvSpPr>
          <p:nvPr/>
        </p:nvSpPr>
        <p:spPr bwMode="auto">
          <a:xfrm>
            <a:off x="1692275" y="1844675"/>
            <a:ext cx="5975350" cy="954088"/>
          </a:xfrm>
          <a:prstGeom prst="rect">
            <a:avLst/>
          </a:prstGeom>
          <a:solidFill>
            <a:srgbClr val="FFFFFF"/>
          </a:solidFill>
          <a:ln w="9525">
            <a:noFill/>
            <a:miter lim="800000"/>
            <a:headEnd/>
            <a:tailEnd/>
          </a:ln>
        </p:spPr>
        <p:txBody>
          <a:bodyPr>
            <a:spAutoFit/>
          </a:bodyPr>
          <a:lstStyle/>
          <a:p>
            <a:pPr algn="ctr"/>
            <a:r>
              <a:rPr lang="en-US" sz="2800" b="1" dirty="0" err="1"/>
              <a:t>Bạn</a:t>
            </a:r>
            <a:r>
              <a:rPr lang="en-US" sz="2800" b="1" dirty="0"/>
              <a:t> </a:t>
            </a:r>
            <a:r>
              <a:rPr lang="en-US" sz="2800" b="1" dirty="0" err="1"/>
              <a:t>có</a:t>
            </a:r>
            <a:r>
              <a:rPr lang="en-US" sz="2800" b="1" dirty="0"/>
              <a:t> </a:t>
            </a:r>
            <a:r>
              <a:rPr lang="en-US" sz="2800" b="1" dirty="0" err="1"/>
              <a:t>thấy</a:t>
            </a:r>
            <a:r>
              <a:rPr lang="en-US" sz="2800" b="1" dirty="0"/>
              <a:t> </a:t>
            </a:r>
            <a:r>
              <a:rPr lang="en-US" sz="2800" b="1" dirty="0" err="1"/>
              <a:t>màu</a:t>
            </a:r>
            <a:r>
              <a:rPr lang="en-US" sz="2800" b="1" dirty="0"/>
              <a:t> </a:t>
            </a:r>
            <a:r>
              <a:rPr lang="en-US" sz="2800" b="1" dirty="0" err="1"/>
              <a:t>xám</a:t>
            </a:r>
            <a:r>
              <a:rPr lang="en-US" sz="2800" b="1" dirty="0"/>
              <a:t> </a:t>
            </a:r>
            <a:r>
              <a:rPr lang="en-US" sz="2800" b="1" dirty="0" err="1"/>
              <a:t>trong</a:t>
            </a:r>
            <a:r>
              <a:rPr lang="en-US" sz="2800" b="1" dirty="0"/>
              <a:t> </a:t>
            </a:r>
            <a:r>
              <a:rPr lang="en-US" sz="2800" b="1" dirty="0" err="1"/>
              <a:t>những</a:t>
            </a:r>
            <a:r>
              <a:rPr lang="en-US" sz="2800" b="1" dirty="0"/>
              <a:t> </a:t>
            </a:r>
            <a:r>
              <a:rPr lang="en-US" sz="2800" b="1" dirty="0" err="1"/>
              <a:t>lằn</a:t>
            </a:r>
            <a:r>
              <a:rPr lang="en-US" sz="2800" b="1" dirty="0"/>
              <a:t> </a:t>
            </a:r>
            <a:r>
              <a:rPr lang="en-US" sz="2800" b="1" dirty="0" err="1"/>
              <a:t>màu</a:t>
            </a:r>
            <a:r>
              <a:rPr lang="en-US" sz="2800" b="1" dirty="0"/>
              <a:t> </a:t>
            </a:r>
            <a:r>
              <a:rPr lang="en-US" sz="2800" b="1" dirty="0" err="1"/>
              <a:t>trắng</a:t>
            </a:r>
            <a:r>
              <a:rPr lang="en-US" sz="2800" b="1" dirty="0"/>
              <a:t> </a:t>
            </a:r>
            <a:r>
              <a:rPr lang="en-US" sz="2800" b="1" dirty="0" err="1"/>
              <a:t>không</a:t>
            </a:r>
            <a:r>
              <a:rPr lang="en-US" sz="2800" b="1" dirty="0"/>
              <a:t>?</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dirty="0" smtClean="0">
                <a:solidFill>
                  <a:srgbClr val="66FFFF"/>
                </a:solidFill>
                <a:ea typeface="ＭＳ Ｐゴシック" charset="0"/>
              </a:rPr>
              <a:t>NT Survey link </a:t>
            </a:r>
            <a:r>
              <a:rPr lang="en-US" sz="3200" dirty="0">
                <a:solidFill>
                  <a:srgbClr val="66FFFF"/>
                </a:solidFill>
                <a:ea typeface="ＭＳ Ｐゴシック" charset="0"/>
              </a:rPr>
              <a:t>at biblestudydownloads.com</a:t>
            </a:r>
            <a:endParaRPr lang="en-US" sz="1100" dirty="0">
              <a:ea typeface="ＭＳ Ｐゴシック" charset="0"/>
            </a:endParaRPr>
          </a:p>
        </p:txBody>
      </p:sp>
      <p:pic>
        <p:nvPicPr>
          <p:cNvPr id="445442" name="Picture 1" descr="BSD logo large.png"/>
          <p:cNvPicPr>
            <a:picLocks noChangeAspect="1"/>
          </p:cNvPicPr>
          <p:nvPr/>
        </p:nvPicPr>
        <p:blipFill>
          <a:blip r:embed="rId3" cstate="print"/>
          <a:srcRect l="2934" t="9731" r="1733" b="3699"/>
          <a:stretch>
            <a:fillRect/>
          </a:stretch>
        </p:blipFill>
        <p:spPr bwMode="auto">
          <a:xfrm>
            <a:off x="668338" y="288925"/>
            <a:ext cx="7864475" cy="6019800"/>
          </a:xfrm>
          <a:prstGeom prst="rect">
            <a:avLst/>
          </a:prstGeom>
          <a:noFill/>
          <a:ln w="9525">
            <a:noFill/>
            <a:miter lim="800000"/>
            <a:headEnd/>
            <a:tailEnd/>
          </a:ln>
        </p:spPr>
      </p:pic>
      <p:sp>
        <p:nvSpPr>
          <p:cNvPr id="445443" name="Rectangle 1026"/>
          <p:cNvSpPr txBox="1">
            <a:spLocks noChangeArrowheads="1"/>
          </p:cNvSpPr>
          <p:nvPr/>
        </p:nvSpPr>
        <p:spPr bwMode="auto">
          <a:xfrm>
            <a:off x="0" y="0"/>
            <a:ext cx="9144000" cy="685800"/>
          </a:xfrm>
          <a:prstGeom prst="rect">
            <a:avLst/>
          </a:prstGeom>
          <a:noFill/>
          <a:ln w="9525">
            <a:noFill/>
            <a:miter lim="800000"/>
            <a:headEnd/>
            <a:tailEnd/>
          </a:ln>
        </p:spPr>
        <p:txBody>
          <a:bodyPr anchor="ctr"/>
          <a:lstStyle/>
          <a:p>
            <a:pPr algn="ctr" fontAlgn="base">
              <a:spcBef>
                <a:spcPct val="0"/>
              </a:spcBef>
              <a:spcAft>
                <a:spcPct val="0"/>
              </a:spcAft>
            </a:pPr>
            <a:r>
              <a:rPr lang="en-US" sz="4000">
                <a:solidFill>
                  <a:srgbClr val="66FFFF"/>
                </a:solidFill>
                <a:ea typeface="MS PGothic" pitchFamily="34" charset="-128"/>
                <a:cs typeface="Arial" pitchFamily="34" charset="0"/>
              </a:rPr>
              <a:t>Get this presentation for free!</a:t>
            </a:r>
            <a:endParaRPr lang="en-US" sz="1400">
              <a:solidFill>
                <a:srgbClr val="000000"/>
              </a:solidFill>
              <a:ea typeface="MS PGothic" pitchFamily="34" charset="-128"/>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ea typeface="ＭＳ Ｐゴシック" charset="0"/>
                <a:cs typeface="ＭＳ Ｐゴシック" charset="0"/>
              </a:rPr>
              <a:t>Black</a:t>
            </a:r>
            <a:endParaRPr lang="en-US">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8000" b="-18000"/>
          </a:stretch>
        </a:blipFill>
        <a:effectLst/>
      </p:bgPr>
    </p:bg>
    <p:spTree>
      <p:nvGrpSpPr>
        <p:cNvPr id="1" name=""/>
        <p:cNvGrpSpPr/>
        <p:nvPr/>
      </p:nvGrpSpPr>
      <p:grpSpPr>
        <a:xfrm>
          <a:off x="0" y="0"/>
          <a:ext cx="0" cy="0"/>
          <a:chOff x="0" y="0"/>
          <a:chExt cx="0" cy="0"/>
        </a:xfrm>
      </p:grpSpPr>
      <p:pic>
        <p:nvPicPr>
          <p:cNvPr id="2" name="Picture 1" descr="Screen Shot 2015-01-10 at 12.16.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676400"/>
            <a:ext cx="7874000" cy="4775200"/>
          </a:xfrm>
          <a:prstGeom prst="rect">
            <a:avLst/>
          </a:prstGeom>
        </p:spPr>
      </p:pic>
      <p:sp>
        <p:nvSpPr>
          <p:cNvPr id="39938" name="Rectangle 1026"/>
          <p:cNvSpPr>
            <a:spLocks noGrp="1" noChangeArrowheads="1"/>
          </p:cNvSpPr>
          <p:nvPr>
            <p:ph type="title"/>
          </p:nvPr>
        </p:nvSpPr>
        <p:spPr/>
        <p:txBody>
          <a:bodyPr anchor="ctr"/>
          <a:lstStyle/>
          <a:p>
            <a:pPr eaLnBrk="1" hangingPunct="1">
              <a:defRPr/>
            </a:pPr>
            <a:r>
              <a:rPr lang="en-US" sz="4000" b="1" dirty="0" err="1" smtClean="0">
                <a:solidFill>
                  <a:srgbClr val="FDF3FD"/>
                </a:solidFill>
                <a:effectLst>
                  <a:glow rad="241300">
                    <a:srgbClr val="000000">
                      <a:alpha val="99000"/>
                    </a:srgbClr>
                  </a:glow>
                </a:effectLst>
                <a:latin typeface="Arial"/>
                <a:ea typeface="ＭＳ Ｐゴシック" charset="0"/>
                <a:cs typeface="Arial"/>
              </a:rPr>
              <a:t>Hãy</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nhìn</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lại</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nhé</a:t>
            </a:r>
            <a:r>
              <a:rPr lang="en-US" sz="4000" b="1" dirty="0" smtClean="0">
                <a:solidFill>
                  <a:srgbClr val="FDF3FD"/>
                </a:solidFill>
                <a:effectLst>
                  <a:glow rad="241300">
                    <a:srgbClr val="000000">
                      <a:alpha val="99000"/>
                    </a:srgbClr>
                  </a:glow>
                </a:effectLst>
                <a:latin typeface="Arial"/>
                <a:ea typeface="ＭＳ Ｐゴシック" charset="0"/>
                <a:cs typeface="Arial"/>
              </a:rPr>
              <a:t>!</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48131" name="Picture 1028" descr="Eye Tricks"/>
          <p:cNvPicPr>
            <a:picLocks noChangeAspect="1" noChangeArrowheads="1"/>
          </p:cNvPicPr>
          <p:nvPr/>
        </p:nvPicPr>
        <p:blipFill>
          <a:blip r:embed="rId5" cstate="print"/>
          <a:srcRect/>
          <a:stretch>
            <a:fillRect/>
          </a:stretch>
        </p:blipFill>
        <p:spPr bwMode="auto">
          <a:xfrm>
            <a:off x="9753600" y="-2667000"/>
            <a:ext cx="7559675" cy="10688638"/>
          </a:xfrm>
          <a:prstGeom prst="rect">
            <a:avLst/>
          </a:prstGeom>
          <a:noFill/>
          <a:ln w="9525">
            <a:noFill/>
            <a:miter lim="800000"/>
            <a:headEnd/>
            <a:tailEnd/>
          </a:ln>
        </p:spPr>
      </p:pic>
      <p:sp>
        <p:nvSpPr>
          <p:cNvPr id="48133" name="TextBox 4"/>
          <p:cNvSpPr txBox="1">
            <a:spLocks noChangeArrowheads="1"/>
          </p:cNvSpPr>
          <p:nvPr/>
        </p:nvSpPr>
        <p:spPr bwMode="auto">
          <a:xfrm>
            <a:off x="381000" y="5589588"/>
            <a:ext cx="7772399" cy="584776"/>
          </a:xfrm>
          <a:prstGeom prst="rect">
            <a:avLst/>
          </a:prstGeom>
          <a:solidFill>
            <a:schemeClr val="bg1"/>
          </a:solidFill>
          <a:ln w="9525">
            <a:noFill/>
            <a:miter lim="800000"/>
            <a:headEnd/>
            <a:tailEnd/>
          </a:ln>
        </p:spPr>
        <p:txBody>
          <a:bodyPr wrap="square">
            <a:spAutoFit/>
          </a:bodyPr>
          <a:lstStyle/>
          <a:p>
            <a:pPr algn="ctr"/>
            <a:r>
              <a:rPr lang="en-US" sz="3200" b="1" dirty="0" err="1"/>
              <a:t>Làm</a:t>
            </a:r>
            <a:r>
              <a:rPr lang="en-US" sz="3200" b="1" dirty="0"/>
              <a:t> </a:t>
            </a:r>
            <a:r>
              <a:rPr lang="en-US" sz="3200" b="1" dirty="0" err="1"/>
              <a:t>sao</a:t>
            </a:r>
            <a:r>
              <a:rPr lang="en-US" sz="3200" b="1" dirty="0"/>
              <a:t> </a:t>
            </a:r>
            <a:r>
              <a:rPr lang="en-US" sz="3200" b="1" dirty="0" err="1"/>
              <a:t>bạn</a:t>
            </a:r>
            <a:r>
              <a:rPr lang="en-US" sz="3200" b="1" dirty="0"/>
              <a:t> </a:t>
            </a:r>
            <a:r>
              <a:rPr lang="en-US" sz="3200" b="1" dirty="0" err="1"/>
              <a:t>làm</a:t>
            </a:r>
            <a:r>
              <a:rPr lang="en-US" sz="3200" b="1" dirty="0"/>
              <a:t> </a:t>
            </a:r>
            <a:r>
              <a:rPr lang="en-US" sz="3200" b="1" dirty="0" err="1"/>
              <a:t>được</a:t>
            </a:r>
            <a:r>
              <a:rPr lang="en-US" sz="3200" b="1" dirty="0"/>
              <a:t> </a:t>
            </a:r>
            <a:r>
              <a:rPr lang="en-US" sz="3200" b="1" dirty="0" err="1"/>
              <a:t>hình</a:t>
            </a:r>
            <a:r>
              <a:rPr lang="en-US" sz="3200" b="1" dirty="0"/>
              <a:t> </a:t>
            </a:r>
            <a:r>
              <a:rPr lang="en-US" sz="3200" b="1" dirty="0" err="1"/>
              <a:t>này</a:t>
            </a:r>
            <a:r>
              <a:rPr lang="en-US" sz="3200" b="1" dirty="0"/>
              <a: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4114800" cy="1143000"/>
          </a:xfrm>
        </p:spPr>
        <p:txBody>
          <a:bodyPr anchor="ctr"/>
          <a:lstStyle/>
          <a:p>
            <a:pPr eaLnBrk="1" hangingPunct="1">
              <a:defRPr/>
            </a:pPr>
            <a:r>
              <a:rPr lang="en-US" sz="4000" b="1" dirty="0" err="1" smtClean="0">
                <a:solidFill>
                  <a:srgbClr val="FDF3FD"/>
                </a:solidFill>
                <a:effectLst>
                  <a:glow rad="241300">
                    <a:srgbClr val="000000">
                      <a:alpha val="99000"/>
                    </a:srgbClr>
                  </a:glow>
                </a:effectLst>
                <a:latin typeface="Arial"/>
                <a:ea typeface="ＭＳ Ｐゴシック" charset="0"/>
                <a:cs typeface="Arial"/>
              </a:rPr>
              <a:t>Vấn</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đề</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là</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gì</a:t>
            </a:r>
            <a:r>
              <a:rPr lang="en-US" sz="4000" b="1" dirty="0" smtClean="0">
                <a:solidFill>
                  <a:srgbClr val="FDF3FD"/>
                </a:solidFill>
                <a:effectLst>
                  <a:glow rad="241300">
                    <a:srgbClr val="000000">
                      <a:alpha val="99000"/>
                    </a:srgbClr>
                  </a:glow>
                </a:effectLst>
                <a:latin typeface="Arial"/>
                <a:ea typeface="ＭＳ Ｐゴシック" charset="0"/>
                <a:cs typeface="Arial"/>
              </a:rPr>
              <a:t>?</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sp>
        <p:nvSpPr>
          <p:cNvPr id="41991" name="Rectangle 7"/>
          <p:cNvSpPr>
            <a:spLocks noChangeArrowheads="1"/>
          </p:cNvSpPr>
          <p:nvPr/>
        </p:nvSpPr>
        <p:spPr bwMode="auto">
          <a:xfrm>
            <a:off x="179388" y="3048000"/>
            <a:ext cx="8964612" cy="3810000"/>
          </a:xfrm>
          <a:prstGeom prst="rect">
            <a:avLst/>
          </a:prstGeom>
          <a:noFill/>
          <a:ln w="9525">
            <a:noFill/>
            <a:miter lim="800000"/>
            <a:headEnd/>
            <a:tailEnd/>
          </a:ln>
        </p:spPr>
        <p:txBody>
          <a:bodyPr/>
          <a:lstStyle/>
          <a:p>
            <a:pPr marL="342900" indent="-342900">
              <a:spcBef>
                <a:spcPct val="20000"/>
              </a:spcBef>
              <a:buClr>
                <a:schemeClr val="accent1"/>
              </a:buClr>
              <a:buSzPct val="80000"/>
              <a:buFont typeface="Wingdings" pitchFamily="2" charset="2"/>
              <a:buChar char="n"/>
              <a:defRPr/>
            </a:pPr>
            <a:r>
              <a:rPr lang="en-US" sz="3200" dirty="0" err="1">
                <a:solidFill>
                  <a:schemeClr val="bg1"/>
                </a:solidFill>
                <a:effectLst>
                  <a:outerShdw blurRad="38100" dist="38100" dir="2700000" algn="tl">
                    <a:srgbClr val="000000"/>
                  </a:outerShdw>
                </a:effectLst>
                <a:latin typeface="Tahoma" pitchFamily="34" charset="0"/>
              </a:rPr>
              <a:t>Mắt</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thường</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nhìn</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thấy</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những</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điều</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không</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có</a:t>
            </a:r>
            <a:r>
              <a:rPr lang="en-US" sz="3200" dirty="0">
                <a:solidFill>
                  <a:schemeClr val="bg1"/>
                </a:solidFill>
                <a:effectLst>
                  <a:outerShdw blurRad="38100" dist="38100" dir="2700000" algn="tl">
                    <a:srgbClr val="000000"/>
                  </a:outerShdw>
                </a:effectLst>
                <a:latin typeface="Tahoma" pitchFamily="34" charset="0"/>
              </a:rPr>
              <a:t> ở </a:t>
            </a:r>
            <a:r>
              <a:rPr lang="en-US" sz="3200" dirty="0" err="1">
                <a:solidFill>
                  <a:schemeClr val="bg1"/>
                </a:solidFill>
                <a:effectLst>
                  <a:outerShdw blurRad="38100" dist="38100" dir="2700000" algn="tl">
                    <a:srgbClr val="000000"/>
                  </a:outerShdw>
                </a:effectLst>
                <a:latin typeface="Tahoma" pitchFamily="34" charset="0"/>
              </a:rPr>
              <a:t>đó</a:t>
            </a:r>
            <a:endParaRPr lang="en-US" sz="3200" dirty="0">
              <a:solidFill>
                <a:schemeClr val="bg1"/>
              </a:solidFill>
              <a:effectLst>
                <a:outerShdw blurRad="38100" dist="38100" dir="2700000" algn="tl">
                  <a:srgbClr val="000000"/>
                </a:outerShdw>
              </a:effectLst>
              <a:latin typeface="Tahoma" pitchFamily="34" charset="0"/>
            </a:endParaRPr>
          </a:p>
          <a:p>
            <a:pPr marL="342900" indent="-342900">
              <a:spcBef>
                <a:spcPct val="20000"/>
              </a:spcBef>
              <a:buClr>
                <a:schemeClr val="accent1"/>
              </a:buClr>
              <a:buSzPct val="80000"/>
              <a:buFont typeface="Wingdings" pitchFamily="2" charset="2"/>
              <a:buChar char="n"/>
              <a:defRPr/>
            </a:pPr>
            <a:r>
              <a:rPr lang="en-US" sz="3200" dirty="0" err="1">
                <a:solidFill>
                  <a:schemeClr val="bg1"/>
                </a:solidFill>
                <a:effectLst>
                  <a:outerShdw blurRad="38100" dist="38100" dir="2700000" algn="tl">
                    <a:srgbClr val="000000"/>
                  </a:outerShdw>
                </a:effectLst>
                <a:latin typeface="Tahoma" pitchFamily="34" charset="0"/>
              </a:rPr>
              <a:t>Đức</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Thánh</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Linh</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cũng</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vậy</a:t>
            </a:r>
            <a:endParaRPr lang="en-US" sz="3200" dirty="0">
              <a:solidFill>
                <a:schemeClr val="bg1"/>
              </a:solidFill>
              <a:effectLst>
                <a:outerShdw blurRad="38100" dist="38100" dir="2700000" algn="tl">
                  <a:srgbClr val="000000"/>
                </a:outerShdw>
              </a:effectLst>
              <a:latin typeface="Tahoma" pitchFamily="34" charset="0"/>
            </a:endParaRPr>
          </a:p>
          <a:p>
            <a:pPr marL="342900" indent="-342900">
              <a:spcBef>
                <a:spcPct val="20000"/>
              </a:spcBef>
              <a:buClr>
                <a:schemeClr val="accent1"/>
              </a:buClr>
              <a:buSzPct val="80000"/>
              <a:buFont typeface="Wingdings" pitchFamily="2" charset="2"/>
              <a:buChar char="n"/>
              <a:defRPr/>
            </a:pPr>
            <a:r>
              <a:rPr lang="en-US" sz="3200" dirty="0" err="1">
                <a:solidFill>
                  <a:schemeClr val="bg1"/>
                </a:solidFill>
                <a:effectLst>
                  <a:outerShdw blurRad="38100" dist="38100" dir="2700000" algn="tl">
                    <a:srgbClr val="000000"/>
                  </a:outerShdw>
                </a:effectLst>
                <a:latin typeface="Tahoma" pitchFamily="34" charset="0"/>
              </a:rPr>
              <a:t>Không</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có</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điều</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gì</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quan</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trọng</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hơn</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là</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nhìn</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thấy</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thật</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rõ</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Phúc</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Âm</a:t>
            </a:r>
            <a:r>
              <a:rPr lang="en-US" sz="3200" dirty="0">
                <a:solidFill>
                  <a:schemeClr val="bg1"/>
                </a:solidFill>
                <a:effectLst>
                  <a:outerShdw blurRad="38100" dist="38100" dir="2700000" algn="tl">
                    <a:srgbClr val="000000"/>
                  </a:outerShdw>
                </a:effectLst>
                <a:latin typeface="Tahoma" pitchFamily="34" charset="0"/>
              </a:rPr>
              <a:t> </a:t>
            </a:r>
          </a:p>
          <a:p>
            <a:pPr marL="342900" indent="-342900">
              <a:spcBef>
                <a:spcPct val="20000"/>
              </a:spcBef>
              <a:buClr>
                <a:schemeClr val="accent1"/>
              </a:buClr>
              <a:buSzPct val="80000"/>
              <a:buFont typeface="Wingdings" pitchFamily="2" charset="2"/>
              <a:buChar char="n"/>
              <a:defRPr/>
            </a:pPr>
            <a:r>
              <a:rPr lang="en-US" sz="3200" dirty="0" err="1">
                <a:solidFill>
                  <a:schemeClr val="bg1"/>
                </a:solidFill>
                <a:effectLst>
                  <a:outerShdw blurRad="38100" dist="38100" dir="2700000" algn="tl">
                    <a:srgbClr val="000000"/>
                  </a:outerShdw>
                </a:effectLst>
                <a:latin typeface="Tahoma" pitchFamily="34" charset="0"/>
              </a:rPr>
              <a:t>Thế</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thì</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Phúc</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Âm</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là</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gì</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Thư</a:t>
            </a:r>
            <a:r>
              <a:rPr lang="en-US" sz="3200" dirty="0">
                <a:solidFill>
                  <a:schemeClr val="bg1"/>
                </a:solidFill>
                <a:effectLst>
                  <a:outerShdw blurRad="38100" dist="38100" dir="2700000" algn="tl">
                    <a:srgbClr val="000000"/>
                  </a:outerShdw>
                </a:effectLst>
                <a:latin typeface="Tahoma" pitchFamily="34" charset="0"/>
              </a:rPr>
              <a:t> Galati </a:t>
            </a:r>
            <a:r>
              <a:rPr lang="en-US" sz="3200" dirty="0" err="1">
                <a:solidFill>
                  <a:schemeClr val="bg1"/>
                </a:solidFill>
                <a:effectLst>
                  <a:outerShdw blurRad="38100" dist="38100" dir="2700000" algn="tl">
                    <a:srgbClr val="000000"/>
                  </a:outerShdw>
                </a:effectLst>
                <a:latin typeface="Tahoma" pitchFamily="34" charset="0"/>
              </a:rPr>
              <a:t>trả</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lời</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cho</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câu</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hỏi</a:t>
            </a:r>
            <a:r>
              <a:rPr lang="en-US" sz="3200" dirty="0">
                <a:solidFill>
                  <a:schemeClr val="bg1"/>
                </a:solidFill>
                <a:effectLst>
                  <a:outerShdw blurRad="38100" dist="38100" dir="2700000" algn="tl">
                    <a:srgbClr val="000000"/>
                  </a:outerShdw>
                </a:effectLst>
                <a:latin typeface="Tahoma" pitchFamily="34" charset="0"/>
              </a:rPr>
              <a:t> </a:t>
            </a:r>
            <a:r>
              <a:rPr lang="en-US" sz="3200" dirty="0" err="1">
                <a:solidFill>
                  <a:schemeClr val="bg1"/>
                </a:solidFill>
                <a:effectLst>
                  <a:outerShdw blurRad="38100" dist="38100" dir="2700000" algn="tl">
                    <a:srgbClr val="000000"/>
                  </a:outerShdw>
                </a:effectLst>
                <a:latin typeface="Tahoma" pitchFamily="34" charset="0"/>
              </a:rPr>
              <a:t>đó</a:t>
            </a:r>
            <a:r>
              <a:rPr lang="en-US" sz="3200" dirty="0">
                <a:solidFill>
                  <a:schemeClr val="bg1"/>
                </a:solidFill>
                <a:effectLst>
                  <a:outerShdw blurRad="38100" dist="38100" dir="2700000" algn="tl">
                    <a:srgbClr val="000000"/>
                  </a:outerShdw>
                </a:effectLst>
                <a:latin typeface="Tahoma" pitchFamily="34" charset="0"/>
              </a:rPr>
              <a:t>!</a:t>
            </a:r>
          </a:p>
        </p:txBody>
      </p:sp>
      <p:sp>
        <p:nvSpPr>
          <p:cNvPr id="50180" name="TextBox 7"/>
          <p:cNvSpPr txBox="1">
            <a:spLocks noChangeArrowheads="1"/>
          </p:cNvSpPr>
          <p:nvPr/>
        </p:nvSpPr>
        <p:spPr bwMode="auto">
          <a:xfrm>
            <a:off x="1042988" y="1844675"/>
            <a:ext cx="6769100" cy="708025"/>
          </a:xfrm>
          <a:prstGeom prst="rect">
            <a:avLst/>
          </a:prstGeom>
          <a:noFill/>
          <a:ln w="9525">
            <a:noFill/>
            <a:miter lim="800000"/>
            <a:headEnd/>
            <a:tailEnd/>
          </a:ln>
        </p:spPr>
        <p:txBody>
          <a:bodyPr>
            <a:spAutoFit/>
          </a:bodyPr>
          <a:lstStyle/>
          <a:p>
            <a:pPr algn="ctr"/>
            <a:r>
              <a:rPr lang="en-US" sz="4000" b="1" dirty="0">
                <a:solidFill>
                  <a:srgbClr val="FFFF00"/>
                </a:solidFill>
              </a:rPr>
              <a:t>XIN HÃY NHÌN HAI LẦN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41991"/>
                                        </p:tgtEl>
                                        <p:attrNameLst>
                                          <p:attrName>style.visibility</p:attrName>
                                        </p:attrNameLst>
                                      </p:cBhvr>
                                      <p:to>
                                        <p:strVal val="visible"/>
                                      </p:to>
                                    </p:set>
                                    <p:anim to="" calcmode="lin" valueType="num">
                                      <p:cBhvr>
                                        <p:cTn id="7" dur="1" fill="hold"/>
                                        <p:tgtEl>
                                          <p:spTgt spid="4199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67000"/>
          </a:schemeClr>
        </a:solidFill>
        <a:effectLst/>
      </p:bgPr>
    </p:bg>
    <p:spTree>
      <p:nvGrpSpPr>
        <p:cNvPr id="1" name=""/>
        <p:cNvGrpSpPr/>
        <p:nvPr/>
      </p:nvGrpSpPr>
      <p:grpSpPr>
        <a:xfrm>
          <a:off x="0" y="0"/>
          <a:ext cx="0" cy="0"/>
          <a:chOff x="0" y="0"/>
          <a:chExt cx="0" cy="0"/>
        </a:xfrm>
      </p:grpSpPr>
      <p:sp>
        <p:nvSpPr>
          <p:cNvPr id="51202" name="Title 4"/>
          <p:cNvSpPr>
            <a:spLocks noGrp="1"/>
          </p:cNvSpPr>
          <p:nvPr>
            <p:ph type="title" idx="4294967295"/>
          </p:nvPr>
        </p:nvSpPr>
        <p:spPr>
          <a:xfrm>
            <a:off x="0" y="0"/>
            <a:ext cx="9144000" cy="523875"/>
          </a:xfrm>
          <a:solidFill>
            <a:schemeClr val="tx1"/>
          </a:solidFill>
        </p:spPr>
        <p:txBody>
          <a:bodyPr>
            <a:spAutoFit/>
          </a:bodyPr>
          <a:lstStyle/>
          <a:p>
            <a:r>
              <a:rPr lang="en-US" sz="2800" b="1" smtClean="0">
                <a:solidFill>
                  <a:srgbClr val="FFFFFF"/>
                </a:solidFill>
                <a:latin typeface="Arial" pitchFamily="34" charset="0"/>
                <a:cs typeface="Arial" pitchFamily="34" charset="0"/>
              </a:rPr>
              <a:t>Hành trình truyền giáo 1 &amp; 2 của Phao-lô </a:t>
            </a:r>
          </a:p>
        </p:txBody>
      </p:sp>
      <p:pic>
        <p:nvPicPr>
          <p:cNvPr id="51203" name="Picture 1026"/>
          <p:cNvPicPr>
            <a:picLocks noChangeAspect="1" noChangeArrowheads="1"/>
          </p:cNvPicPr>
          <p:nvPr/>
        </p:nvPicPr>
        <p:blipFill>
          <a:blip r:embed="rId3" cstate="print">
            <a:lum bright="-20000" contrast="20000"/>
          </a:blip>
          <a:srcRect/>
          <a:stretch>
            <a:fillRect/>
          </a:stretch>
        </p:blipFill>
        <p:spPr bwMode="auto">
          <a:xfrm>
            <a:off x="723900" y="522288"/>
            <a:ext cx="7734300" cy="63357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34 Roman"/>
          <p:cNvPicPr>
            <a:picLocks noChangeAspect="1" noChangeArrowheads="1"/>
          </p:cNvPicPr>
          <p:nvPr/>
        </p:nvPicPr>
        <p:blipFill>
          <a:blip r:embed="rId3" cstate="print"/>
          <a:srcRect l="40848" t="22900" r="24274" b="32492"/>
          <a:stretch>
            <a:fillRect/>
          </a:stretch>
        </p:blipFill>
        <p:spPr bwMode="auto">
          <a:xfrm>
            <a:off x="0" y="-31750"/>
            <a:ext cx="9144000" cy="7042150"/>
          </a:xfrm>
          <a:prstGeom prst="rect">
            <a:avLst/>
          </a:prstGeom>
          <a:noFill/>
          <a:ln w="9525">
            <a:noFill/>
            <a:miter lim="800000"/>
            <a:headEnd/>
            <a:tailEnd/>
          </a:ln>
        </p:spPr>
      </p:pic>
      <p:sp>
        <p:nvSpPr>
          <p:cNvPr id="52227" name="Rectangle 3"/>
          <p:cNvSpPr>
            <a:spLocks noGrp="1" noChangeArrowheads="1"/>
          </p:cNvSpPr>
          <p:nvPr>
            <p:ph type="title"/>
          </p:nvPr>
        </p:nvSpPr>
        <p:spPr>
          <a:xfrm>
            <a:off x="0" y="-76200"/>
            <a:ext cx="9144000" cy="1295400"/>
          </a:xfrm>
          <a:solidFill>
            <a:schemeClr val="accent2">
              <a:lumMod val="50000"/>
            </a:schemeClr>
          </a:solidFill>
        </p:spPr>
        <p:txBody>
          <a:bodyPr/>
          <a:lstStyle/>
          <a:p>
            <a:pPr algn="ctr" eaLnBrk="1" hangingPunct="1"/>
            <a:r>
              <a:rPr lang="en-US" sz="4800" smtClean="0">
                <a:solidFill>
                  <a:schemeClr val="bg1"/>
                </a:solidFill>
                <a:latin typeface="Arial" pitchFamily="34" charset="0"/>
                <a:cs typeface="Arial" pitchFamily="34" charset="0"/>
              </a:rPr>
              <a:t>Người Galati ở đâu?</a:t>
            </a:r>
          </a:p>
        </p:txBody>
      </p:sp>
      <p:sp>
        <p:nvSpPr>
          <p:cNvPr id="52228" name="Text Box 4"/>
          <p:cNvSpPr txBox="1">
            <a:spLocks noChangeArrowheads="1"/>
          </p:cNvSpPr>
          <p:nvPr/>
        </p:nvSpPr>
        <p:spPr bwMode="auto">
          <a:xfrm>
            <a:off x="8305800" y="76200"/>
            <a:ext cx="692150" cy="457200"/>
          </a:xfrm>
          <a:prstGeom prst="rect">
            <a:avLst/>
          </a:prstGeom>
          <a:noFill/>
          <a:ln w="9525">
            <a:noFill/>
            <a:miter lim="800000"/>
            <a:headEnd/>
            <a:tailEnd/>
          </a:ln>
        </p:spPr>
        <p:txBody>
          <a:bodyPr wrap="none">
            <a:spAutoFit/>
          </a:bodyPr>
          <a:lstStyle/>
          <a:p>
            <a:pPr algn="ctr"/>
            <a:r>
              <a:rPr lang="en-US" b="1">
                <a:solidFill>
                  <a:srgbClr val="FFFFFF"/>
                </a:solidFill>
                <a:latin typeface="Arial" pitchFamily="34" charset="0"/>
                <a:cs typeface="Times New Roman" pitchFamily="18" charset="0"/>
              </a:rPr>
              <a:t>142</a:t>
            </a:r>
          </a:p>
        </p:txBody>
      </p:sp>
      <p:sp>
        <p:nvSpPr>
          <p:cNvPr id="51205" name="Text Box 5"/>
          <p:cNvSpPr txBox="1">
            <a:spLocks noChangeArrowheads="1"/>
          </p:cNvSpPr>
          <p:nvPr/>
        </p:nvSpPr>
        <p:spPr bwMode="auto">
          <a:xfrm>
            <a:off x="7880350" y="4038600"/>
            <a:ext cx="1268413" cy="579438"/>
          </a:xfrm>
          <a:prstGeom prst="rect">
            <a:avLst/>
          </a:prstGeom>
          <a:noFill/>
          <a:ln w="9525">
            <a:noFill/>
            <a:miter lim="800000"/>
            <a:headEnd/>
            <a:tailEnd/>
          </a:ln>
        </p:spPr>
        <p:txBody>
          <a:bodyPr wrap="none">
            <a:spAutoFit/>
          </a:bodyPr>
          <a:lstStyle/>
          <a:p>
            <a:pPr algn="ctr"/>
            <a:r>
              <a:rPr lang="en-US" sz="3200" b="1">
                <a:solidFill>
                  <a:srgbClr val="000000"/>
                </a:solidFill>
                <a:latin typeface="Arial" pitchFamily="34" charset="0"/>
                <a:cs typeface="Times New Roman" pitchFamily="18" charset="0"/>
              </a:rPr>
              <a:t>North</a:t>
            </a:r>
          </a:p>
        </p:txBody>
      </p:sp>
      <p:sp>
        <p:nvSpPr>
          <p:cNvPr id="51206" name="Text Box 6"/>
          <p:cNvSpPr txBox="1">
            <a:spLocks noChangeArrowheads="1"/>
          </p:cNvSpPr>
          <p:nvPr/>
        </p:nvSpPr>
        <p:spPr bwMode="auto">
          <a:xfrm>
            <a:off x="7051675" y="4953000"/>
            <a:ext cx="1335088" cy="579438"/>
          </a:xfrm>
          <a:prstGeom prst="rect">
            <a:avLst/>
          </a:prstGeom>
          <a:noFill/>
          <a:ln w="9525">
            <a:noFill/>
            <a:miter lim="800000"/>
            <a:headEnd/>
            <a:tailEnd/>
          </a:ln>
        </p:spPr>
        <p:txBody>
          <a:bodyPr wrap="none">
            <a:spAutoFit/>
          </a:bodyPr>
          <a:lstStyle/>
          <a:p>
            <a:pPr algn="ctr"/>
            <a:r>
              <a:rPr lang="en-US" sz="3200" b="1">
                <a:solidFill>
                  <a:srgbClr val="000000"/>
                </a:solidFill>
                <a:latin typeface="Arial" pitchFamily="34" charset="0"/>
                <a:cs typeface="Times New Roman" pitchFamily="18" charset="0"/>
              </a:rPr>
              <a:t>South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fade">
                                      <p:cBhvr>
                                        <p:cTn id="7" dur="500"/>
                                        <p:tgtEl>
                                          <p:spTgt spid="51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6"/>
                                        </p:tgtEl>
                                        <p:attrNameLst>
                                          <p:attrName>style.visibility</p:attrName>
                                        </p:attrNameLst>
                                      </p:cBhvr>
                                      <p:to>
                                        <p:strVal val="visible"/>
                                      </p:to>
                                    </p:set>
                                    <p:animEffect transition="in" filter="fade">
                                      <p:cBhvr>
                                        <p:cTn id="12"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utoUpdateAnimBg="0"/>
      <p:bldP spid="5120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2139554919"/>
              </p:ext>
            </p:extLst>
          </p:nvPr>
        </p:nvGraphicFramePr>
        <p:xfrm>
          <a:off x="0" y="0"/>
          <a:ext cx="9144000" cy="7534280"/>
        </p:xfrm>
        <a:graphic>
          <a:graphicData uri="http://schemas.openxmlformats.org/drawingml/2006/table">
            <a:tbl>
              <a:tblPr/>
              <a:tblGrid>
                <a:gridCol w="1300163"/>
                <a:gridCol w="3694112"/>
                <a:gridCol w="4149725"/>
              </a:tblGrid>
              <a:tr h="5969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a:ln>
                          <a:noFill/>
                        </a:ln>
                        <a:solidFill>
                          <a:srgbClr val="000000"/>
                        </a:solidFill>
                        <a:effectLst/>
                        <a:latin typeface="Arial" charset="0"/>
                        <a:ea typeface="MS PGothic" charset="0"/>
                        <a:cs typeface="Arial" charset="0"/>
                      </a:endParaRPr>
                    </a:p>
                  </a:txBody>
                  <a:tcPr marT="45724" marB="4572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err="1" smtClean="0">
                          <a:ln>
                            <a:noFill/>
                          </a:ln>
                          <a:solidFill>
                            <a:srgbClr val="000000"/>
                          </a:solidFill>
                          <a:effectLst/>
                          <a:latin typeface="Arial" charset="0"/>
                          <a:ea typeface="MS PGothic" charset="0"/>
                          <a:cs typeface="Times New Roman" charset="0"/>
                        </a:rPr>
                        <a:t>Thuyết</a:t>
                      </a:r>
                      <a:r>
                        <a:rPr kumimoji="0" lang="en-US" sz="2000" b="1" i="0" u="none" strike="noStrike" cap="none" normalizeH="0" baseline="0" dirty="0" smtClean="0">
                          <a:ln>
                            <a:noFill/>
                          </a:ln>
                          <a:solidFill>
                            <a:srgbClr val="000000"/>
                          </a:solidFill>
                          <a:effectLst/>
                          <a:latin typeface="Arial" charset="0"/>
                          <a:ea typeface="MS PGothic" charset="0"/>
                          <a:cs typeface="Times New Roman" charset="0"/>
                        </a:rPr>
                        <a:t> </a:t>
                      </a:r>
                      <a:r>
                        <a:rPr kumimoji="0" lang="en-US" sz="2000" b="1" i="0" u="none" strike="noStrike" cap="none" normalizeH="0" baseline="0" dirty="0" err="1" smtClean="0">
                          <a:ln>
                            <a:noFill/>
                          </a:ln>
                          <a:solidFill>
                            <a:srgbClr val="000000"/>
                          </a:solidFill>
                          <a:effectLst/>
                          <a:latin typeface="Arial" charset="0"/>
                          <a:ea typeface="MS PGothic" charset="0"/>
                          <a:cs typeface="Times New Roman" charset="0"/>
                        </a:rPr>
                        <a:t>bắc</a:t>
                      </a:r>
                      <a:r>
                        <a:rPr kumimoji="0" lang="en-US" sz="2000" b="1" i="0" u="none" strike="noStrike" cap="none" normalizeH="0" baseline="0" dirty="0" smtClean="0">
                          <a:ln>
                            <a:noFill/>
                          </a:ln>
                          <a:solidFill>
                            <a:srgbClr val="000000"/>
                          </a:solidFill>
                          <a:effectLst/>
                          <a:latin typeface="Arial" charset="0"/>
                          <a:ea typeface="MS PGothic" charset="0"/>
                          <a:cs typeface="Times New Roman" charset="0"/>
                        </a:rPr>
                        <a:t> Galati</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0000"/>
                          </a:solidFill>
                          <a:effectLst/>
                          <a:latin typeface="Arial" charset="0"/>
                          <a:ea typeface="MS PGothic" charset="0"/>
                          <a:cs typeface="Times New Roman" charset="0"/>
                        </a:rPr>
                        <a:t>Thuyết</a:t>
                      </a:r>
                      <a:r>
                        <a:rPr kumimoji="0" lang="en-US" sz="2000" b="1" i="0" u="none" strike="noStrike" cap="none" normalizeH="0" baseline="0" dirty="0" smtClean="0">
                          <a:ln>
                            <a:noFill/>
                          </a:ln>
                          <a:solidFill>
                            <a:srgbClr val="000000"/>
                          </a:solidFill>
                          <a:effectLst/>
                          <a:latin typeface="Arial" charset="0"/>
                          <a:ea typeface="MS PGothic" charset="0"/>
                          <a:cs typeface="Times New Roman" charset="0"/>
                        </a:rPr>
                        <a:t> </a:t>
                      </a:r>
                      <a:r>
                        <a:rPr kumimoji="0" lang="en-US" sz="2000" b="1" i="0" u="none" strike="noStrike" cap="none" normalizeH="0" baseline="0" dirty="0" err="1" smtClean="0">
                          <a:ln>
                            <a:noFill/>
                          </a:ln>
                          <a:solidFill>
                            <a:srgbClr val="000000"/>
                          </a:solidFill>
                          <a:effectLst/>
                          <a:latin typeface="Arial" charset="0"/>
                          <a:ea typeface="MS PGothic" charset="0"/>
                          <a:cs typeface="Times New Roman" charset="0"/>
                        </a:rPr>
                        <a:t>nam</a:t>
                      </a:r>
                      <a:r>
                        <a:rPr kumimoji="0" lang="en-US" sz="2000" b="1" i="0" u="none" strike="noStrike" cap="none" normalizeH="0" baseline="0" dirty="0" smtClean="0">
                          <a:ln>
                            <a:noFill/>
                          </a:ln>
                          <a:solidFill>
                            <a:srgbClr val="000000"/>
                          </a:solidFill>
                          <a:effectLst/>
                          <a:latin typeface="Arial" charset="0"/>
                          <a:ea typeface="MS PGothic" charset="0"/>
                          <a:cs typeface="Times New Roman" charset="0"/>
                        </a:rPr>
                        <a:t> Galati</a:t>
                      </a:r>
                      <a:endParaRPr kumimoji="0" lang="en-US" sz="1600" b="1" i="0" u="none" strike="noStrike" cap="none" normalizeH="0" baseline="0" dirty="0">
                        <a:ln>
                          <a:noFill/>
                        </a:ln>
                        <a:solidFill>
                          <a:srgbClr val="000000"/>
                        </a:solidFill>
                        <a:effectLst/>
                        <a:latin typeface="Arial" charset="0"/>
                        <a:ea typeface="MS PGothic"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r>
              <a:tr h="7540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Ủng hộ</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Lightfoot, Betz, Kümmel, Harrison,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John A.T. Robinson</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Ramsey, Bruce, Hiebert, Guthrie, Grassmick, Hoehner, Tenney, Benware, Griffith</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Thời điểm</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Quan điểm truyền thống</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Quan điểm mới hơn (1800s)</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Vị trí</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Bắc Ga-la-ti (khu vực nhỏ-Benware)</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Nam Ga-la-ti  (khu vực rộng lớn)</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Tính chất</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Địa hạt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Tỉnh La-mã</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Mô tả</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Dân tộc ít người Ga-la-ti</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Người dân Ga-la-ti</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Thành phố</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Ancyra, Pessinus, Tavium</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An-ti-ốt, I-co-ni, Lys-trơ, Đẹt-bơ</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503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Hoàn thành</a:t>
                      </a: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Hành trình tuyền giáo thứ 2</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(Acts 16:6-8; AD 51-52)</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Hành trình tuyền giáo thứ 1</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(Acts 13–14; AD 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Ba-na-ba</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Vắng mặt (với Giăng Mác)</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Có mặt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Gal 2 Ref.</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Hội đồng Giê-ru-sa-lem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Đến thăm trong nạn đói (CV 11:27-30)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Thời gian</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AD 53-57</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AD 48-49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Thư tín</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a:ln>
                            <a:noFill/>
                          </a:ln>
                          <a:solidFill>
                            <a:schemeClr val="tx1"/>
                          </a:solidFill>
                          <a:effectLst/>
                          <a:latin typeface="Arial" charset="0"/>
                          <a:ea typeface="MS PGothic" charset="0"/>
                          <a:cs typeface="Times New Roman" charset="0"/>
                        </a:rPr>
                        <a:t>Thư tín thứ 3 của Phao-lô</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a:ln>
                            <a:noFill/>
                          </a:ln>
                          <a:solidFill>
                            <a:schemeClr val="tx1"/>
                          </a:solidFill>
                          <a:effectLst/>
                          <a:latin typeface="Arial" charset="0"/>
                          <a:ea typeface="MS PGothic" charset="0"/>
                          <a:cs typeface="Times New Roman" charset="0"/>
                        </a:rPr>
                        <a:t>Thư tín thứ 1 của Phao-lô</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Xuất xứ</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E-phê-sô, Cô-rinh-tô, Ma-xê-đoan</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An-ti-ốt, trên đường tới Giêrusalem</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1463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ủng hộ</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Lu-ca sử dụng tên theo vị trí địa lý</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Lối sống galic</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Các Giáo Phụ nhất trí ủng hộ</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Phao-lô</a:t>
                      </a:r>
                      <a:r>
                        <a:rPr kumimoji="0" lang="vi-VN" sz="1600" b="1" i="0" u="none" strike="noStrike" cap="none" normalizeH="0" baseline="0">
                          <a:ln>
                            <a:noFill/>
                          </a:ln>
                          <a:solidFill>
                            <a:schemeClr val="tx1"/>
                          </a:solidFill>
                          <a:effectLst/>
                          <a:latin typeface="Arial" charset="0"/>
                          <a:ea typeface="MS PGothic" charset="0"/>
                          <a:cs typeface="Times New Roman" charset="0"/>
                        </a:rPr>
                        <a:t> sử dụng tên La Mã</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Phao-lô </a:t>
                      </a:r>
                      <a:r>
                        <a:rPr kumimoji="0" lang="vi-VN" sz="1600" b="1" i="0" u="none" strike="noStrike" cap="none" normalizeH="0" baseline="0">
                          <a:ln>
                            <a:noFill/>
                          </a:ln>
                          <a:solidFill>
                            <a:schemeClr val="tx1"/>
                          </a:solidFill>
                          <a:effectLst/>
                          <a:latin typeface="Arial" charset="0"/>
                          <a:ea typeface="MS PGothic" charset="0"/>
                          <a:cs typeface="Times New Roman" charset="0"/>
                        </a:rPr>
                        <a:t>đã </a:t>
                      </a:r>
                      <a:r>
                        <a:rPr kumimoji="0" lang="en-US" sz="1600" b="1" i="0" u="none" strike="noStrike" cap="none" normalizeH="0" baseline="0">
                          <a:ln>
                            <a:noFill/>
                          </a:ln>
                          <a:solidFill>
                            <a:schemeClr val="tx1"/>
                          </a:solidFill>
                          <a:effectLst/>
                          <a:latin typeface="Arial" charset="0"/>
                          <a:ea typeface="MS PGothic" charset="0"/>
                          <a:cs typeface="Times New Roman" charset="0"/>
                        </a:rPr>
                        <a:t>mở HT tại</a:t>
                      </a:r>
                      <a:r>
                        <a:rPr kumimoji="0" lang="vi-VN" sz="1600" b="1" i="0" u="none" strike="noStrike" cap="none" normalizeH="0" baseline="0">
                          <a:ln>
                            <a:noFill/>
                          </a:ln>
                          <a:solidFill>
                            <a:schemeClr val="tx1"/>
                          </a:solidFill>
                          <a:effectLst/>
                          <a:latin typeface="Arial" charset="0"/>
                          <a:ea typeface="MS PGothic" charset="0"/>
                          <a:cs typeface="Times New Roman" charset="0"/>
                        </a:rPr>
                        <a:t> đây</a:t>
                      </a: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1" i="0" u="none" strike="noStrike" cap="none" normalizeH="0" baseline="0">
                          <a:ln>
                            <a:noFill/>
                          </a:ln>
                          <a:solidFill>
                            <a:schemeClr val="tx1"/>
                          </a:solidFill>
                          <a:effectLst/>
                          <a:latin typeface="Arial" charset="0"/>
                          <a:ea typeface="MS PGothic" charset="0"/>
                          <a:cs typeface="Times New Roman" charset="0"/>
                        </a:rPr>
                        <a:t>Đề cập đến Barnabas (2:13)</a:t>
                      </a: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1" i="0" u="none" strike="noStrike" cap="none" normalizeH="0" baseline="0">
                          <a:ln>
                            <a:noFill/>
                          </a:ln>
                          <a:solidFill>
                            <a:schemeClr val="tx1"/>
                          </a:solidFill>
                          <a:effectLst/>
                          <a:latin typeface="Arial" charset="0"/>
                          <a:ea typeface="MS PGothic" charset="0"/>
                          <a:cs typeface="Times New Roman" charset="0"/>
                        </a:rPr>
                        <a:t>Bệnh tật</a:t>
                      </a:r>
                      <a:r>
                        <a:rPr kumimoji="0" lang="en-US" sz="1600" b="1" i="0" u="none" strike="noStrike" cap="none" normalizeH="0" baseline="0">
                          <a:ln>
                            <a:noFill/>
                          </a:ln>
                          <a:solidFill>
                            <a:schemeClr val="tx1"/>
                          </a:solidFill>
                          <a:effectLst/>
                          <a:latin typeface="Arial" charset="0"/>
                          <a:ea typeface="MS PGothic" charset="0"/>
                          <a:cs typeface="Times New Roman" charset="0"/>
                        </a:rPr>
                        <a:t> của</a:t>
                      </a:r>
                      <a:r>
                        <a:rPr kumimoji="0" lang="vi-VN" sz="1600" b="1" i="0" u="none" strike="noStrike" cap="none" normalizeH="0" baseline="0">
                          <a:ln>
                            <a:noFill/>
                          </a:ln>
                          <a:solidFill>
                            <a:schemeClr val="tx1"/>
                          </a:solidFill>
                          <a:effectLst/>
                          <a:latin typeface="Arial" charset="0"/>
                          <a:ea typeface="MS PGothic" charset="0"/>
                          <a:cs typeface="Times New Roman" charset="0"/>
                        </a:rPr>
                        <a:t> </a:t>
                      </a:r>
                      <a:r>
                        <a:rPr kumimoji="0" lang="en-US" sz="1600" b="1" i="0" u="none" strike="noStrike" cap="none" normalizeH="0" baseline="0">
                          <a:ln>
                            <a:noFill/>
                          </a:ln>
                          <a:solidFill>
                            <a:schemeClr val="tx1"/>
                          </a:solidFill>
                          <a:effectLst/>
                          <a:latin typeface="Arial" charset="0"/>
                          <a:ea typeface="MS PGothic" charset="0"/>
                          <a:cs typeface="Times New Roman" charset="0"/>
                        </a:rPr>
                        <a:t>Phao-lô</a:t>
                      </a:r>
                      <a:endParaRPr kumimoji="0" lang="vi-VN" sz="1600" b="1" i="0" u="none" strike="noStrike" cap="none" normalizeH="0" baseline="0">
                        <a:ln>
                          <a:noFill/>
                        </a:ln>
                        <a:solidFill>
                          <a:schemeClr val="tx1"/>
                        </a:solidFill>
                        <a:effectLst/>
                        <a:latin typeface="Arial"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Không có </a:t>
                      </a:r>
                      <a:r>
                        <a:rPr kumimoji="0" lang="vi-VN" sz="1600" b="1" i="0" u="none" strike="noStrike" cap="none" normalizeH="0" baseline="0">
                          <a:ln>
                            <a:noFill/>
                          </a:ln>
                          <a:solidFill>
                            <a:schemeClr val="tx1"/>
                          </a:solidFill>
                          <a:effectLst/>
                          <a:latin typeface="Arial" charset="0"/>
                          <a:ea typeface="MS PGothic" charset="0"/>
                          <a:cs typeface="Times New Roman" charset="0"/>
                        </a:rPr>
                        <a:t>Nghị định </a:t>
                      </a:r>
                      <a:r>
                        <a:rPr kumimoji="0" lang="en-US" sz="1600" b="1" i="0" u="none" strike="noStrike" cap="none" normalizeH="0" baseline="0">
                          <a:ln>
                            <a:noFill/>
                          </a:ln>
                          <a:solidFill>
                            <a:schemeClr val="tx1"/>
                          </a:solidFill>
                          <a:effectLst/>
                          <a:latin typeface="Arial" charset="0"/>
                          <a:ea typeface="MS PGothic" charset="0"/>
                          <a:cs typeface="Times New Roman" charset="0"/>
                        </a:rPr>
                        <a:t>của </a:t>
                      </a:r>
                      <a:r>
                        <a:rPr kumimoji="0" lang="vi-VN" sz="1600" b="1" i="0" u="none" strike="noStrike" cap="none" normalizeH="0" baseline="0">
                          <a:ln>
                            <a:noFill/>
                          </a:ln>
                          <a:solidFill>
                            <a:schemeClr val="tx1"/>
                          </a:solidFill>
                          <a:effectLst/>
                          <a:latin typeface="Arial" charset="0"/>
                          <a:ea typeface="MS PGothic" charset="0"/>
                          <a:cs typeface="Times New Roman" charset="0"/>
                        </a:rPr>
                        <a:t>Hội đồng Jerusalem</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r h="1219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MS PGothic" charset="0"/>
                          <a:cs typeface="Times New Roman" charset="0"/>
                        </a:rPr>
                        <a:t>Vấn đề</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Times New Roman" charset="0"/>
                        </a:rPr>
                        <a:t>Chuyến viếng thăm thứ 2 (2:1)</a:t>
                      </a: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1" i="0" u="none" strike="noStrike" cap="none" normalizeH="0" baseline="0">
                          <a:ln>
                            <a:noFill/>
                          </a:ln>
                          <a:solidFill>
                            <a:schemeClr val="tx1"/>
                          </a:solidFill>
                          <a:effectLst/>
                          <a:latin typeface="Arial" charset="0"/>
                          <a:ea typeface="MS PGothic" charset="0"/>
                          <a:cs typeface="Times New Roman" charset="0"/>
                        </a:rPr>
                        <a:t>Không </a:t>
                      </a:r>
                      <a:r>
                        <a:rPr kumimoji="0" lang="en-US" sz="1600" b="1" i="0" u="none" strike="noStrike" cap="none" normalizeH="0" baseline="0">
                          <a:ln>
                            <a:noFill/>
                          </a:ln>
                          <a:solidFill>
                            <a:schemeClr val="tx1"/>
                          </a:solidFill>
                          <a:effectLst/>
                          <a:latin typeface="Arial" charset="0"/>
                          <a:ea typeface="MS PGothic" charset="0"/>
                          <a:cs typeface="Times New Roman" charset="0"/>
                        </a:rPr>
                        <a:t>minh chứng Phao-lô thăm phía Bắc</a:t>
                      </a:r>
                      <a:endParaRPr kumimoji="0" lang="vi-VN" sz="1600" b="1" i="0" u="none" strike="noStrike" cap="none" normalizeH="0" baseline="0">
                        <a:ln>
                          <a:noFill/>
                        </a:ln>
                        <a:solidFill>
                          <a:schemeClr val="tx1"/>
                        </a:solidFill>
                        <a:effectLst/>
                        <a:latin typeface="Arial" charset="0"/>
                        <a:ea typeface="MS PGothic"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1" i="0" u="none" strike="noStrike" cap="none" normalizeH="0" baseline="0">
                          <a:ln>
                            <a:noFill/>
                          </a:ln>
                          <a:solidFill>
                            <a:schemeClr val="tx1"/>
                          </a:solidFill>
                          <a:effectLst/>
                          <a:latin typeface="Arial" charset="0"/>
                          <a:ea typeface="MS PGothic" charset="0"/>
                          <a:cs typeface="Times New Roman" charset="0"/>
                        </a:rPr>
                        <a:t>Không có Hội đồng Giêrusalem (Cv 15)</a:t>
                      </a:r>
                      <a:endParaRPr kumimoji="0" lang="en-US" sz="1600" b="1" i="0" u="none" strike="noStrike" cap="none" normalizeH="0" baseline="0">
                        <a:ln>
                          <a:noFill/>
                        </a:ln>
                        <a:solidFill>
                          <a:schemeClr val="tx1"/>
                        </a:solidFill>
                        <a:effectLst/>
                        <a:latin typeface="Arial" charset="0"/>
                        <a:ea typeface="MS PGothic"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Arial" charset="0"/>
                          <a:ea typeface="MS PGothic" charset="0"/>
                          <a:cs typeface="Times New Roman" charset="0"/>
                        </a:rPr>
                        <a:t>Thời</a:t>
                      </a:r>
                      <a:r>
                        <a:rPr kumimoji="0" lang="en-US" sz="1600" b="1" i="0" u="none" strike="noStrike" cap="none" normalizeH="0" baseline="0" dirty="0">
                          <a:ln>
                            <a:noFill/>
                          </a:ln>
                          <a:solidFill>
                            <a:schemeClr val="tx1"/>
                          </a:solidFill>
                          <a:effectLst/>
                          <a:latin typeface="Arial" charset="0"/>
                          <a:ea typeface="MS PGothic" charset="0"/>
                          <a:cs typeface="Times New Roman" charset="0"/>
                        </a:rPr>
                        <a:t> </a:t>
                      </a:r>
                      <a:r>
                        <a:rPr kumimoji="0" lang="en-US" sz="1600" b="1" i="0" u="none" strike="noStrike" cap="none" normalizeH="0" baseline="0" dirty="0" err="1">
                          <a:ln>
                            <a:noFill/>
                          </a:ln>
                          <a:solidFill>
                            <a:schemeClr val="tx1"/>
                          </a:solidFill>
                          <a:effectLst/>
                          <a:latin typeface="Arial" charset="0"/>
                          <a:ea typeface="MS PGothic" charset="0"/>
                          <a:cs typeface="Times New Roman" charset="0"/>
                        </a:rPr>
                        <a:t>điểm</a:t>
                      </a:r>
                      <a:r>
                        <a:rPr kumimoji="0" lang="en-US" sz="1600" b="1" i="0" u="none" strike="noStrike" cap="none" normalizeH="0" baseline="0" dirty="0">
                          <a:ln>
                            <a:noFill/>
                          </a:ln>
                          <a:solidFill>
                            <a:schemeClr val="tx1"/>
                          </a:solidFill>
                          <a:effectLst/>
                          <a:latin typeface="Arial" charset="0"/>
                          <a:ea typeface="MS PGothic" charset="0"/>
                          <a:cs typeface="Times New Roman" charset="0"/>
                        </a:rPr>
                        <a:t> do </a:t>
                      </a:r>
                      <a:r>
                        <a:rPr kumimoji="0" lang="en-US" sz="1600" b="1" i="0" u="none" strike="noStrike" cap="none" normalizeH="0" baseline="0" dirty="0" err="1">
                          <a:ln>
                            <a:noFill/>
                          </a:ln>
                          <a:solidFill>
                            <a:schemeClr val="tx1"/>
                          </a:solidFill>
                          <a:effectLst/>
                          <a:latin typeface="Arial" charset="0"/>
                          <a:ea typeface="MS PGothic" charset="0"/>
                          <a:cs typeface="Times New Roman" charset="0"/>
                        </a:rPr>
                        <a:t>Phao-lô</a:t>
                      </a:r>
                      <a:r>
                        <a:rPr kumimoji="0" lang="en-US" sz="1600" b="1" i="0" u="none" strike="noStrike" cap="none" normalizeH="0" baseline="0" dirty="0">
                          <a:ln>
                            <a:noFill/>
                          </a:ln>
                          <a:solidFill>
                            <a:schemeClr val="tx1"/>
                          </a:solidFill>
                          <a:effectLst/>
                          <a:latin typeface="Arial" charset="0"/>
                          <a:ea typeface="MS PGothic" charset="0"/>
                          <a:cs typeface="Times New Roman" charset="0"/>
                        </a:rPr>
                        <a:t> </a:t>
                      </a:r>
                      <a:r>
                        <a:rPr kumimoji="0" lang="en-US" sz="1600" b="1" i="0" u="none" strike="noStrike" cap="none" normalizeH="0" baseline="0" dirty="0" err="1">
                          <a:ln>
                            <a:noFill/>
                          </a:ln>
                          <a:solidFill>
                            <a:schemeClr val="tx1"/>
                          </a:solidFill>
                          <a:effectLst/>
                          <a:latin typeface="Arial" charset="0"/>
                          <a:ea typeface="MS PGothic" charset="0"/>
                          <a:cs typeface="Times New Roman" charset="0"/>
                        </a:rPr>
                        <a:t>đề</a:t>
                      </a:r>
                      <a:r>
                        <a:rPr kumimoji="0" lang="en-US" sz="1600" b="1" i="0" u="none" strike="noStrike" cap="none" normalizeH="0" baseline="0" dirty="0">
                          <a:ln>
                            <a:noFill/>
                          </a:ln>
                          <a:solidFill>
                            <a:schemeClr val="tx1"/>
                          </a:solidFill>
                          <a:effectLst/>
                          <a:latin typeface="Arial" charset="0"/>
                          <a:ea typeface="MS PGothic" charset="0"/>
                          <a:cs typeface="Times New Roman" charset="0"/>
                        </a:rPr>
                        <a:t> </a:t>
                      </a:r>
                      <a:r>
                        <a:rPr kumimoji="0" lang="en-US" sz="1600" b="1" i="0" u="none" strike="noStrike" cap="none" normalizeH="0" baseline="0" dirty="0" err="1">
                          <a:ln>
                            <a:noFill/>
                          </a:ln>
                          <a:solidFill>
                            <a:schemeClr val="tx1"/>
                          </a:solidFill>
                          <a:effectLst/>
                          <a:latin typeface="Arial" charset="0"/>
                          <a:ea typeface="MS PGothic" charset="0"/>
                          <a:cs typeface="Times New Roman" charset="0"/>
                        </a:rPr>
                        <a:t>cập</a:t>
                      </a:r>
                      <a:r>
                        <a:rPr kumimoji="0" lang="en-US" sz="1600" b="1" i="0" u="none" strike="noStrike" cap="none" normalizeH="0" baseline="0" dirty="0">
                          <a:ln>
                            <a:noFill/>
                          </a:ln>
                          <a:solidFill>
                            <a:schemeClr val="tx1"/>
                          </a:solidFill>
                          <a:effectLst/>
                          <a:latin typeface="Arial" charset="0"/>
                          <a:ea typeface="MS PGothic" charset="0"/>
                          <a:cs typeface="Times New Roman" charset="0"/>
                        </a:rPr>
                        <a:t> (1:18; 2:1)</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r>
            </a:tbl>
          </a:graphicData>
        </a:graphic>
      </p:graphicFrame>
      <p:sp>
        <p:nvSpPr>
          <p:cNvPr id="117762" name="Text Box 2"/>
          <p:cNvSpPr txBox="1">
            <a:spLocks noChangeArrowheads="1"/>
          </p:cNvSpPr>
          <p:nvPr/>
        </p:nvSpPr>
        <p:spPr bwMode="auto">
          <a:xfrm>
            <a:off x="8153400" y="-4763"/>
            <a:ext cx="914400" cy="461963"/>
          </a:xfrm>
          <a:prstGeom prst="rect">
            <a:avLst/>
          </a:prstGeom>
          <a:noFill/>
          <a:ln w="12700">
            <a:noFill/>
            <a:miter lim="800000"/>
            <a:headEnd type="none" w="sm" len="sm"/>
            <a:tailEnd type="none" w="sm" len="sm"/>
          </a:ln>
        </p:spPr>
        <p:txBody>
          <a:bodyPr>
            <a:spAutoFit/>
          </a:bodyPr>
          <a:lstStyle/>
          <a:p>
            <a:pPr algn="ctr" fontAlgn="base">
              <a:spcBef>
                <a:spcPct val="0"/>
              </a:spcBef>
              <a:spcAft>
                <a:spcPct val="0"/>
              </a:spcAft>
              <a:defRPr/>
            </a:pPr>
            <a:r>
              <a:rPr lang="en-US" sz="2400" b="1" dirty="0">
                <a:solidFill>
                  <a:srgbClr val="000000"/>
                </a:solidFill>
                <a:latin typeface="Arial"/>
                <a:ea typeface="MS PGothic" charset="0"/>
                <a:cs typeface="Arial"/>
              </a:rPr>
              <a:t>174</a:t>
            </a:r>
          </a:p>
        </p:txBody>
      </p:sp>
      <p:sp>
        <p:nvSpPr>
          <p:cNvPr id="28675" name="Text Box 3"/>
          <p:cNvSpPr txBox="1">
            <a:spLocks noChangeArrowheads="1"/>
          </p:cNvSpPr>
          <p:nvPr/>
        </p:nvSpPr>
        <p:spPr bwMode="auto">
          <a:xfrm rot="20742521">
            <a:off x="-17463" y="68263"/>
            <a:ext cx="1874838" cy="70802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fontAlgn="base">
              <a:spcBef>
                <a:spcPct val="0"/>
              </a:spcBef>
              <a:spcAft>
                <a:spcPct val="0"/>
              </a:spcAft>
              <a:defRPr/>
            </a:pPr>
            <a:r>
              <a:rPr lang="en-US" altLang="zh-CN" sz="2000" b="1" dirty="0" err="1">
                <a:solidFill>
                  <a:srgbClr val="FFFFFF"/>
                </a:solidFill>
                <a:latin typeface="Arial"/>
                <a:ea typeface="SimSun" pitchFamily="2" charset="-122"/>
                <a:cs typeface="Arial"/>
              </a:rPr>
              <a:t>Người</a:t>
            </a:r>
            <a:r>
              <a:rPr lang="en-US" altLang="zh-CN" sz="2000" b="1" dirty="0">
                <a:solidFill>
                  <a:srgbClr val="FFFFFF"/>
                </a:solidFill>
                <a:latin typeface="Arial"/>
                <a:ea typeface="SimSun" pitchFamily="2" charset="-122"/>
                <a:cs typeface="Arial"/>
              </a:rPr>
              <a:t> </a:t>
            </a:r>
            <a:r>
              <a:rPr lang="en-US" altLang="zh-CN" sz="2000" b="1" dirty="0" err="1">
                <a:solidFill>
                  <a:srgbClr val="FFFFFF"/>
                </a:solidFill>
                <a:latin typeface="Arial"/>
                <a:ea typeface="SimSun" pitchFamily="2" charset="-122"/>
                <a:cs typeface="Arial"/>
              </a:rPr>
              <a:t>đọc</a:t>
            </a:r>
            <a:r>
              <a:rPr lang="en-US" altLang="zh-CN" sz="2000" b="1" dirty="0">
                <a:solidFill>
                  <a:srgbClr val="FFFFFF"/>
                </a:solidFill>
                <a:latin typeface="Arial"/>
                <a:ea typeface="SimSun" pitchFamily="2" charset="-122"/>
                <a:cs typeface="Arial"/>
              </a:rPr>
              <a:t> </a:t>
            </a:r>
            <a:r>
              <a:rPr lang="en-US" altLang="zh-CN" sz="2000" b="1" dirty="0" err="1">
                <a:solidFill>
                  <a:srgbClr val="FFFFFF"/>
                </a:solidFill>
                <a:latin typeface="Arial"/>
                <a:ea typeface="SimSun" pitchFamily="2" charset="-122"/>
                <a:cs typeface="Arial"/>
              </a:rPr>
              <a:t>Ga</a:t>
            </a:r>
            <a:r>
              <a:rPr lang="en-US" altLang="zh-CN" sz="2000" b="1" dirty="0">
                <a:solidFill>
                  <a:srgbClr val="FFFFFF"/>
                </a:solidFill>
                <a:latin typeface="Arial"/>
                <a:ea typeface="SimSun" pitchFamily="2" charset="-122"/>
                <a:cs typeface="Arial"/>
              </a:rPr>
              <a:t>-la-</a:t>
            </a:r>
            <a:r>
              <a:rPr lang="en-US" altLang="zh-CN" sz="2000" b="1">
                <a:solidFill>
                  <a:srgbClr val="FFFFFF"/>
                </a:solidFill>
                <a:latin typeface="Arial"/>
                <a:ea typeface="SimSun" pitchFamily="2" charset="-122"/>
                <a:cs typeface="Arial"/>
              </a:rPr>
              <a:t>ti</a:t>
            </a:r>
            <a:endParaRPr lang="en-US" altLang="zh-CN" sz="2000" b="1" dirty="0">
              <a:solidFill>
                <a:srgbClr val="FFFFFF"/>
              </a:solidFill>
              <a:latin typeface="Arial"/>
              <a:ea typeface="SimSun" pitchFamily="2" charset="-122"/>
              <a:cs typeface="Arial"/>
            </a:endParaRPr>
          </a:p>
        </p:txBody>
      </p:sp>
      <p:sp>
        <p:nvSpPr>
          <p:cNvPr id="11066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SimSun" charset="0"/>
                <a:cs typeface="SimSun" charset="0"/>
              </a:rPr>
              <a:t/>
            </a:r>
            <a:br>
              <a:rPr lang="en-US" altLang="zh-CN" smtClean="0">
                <a:solidFill>
                  <a:srgbClr val="FFFFFF"/>
                </a:solidFill>
                <a:latin typeface="Times New Roman" charset="0"/>
                <a:ea typeface="SimSun" charset="0"/>
                <a:cs typeface="SimSun" charset="0"/>
              </a:rPr>
            </a:b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SimSun" charset="0"/>
                <a:cs typeface="SimSun" charset="0"/>
              </a:rPr>
              <a:t/>
            </a:r>
            <a:br>
              <a:rPr lang="en-US" altLang="zh-CN" smtClean="0">
                <a:solidFill>
                  <a:srgbClr val="FFFFFF"/>
                </a:solidFill>
                <a:latin typeface="Times New Roman" charset="0"/>
                <a:ea typeface="SimSun" charset="0"/>
                <a:cs typeface="SimSun" charset="0"/>
              </a:rPr>
            </a:b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eaLnBrk="0" fontAlgn="base" hangingPunct="0">
              <a:spcBef>
                <a:spcPct val="0"/>
              </a:spcBef>
              <a:spcAft>
                <a:spcPct val="0"/>
              </a:spcAft>
              <a:tabLst>
                <a:tab pos="457200" algn="r"/>
                <a:tab pos="2743200" algn="ctr"/>
                <a:tab pos="5486400" algn="r"/>
              </a:tabLst>
            </a:pPr>
            <a:endParaRPr lang="en-US" altLang="zh-CN" sz="2400" smtClean="0">
              <a:solidFill>
                <a:srgbClr val="FFFFFF"/>
              </a:solidFill>
              <a:latin typeface="Times New Roman" charset="0"/>
              <a:ea typeface="SimSun" charset="0"/>
              <a:cs typeface="SimSun" charset="0"/>
            </a:endParaRPr>
          </a:p>
        </p:txBody>
      </p:sp>
      <p:sp>
        <p:nvSpPr>
          <p:cNvPr id="117765"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defRPr/>
            </a:pPr>
            <a:endParaRPr lang="en-GB" sz="2400">
              <a:solidFill>
                <a:srgbClr val="FFFFFF"/>
              </a:solidFill>
              <a:latin typeface="Times New Roman" charset="0"/>
              <a:ea typeface="MS PGothic" charset="0"/>
              <a:cs typeface="MS PGothic" charset="0"/>
            </a:endParaRPr>
          </a:p>
        </p:txBody>
      </p:sp>
      <p:sp>
        <p:nvSpPr>
          <p:cNvPr id="117766"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defRPr/>
            </a:pPr>
            <a:endParaRPr lang="en-GB" sz="2400">
              <a:solidFill>
                <a:srgbClr val="FFFFFF"/>
              </a:solidFill>
              <a:latin typeface="Times New Roman" charset="0"/>
              <a:ea typeface="MS PGothic" charset="0"/>
              <a:cs typeface="MS PGothic" charset="0"/>
            </a:endParaRPr>
          </a:p>
        </p:txBody>
      </p:sp>
      <p:sp>
        <p:nvSpPr>
          <p:cNvPr id="110665"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74295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eaLnBrk="0" fontAlgn="base" hangingPunct="0">
              <a:spcBef>
                <a:spcPct val="0"/>
              </a:spcBef>
              <a:spcAft>
                <a:spcPct val="0"/>
              </a:spcAft>
              <a:tabLst>
                <a:tab pos="742950" algn="r"/>
                <a:tab pos="2743200" algn="ctr"/>
                <a:tab pos="5486400" algn="r"/>
              </a:tabLst>
            </a:pPr>
            <a:endParaRPr lang="en-US" altLang="zh-CN" sz="2400" smtClean="0">
              <a:solidFill>
                <a:srgbClr val="FFFFFF"/>
              </a:solidFill>
              <a:latin typeface="Times New Roman" charset="0"/>
              <a:ea typeface="SimSun" charset="0"/>
              <a:cs typeface="SimSun" charset="0"/>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Times New Roman" charset="0"/>
              <a:ea typeface="MS PGothic" charset="0"/>
              <a:cs typeface="MS PGothic" charset="0"/>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Times New Roman" charset="0"/>
              <a:ea typeface="MS PGothic" charset="0"/>
              <a:cs typeface="MS PGothic" charset="0"/>
            </a:endParaRPr>
          </a:p>
        </p:txBody>
      </p:sp>
    </p:spTree>
    <p:extLst>
      <p:ext uri="{BB962C8B-B14F-4D97-AF65-F5344CB8AC3E}">
        <p14:creationId xmlns:p14="http://schemas.microsoft.com/office/powerpoint/2010/main" val="38505925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274050" y="228600"/>
            <a:ext cx="698500" cy="461963"/>
          </a:xfrm>
          <a:prstGeom prst="rect">
            <a:avLst/>
          </a:prstGeom>
          <a:noFill/>
          <a:ln w="12700">
            <a:noFill/>
            <a:miter lim="800000"/>
            <a:headEnd type="none" w="sm" len="sm"/>
            <a:tailEnd type="none" w="sm" len="sm"/>
          </a:ln>
        </p:spPr>
        <p:txBody>
          <a:bodyPr wrap="none">
            <a:spAutoFit/>
          </a:bodyPr>
          <a:lstStyle/>
          <a:p>
            <a:r>
              <a:rPr lang="en-US">
                <a:latin typeface="Arial" pitchFamily="34" charset="0"/>
                <a:cs typeface="Arial" pitchFamily="34" charset="0"/>
              </a:rPr>
              <a:t>168</a:t>
            </a:r>
          </a:p>
        </p:txBody>
      </p:sp>
      <p:sp>
        <p:nvSpPr>
          <p:cNvPr id="17415" name="Text Box 7"/>
          <p:cNvSpPr txBox="1">
            <a:spLocks noChangeArrowheads="1"/>
          </p:cNvSpPr>
          <p:nvPr/>
        </p:nvSpPr>
        <p:spPr bwMode="auto">
          <a:xfrm>
            <a:off x="0" y="1054100"/>
            <a:ext cx="9144000" cy="954088"/>
          </a:xfrm>
          <a:prstGeom prst="rect">
            <a:avLst/>
          </a:prstGeom>
          <a:gradFill rotWithShape="1">
            <a:gsLst>
              <a:gs pos="0">
                <a:srgbClr val="4D4D4D"/>
              </a:gs>
              <a:gs pos="50000">
                <a:srgbClr val="252525"/>
              </a:gs>
              <a:gs pos="100000">
                <a:srgbClr val="4D4D4D"/>
              </a:gs>
            </a:gsLst>
            <a:lin ang="5400000" scaled="1"/>
          </a:gradFill>
          <a:ln w="12700">
            <a:noFill/>
            <a:miter lim="800000"/>
            <a:headEnd type="none" w="sm" len="sm"/>
            <a:tailEnd type="none" w="sm" len="sm"/>
          </a:ln>
        </p:spPr>
        <p:txBody>
          <a:bodyPr>
            <a:spAutoFit/>
          </a:bodyPr>
          <a:lstStyle/>
          <a:p>
            <a:pPr algn="ctr"/>
            <a:r>
              <a:rPr lang="en-US" altLang="zh-CN" sz="2800" b="1" dirty="0" err="1">
                <a:solidFill>
                  <a:schemeClr val="bg1"/>
                </a:solidFill>
                <a:latin typeface="Arial" pitchFamily="34" charset="0"/>
                <a:cs typeface="Arial" pitchFamily="34" charset="0"/>
              </a:rPr>
              <a:t>Vấn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đề</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thời</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gian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viết</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có</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liên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quan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trực</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tiếp</a:t>
            </a:r>
            <a:endParaRPr lang="en-US" altLang="zh-CN" sz="2800" b="1" dirty="0">
              <a:solidFill>
                <a:schemeClr val="bg1"/>
              </a:solidFill>
              <a:latin typeface="Arial" pitchFamily="34" charset="0"/>
              <a:cs typeface="Arial" pitchFamily="34" charset="0"/>
            </a:endParaRPr>
          </a:p>
          <a:p>
            <a:pPr algn="ct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đến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nơi</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nhận</a:t>
            </a:r>
            <a:r>
              <a:rPr lang="en-US" altLang="zh-CN" sz="2800" b="1" dirty="0">
                <a:solidFill>
                  <a:schemeClr val="bg1"/>
                </a:solidFill>
                <a:latin typeface="Arial" pitchFamily="34" charset="0"/>
                <a:cs typeface="Arial" pitchFamily="34" charset="0"/>
              </a:rPr>
              <a:t>.</a:t>
            </a:r>
            <a:endParaRPr lang="en-US" sz="2800" b="1" dirty="0">
              <a:solidFill>
                <a:schemeClr val="bg1"/>
              </a:solidFill>
              <a:latin typeface="Arial" pitchFamily="34" charset="0"/>
              <a:cs typeface="Arial" pitchFamily="34" charset="0"/>
            </a:endParaRPr>
          </a:p>
        </p:txBody>
      </p:sp>
      <p:sp>
        <p:nvSpPr>
          <p:cNvPr id="17416" name="Text Box 8"/>
          <p:cNvSpPr txBox="1">
            <a:spLocks noChangeArrowheads="1"/>
          </p:cNvSpPr>
          <p:nvPr/>
        </p:nvSpPr>
        <p:spPr bwMode="auto">
          <a:xfrm>
            <a:off x="2209800" y="2482850"/>
            <a:ext cx="4733925" cy="954088"/>
          </a:xfrm>
          <a:prstGeom prst="rect">
            <a:avLst/>
          </a:prstGeom>
          <a:solidFill>
            <a:srgbClr val="002060"/>
          </a:solidFill>
          <a:ln w="12700">
            <a:solidFill>
              <a:schemeClr val="tx2">
                <a:lumMod val="40000"/>
                <a:lumOff val="60000"/>
              </a:schemeClr>
            </a:solidFill>
            <a:miter lim="800000"/>
            <a:headEnd type="none" w="sm" len="sm"/>
            <a:tailEnd type="none" w="sm" len="sm"/>
          </a:ln>
        </p:spPr>
        <p:txBody>
          <a:bodyPr>
            <a:spAutoFit/>
          </a:bodyPr>
          <a:lstStyle/>
          <a:p>
            <a:pPr algn="ctr"/>
            <a:r>
              <a:rPr lang="en-US" altLang="zh-CN" sz="2800" b="1" dirty="0" err="1">
                <a:solidFill>
                  <a:srgbClr val="FFFFFF"/>
                </a:solidFill>
                <a:latin typeface="Arial" pitchFamily="34" charset="0"/>
                <a:cs typeface="Arial" pitchFamily="34" charset="0"/>
              </a:rPr>
              <a:t>Thuyết</a:t>
            </a:r>
            <a:r>
              <a:rPr lang="en-US" altLang="zh-CN" sz="2800" b="1" dirty="0">
                <a:solidFill>
                  <a:srgbClr val="FFFFFF"/>
                </a:solidFill>
                <a:latin typeface="Arial" pitchFamily="34" charset="0"/>
                <a:cs typeface="Arial" pitchFamily="34" charset="0"/>
              </a:rPr>
              <a:t> </a:t>
            </a:r>
            <a:r>
              <a:rPr lang="en-US" altLang="zh-CN" sz="2800" b="1" dirty="0" err="1">
                <a:solidFill>
                  <a:srgbClr val="FFFFFF"/>
                </a:solidFill>
                <a:latin typeface="Arial" pitchFamily="34" charset="0"/>
                <a:cs typeface="Arial" pitchFamily="34" charset="0"/>
              </a:rPr>
              <a:t>bắc</a:t>
            </a:r>
            <a:r>
              <a:rPr lang="en-US" altLang="zh-CN" sz="2800" b="1" dirty="0">
                <a:solidFill>
                  <a:srgbClr val="FFFFFF"/>
                </a:solidFill>
                <a:latin typeface="Arial" pitchFamily="34" charset="0"/>
                <a:cs typeface="Arial" pitchFamily="34" charset="0"/>
              </a:rPr>
              <a:t> Galati</a:t>
            </a:r>
          </a:p>
          <a:p>
            <a:pPr algn="ctr"/>
            <a:r>
              <a:rPr lang="en-US" altLang="zh-CN" sz="2800" b="1" dirty="0">
                <a:solidFill>
                  <a:srgbClr val="FFFFFF"/>
                </a:solidFill>
                <a:latin typeface="Arial" pitchFamily="34" charset="0"/>
                <a:cs typeface="Arial" pitchFamily="34" charset="0"/>
              </a:rPr>
              <a:t>(</a:t>
            </a:r>
            <a:r>
              <a:rPr lang="en-US" altLang="zh-CN" sz="2800" b="1" dirty="0" err="1">
                <a:solidFill>
                  <a:srgbClr val="FFFFFF"/>
                </a:solidFill>
                <a:latin typeface="Arial" pitchFamily="34" charset="0"/>
                <a:cs typeface="Arial" pitchFamily="34" charset="0"/>
              </a:rPr>
              <a:t>có</a:t>
            </a:r>
            <a:r>
              <a:rPr lang="en-US" altLang="zh-CN" sz="2800" b="1" dirty="0">
                <a:solidFill>
                  <a:srgbClr val="FFFFFF"/>
                </a:solidFill>
                <a:latin typeface="Arial" pitchFamily="34" charset="0"/>
                <a:cs typeface="Arial" pitchFamily="34" charset="0"/>
              </a:rPr>
              <a:t> </a:t>
            </a:r>
            <a:r>
              <a:rPr lang="en-US" altLang="zh-CN" sz="2800" b="1" dirty="0" err="1">
                <a:solidFill>
                  <a:srgbClr val="FFFFFF"/>
                </a:solidFill>
                <a:latin typeface="Arial" pitchFamily="34" charset="0"/>
                <a:cs typeface="Arial" pitchFamily="34" charset="0"/>
              </a:rPr>
              <a:t>sau</a:t>
            </a:r>
            <a:r>
              <a:rPr lang="en-US" altLang="zh-CN" sz="2800" b="1" dirty="0">
                <a:solidFill>
                  <a:srgbClr val="FFFFFF"/>
                </a:solidFill>
                <a:latin typeface="Arial" pitchFamily="34" charset="0"/>
                <a:cs typeface="Arial" pitchFamily="34" charset="0"/>
              </a:rPr>
              <a:t>)</a:t>
            </a:r>
            <a:endParaRPr lang="en-US" sz="2800" dirty="0">
              <a:solidFill>
                <a:srgbClr val="FFFFFF"/>
              </a:solidFill>
              <a:latin typeface="Arial" pitchFamily="34" charset="0"/>
              <a:cs typeface="Arial" pitchFamily="34" charset="0"/>
            </a:endParaRPr>
          </a:p>
        </p:txBody>
      </p:sp>
      <p:sp>
        <p:nvSpPr>
          <p:cNvPr id="17417" name="Text Box 9"/>
          <p:cNvSpPr txBox="1">
            <a:spLocks noChangeArrowheads="1"/>
          </p:cNvSpPr>
          <p:nvPr/>
        </p:nvSpPr>
        <p:spPr bwMode="auto">
          <a:xfrm>
            <a:off x="2209800" y="3917950"/>
            <a:ext cx="4733925" cy="954088"/>
          </a:xfrm>
          <a:prstGeom prst="rect">
            <a:avLst/>
          </a:prstGeom>
          <a:solidFill>
            <a:schemeClr val="bg2"/>
          </a:solidFill>
          <a:ln w="12700">
            <a:solidFill>
              <a:schemeClr val="folHlink"/>
            </a:solidFill>
            <a:miter lim="800000"/>
            <a:headEnd type="none" w="sm" len="sm"/>
            <a:tailEnd type="none" w="sm" len="sm"/>
          </a:ln>
        </p:spPr>
        <p:txBody>
          <a:bodyPr>
            <a:spAutoFit/>
          </a:bodyPr>
          <a:lstStyle/>
          <a:p>
            <a:pPr algn="ctr"/>
            <a:r>
              <a:rPr lang="en-US" altLang="zh-CN" sz="2800" b="1" dirty="0" err="1">
                <a:latin typeface="Arial" pitchFamily="34" charset="0"/>
                <a:cs typeface="Arial" pitchFamily="34" charset="0"/>
              </a:rPr>
              <a:t>Thuyết</a:t>
            </a:r>
            <a:r>
              <a:rPr lang="en-US" altLang="zh-CN" sz="2800" b="1" dirty="0">
                <a:latin typeface="Arial" pitchFamily="34" charset="0"/>
                <a:cs typeface="Arial" pitchFamily="34" charset="0"/>
              </a:rPr>
              <a:t> </a:t>
            </a:r>
            <a:r>
              <a:rPr lang="en-US" altLang="zh-CN" sz="2800" b="1" dirty="0" err="1">
                <a:latin typeface="Arial" pitchFamily="34" charset="0"/>
                <a:cs typeface="Arial" pitchFamily="34" charset="0"/>
              </a:rPr>
              <a:t>nam</a:t>
            </a:r>
            <a:r>
              <a:rPr lang="en-US" altLang="zh-CN" sz="2800" b="1" dirty="0">
                <a:latin typeface="Arial" pitchFamily="34" charset="0"/>
                <a:cs typeface="Arial" pitchFamily="34" charset="0"/>
              </a:rPr>
              <a:t> Galati</a:t>
            </a:r>
          </a:p>
          <a:p>
            <a:pPr algn="ctr"/>
            <a:r>
              <a:rPr lang="en-US" altLang="zh-CN" sz="2800" b="1" dirty="0">
                <a:latin typeface="Arial" pitchFamily="34" charset="0"/>
                <a:cs typeface="Arial" pitchFamily="34" charset="0"/>
              </a:rPr>
              <a:t> (</a:t>
            </a:r>
            <a:r>
              <a:rPr lang="en-US" altLang="zh-CN" sz="2800" b="1" dirty="0" err="1">
                <a:latin typeface="Arial" pitchFamily="34" charset="0"/>
                <a:cs typeface="Arial" pitchFamily="34" charset="0"/>
              </a:rPr>
              <a:t>có</a:t>
            </a:r>
            <a:r>
              <a:rPr lang="en-US" altLang="zh-CN" sz="2800" b="1" dirty="0">
                <a:latin typeface="Arial" pitchFamily="34" charset="0"/>
                <a:cs typeface="Arial" pitchFamily="34" charset="0"/>
              </a:rPr>
              <a:t> </a:t>
            </a:r>
            <a:r>
              <a:rPr lang="en-US" altLang="zh-CN" sz="2800" b="1" dirty="0" err="1">
                <a:latin typeface="Arial" pitchFamily="34" charset="0"/>
                <a:cs typeface="Arial" pitchFamily="34" charset="0"/>
              </a:rPr>
              <a:t>trước</a:t>
            </a:r>
            <a:r>
              <a:rPr lang="en-US" altLang="zh-CN" sz="2800" b="1" dirty="0">
                <a:latin typeface="Arial" pitchFamily="34" charset="0"/>
                <a:cs typeface="Arial" pitchFamily="34" charset="0"/>
              </a:rPr>
              <a:t>)</a:t>
            </a:r>
          </a:p>
        </p:txBody>
      </p:sp>
      <p:sp>
        <p:nvSpPr>
          <p:cNvPr id="17419" name="Text Box 11"/>
          <p:cNvSpPr txBox="1">
            <a:spLocks noChangeArrowheads="1"/>
          </p:cNvSpPr>
          <p:nvPr/>
        </p:nvSpPr>
        <p:spPr bwMode="auto">
          <a:xfrm rot="-1200000">
            <a:off x="1614425" y="3299463"/>
            <a:ext cx="7213600" cy="2246312"/>
          </a:xfrm>
          <a:prstGeom prst="rect">
            <a:avLst/>
          </a:prstGeom>
          <a:solidFill>
            <a:srgbClr val="000000"/>
          </a:solidFill>
          <a:ln w="12700">
            <a:noFill/>
            <a:miter lim="800000"/>
            <a:headEnd type="none" w="sm" len="sm"/>
            <a:tailEnd type="none" w="sm" len="sm"/>
          </a:ln>
        </p:spPr>
        <p:txBody>
          <a:bodyPr>
            <a:spAutoFit/>
          </a:bodyPr>
          <a:lstStyle/>
          <a:p>
            <a:pPr algn="ctr"/>
            <a:r>
              <a:rPr lang="en-US" altLang="zh-CN" sz="2800" b="1" dirty="0" err="1">
                <a:solidFill>
                  <a:schemeClr val="bg1"/>
                </a:solidFill>
                <a:latin typeface="Arial" pitchFamily="34" charset="0"/>
                <a:cs typeface="Arial" pitchFamily="34" charset="0"/>
              </a:rPr>
              <a:t>Tranh</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luận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về</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hai</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thời</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điểm</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chưa</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đi</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đến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kết</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luận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mặc</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dù</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những</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chứng</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cứ</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thuận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lợi</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nhất</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nghiêng</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về</a:t>
            </a:r>
            <a:r>
              <a:rPr lang="en-US" altLang="zh-CN" sz="2800" b="1" dirty="0">
                <a:solidFill>
                  <a:schemeClr val="bg1"/>
                </a:solidFill>
                <a:latin typeface="Arial" pitchFamily="34" charset="0"/>
                <a:cs typeface="Arial" pitchFamily="34" charset="0"/>
              </a:rPr>
              <a:t> Nam Galati </a:t>
            </a:r>
            <a:r>
              <a:rPr lang="en-US" altLang="zh-CN" sz="2800" b="1" dirty="0" err="1">
                <a:solidFill>
                  <a:schemeClr val="bg1"/>
                </a:solidFill>
                <a:latin typeface="Arial" pitchFamily="34" charset="0"/>
                <a:cs typeface="Arial" pitchFamily="34" charset="0"/>
              </a:rPr>
              <a:t>và</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thời</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gian</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viết</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sớm</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nhất</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vào</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khoảng</a:t>
            </a:r>
            <a:r>
              <a:rPr lang="en-US" altLang="zh-CN" sz="2800" b="1" dirty="0">
                <a:solidFill>
                  <a:schemeClr val="bg1"/>
                </a:solidFill>
                <a:latin typeface="Arial" pitchFamily="34" charset="0"/>
                <a:cs typeface="Arial" pitchFamily="34" charset="0"/>
              </a:rPr>
              <a:t> </a:t>
            </a:r>
            <a:r>
              <a:rPr lang="en-US" altLang="zh-CN" sz="2800" b="1" dirty="0" err="1" smtClean="0">
                <a:solidFill>
                  <a:schemeClr val="bg1"/>
                </a:solidFill>
                <a:latin typeface="Arial" pitchFamily="34" charset="0"/>
                <a:cs typeface="Arial" pitchFamily="34" charset="0"/>
              </a:rPr>
              <a:t>mùa</a:t>
            </a:r>
            <a:r>
              <a:rPr lang="en-US" altLang="zh-CN" sz="2800" b="1" dirty="0" smtClean="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thu</a:t>
            </a:r>
            <a:r>
              <a:rPr lang="en-US" altLang="zh-CN" sz="2800" b="1" dirty="0">
                <a:solidFill>
                  <a:schemeClr val="bg1"/>
                </a:solidFill>
                <a:latin typeface="Arial" pitchFamily="34" charset="0"/>
                <a:cs typeface="Arial" pitchFamily="34" charset="0"/>
              </a:rPr>
              <a:t> </a:t>
            </a:r>
            <a:r>
              <a:rPr lang="en-US" altLang="zh-CN" sz="2800" b="1" dirty="0" err="1">
                <a:solidFill>
                  <a:schemeClr val="bg1"/>
                </a:solidFill>
                <a:latin typeface="Arial" pitchFamily="34" charset="0"/>
                <a:cs typeface="Arial" pitchFamily="34" charset="0"/>
              </a:rPr>
              <a:t>năm</a:t>
            </a:r>
            <a:r>
              <a:rPr lang="en-US" altLang="zh-CN" sz="2800" b="1" dirty="0">
                <a:solidFill>
                  <a:schemeClr val="bg1"/>
                </a:solidFill>
                <a:latin typeface="Arial" pitchFamily="34" charset="0"/>
                <a:cs typeface="Arial" pitchFamily="34" charset="0"/>
              </a:rPr>
              <a:t> 49 SC. </a:t>
            </a:r>
            <a:endParaRPr lang="en-US" sz="2800" b="1" dirty="0">
              <a:solidFill>
                <a:schemeClr val="bg1"/>
              </a:solidFill>
              <a:latin typeface="Arial" pitchFamily="34" charset="0"/>
              <a:cs typeface="Arial" pitchFamily="34" charset="0"/>
            </a:endParaRPr>
          </a:p>
        </p:txBody>
      </p:sp>
      <p:sp>
        <p:nvSpPr>
          <p:cNvPr id="8" name="Title 7"/>
          <p:cNvSpPr>
            <a:spLocks noGrp="1"/>
          </p:cNvSpPr>
          <p:nvPr>
            <p:ph type="title" idx="4294967295"/>
          </p:nvPr>
        </p:nvSpPr>
        <p:spPr>
          <a:xfrm>
            <a:off x="1371600" y="0"/>
            <a:ext cx="6172200" cy="838200"/>
          </a:xfrm>
        </p:spPr>
        <p:txBody>
          <a:bodyPr/>
          <a:lstStyle/>
          <a:p>
            <a:pPr algn="ctr">
              <a:defRPr/>
            </a:pPr>
            <a:r>
              <a:rPr lang="en-US" dirty="0" err="1" smtClean="0">
                <a:solidFill>
                  <a:srgbClr val="CCFFCC"/>
                </a:solidFill>
              </a:rPr>
              <a:t>Thời</a:t>
            </a:r>
            <a:r>
              <a:rPr lang="en-US" dirty="0" smtClean="0">
                <a:solidFill>
                  <a:srgbClr val="CCFFCC"/>
                </a:solidFill>
              </a:rPr>
              <a:t> </a:t>
            </a:r>
            <a:r>
              <a:rPr lang="en-US" dirty="0" err="1" smtClean="0">
                <a:solidFill>
                  <a:srgbClr val="CCFFCC"/>
                </a:solidFill>
              </a:rPr>
              <a:t>gian</a:t>
            </a:r>
            <a:r>
              <a:rPr lang="en-US" dirty="0" smtClean="0">
                <a:solidFill>
                  <a:srgbClr val="CCFFCC"/>
                </a:solidFill>
              </a:rPr>
              <a:t> </a:t>
            </a:r>
            <a:r>
              <a:rPr lang="en-US" dirty="0" err="1" smtClean="0">
                <a:solidFill>
                  <a:srgbClr val="CCFFCC"/>
                </a:solidFill>
              </a:rPr>
              <a:t>viết</a:t>
            </a:r>
            <a:r>
              <a:rPr lang="en-US" dirty="0" smtClean="0">
                <a:solidFill>
                  <a:srgbClr val="CCFFCC"/>
                </a:solidFill>
              </a:rPr>
              <a:t> </a:t>
            </a:r>
            <a:r>
              <a:rPr lang="en-US" dirty="0" err="1" smtClean="0">
                <a:solidFill>
                  <a:srgbClr val="CCFFCC"/>
                </a:solidFill>
              </a:rPr>
              <a:t>thư</a:t>
            </a:r>
            <a:endParaRPr lang="en-US" dirty="0" smtClean="0">
              <a:solidFill>
                <a:srgbClr val="CCFFCC"/>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 calcmode="lin" valueType="num">
                                      <p:cBhvr additive="base">
                                        <p:cTn id="13" dur="500" fill="hold"/>
                                        <p:tgtEl>
                                          <p:spTgt spid="17416"/>
                                        </p:tgtEl>
                                        <p:attrNameLst>
                                          <p:attrName>ppt_x</p:attrName>
                                        </p:attrNameLst>
                                      </p:cBhvr>
                                      <p:tavLst>
                                        <p:tav tm="0">
                                          <p:val>
                                            <p:strVal val="0-#ppt_w/2"/>
                                          </p:val>
                                        </p:tav>
                                        <p:tav tm="100000">
                                          <p:val>
                                            <p:strVal val="#ppt_x"/>
                                          </p:val>
                                        </p:tav>
                                      </p:tavLst>
                                    </p:anim>
                                    <p:anim calcmode="lin" valueType="num">
                                      <p:cBhvr additive="base">
                                        <p:cTn id="14"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additive="base">
                                        <p:cTn id="19" dur="500" fill="hold"/>
                                        <p:tgtEl>
                                          <p:spTgt spid="17417"/>
                                        </p:tgtEl>
                                        <p:attrNameLst>
                                          <p:attrName>ppt_x</p:attrName>
                                        </p:attrNameLst>
                                      </p:cBhvr>
                                      <p:tavLst>
                                        <p:tav tm="0">
                                          <p:val>
                                            <p:strVal val="1+#ppt_w/2"/>
                                          </p:val>
                                        </p:tav>
                                        <p:tav tm="100000">
                                          <p:val>
                                            <p:strVal val="#ppt_x"/>
                                          </p:val>
                                        </p:tav>
                                      </p:tavLst>
                                    </p:anim>
                                    <p:anim calcmode="lin" valueType="num">
                                      <p:cBhvr additive="base">
                                        <p:cTn id="20"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500" fill="hold"/>
                                        <p:tgtEl>
                                          <p:spTgt spid="17419"/>
                                        </p:tgtEl>
                                        <p:attrNameLst>
                                          <p:attrName>ppt_w</p:attrName>
                                        </p:attrNameLst>
                                      </p:cBhvr>
                                      <p:tavLst>
                                        <p:tav tm="0">
                                          <p:val>
                                            <p:fltVal val="0"/>
                                          </p:val>
                                        </p:tav>
                                        <p:tav tm="100000">
                                          <p:val>
                                            <p:strVal val="#ppt_w"/>
                                          </p:val>
                                        </p:tav>
                                      </p:tavLst>
                                    </p:anim>
                                    <p:anim calcmode="lin" valueType="num">
                                      <p:cBhvr>
                                        <p:cTn id="26" dur="500" fill="hold"/>
                                        <p:tgtEl>
                                          <p:spTgt spid="174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autoUpdateAnimBg="0"/>
      <p:bldP spid="17416" grpId="0" animBg="1" autoUpdateAnimBg="0"/>
      <p:bldP spid="17417" grpId="0" animBg="1" autoUpdateAnimBg="0"/>
      <p:bldP spid="1741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7848600" y="228600"/>
            <a:ext cx="1314450" cy="461963"/>
          </a:xfrm>
          <a:prstGeom prst="rect">
            <a:avLst/>
          </a:prstGeom>
          <a:noFill/>
          <a:ln w="12700">
            <a:noFill/>
            <a:miter lim="800000"/>
            <a:headEnd type="none" w="sm" len="sm"/>
            <a:tailEnd type="none" w="sm" len="sm"/>
          </a:ln>
        </p:spPr>
        <p:txBody>
          <a:bodyPr wrap="none">
            <a:spAutoFit/>
          </a:bodyPr>
          <a:lstStyle/>
          <a:p>
            <a:r>
              <a:rPr lang="en-US">
                <a:latin typeface="Arial" pitchFamily="34" charset="0"/>
                <a:cs typeface="Arial" pitchFamily="34" charset="0"/>
              </a:rPr>
              <a:t>168-169</a:t>
            </a:r>
          </a:p>
        </p:txBody>
      </p:sp>
      <p:sp>
        <p:nvSpPr>
          <p:cNvPr id="18441" name="Text Box 9"/>
          <p:cNvSpPr txBox="1">
            <a:spLocks noChangeArrowheads="1"/>
          </p:cNvSpPr>
          <p:nvPr/>
        </p:nvSpPr>
        <p:spPr bwMode="auto">
          <a:xfrm>
            <a:off x="228600" y="889000"/>
            <a:ext cx="4114800" cy="1200329"/>
          </a:xfrm>
          <a:prstGeom prst="rect">
            <a:avLst/>
          </a:prstGeom>
          <a:solidFill>
            <a:srgbClr val="002060"/>
          </a:solidFill>
          <a:ln w="12700">
            <a:solidFill>
              <a:schemeClr val="folHlink"/>
            </a:solidFill>
            <a:miter lim="800000"/>
            <a:headEnd type="none" w="sm" len="sm"/>
            <a:tailEnd type="none" w="sm" len="sm"/>
          </a:ln>
        </p:spPr>
        <p:txBody>
          <a:bodyPr wrap="square">
            <a:spAutoFit/>
          </a:bodyPr>
          <a:lstStyle/>
          <a:p>
            <a:pPr marL="457200" indent="-457200" algn="ctr"/>
            <a:r>
              <a:rPr lang="en-US" altLang="zh-CN" sz="2400" b="1" dirty="0" err="1">
                <a:solidFill>
                  <a:schemeClr val="bg1"/>
                </a:solidFill>
                <a:latin typeface="Arial" pitchFamily="34" charset="0"/>
                <a:cs typeface="Arial" pitchFamily="34" charset="0"/>
              </a:rPr>
              <a:t>Thuyết</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bắc</a:t>
            </a:r>
            <a:r>
              <a:rPr lang="en-US" altLang="zh-CN" sz="2400" b="1" dirty="0">
                <a:solidFill>
                  <a:schemeClr val="bg1"/>
                </a:solidFill>
                <a:latin typeface="Arial" pitchFamily="34" charset="0"/>
                <a:cs typeface="Arial" pitchFamily="34" charset="0"/>
              </a:rPr>
              <a:t> Galati</a:t>
            </a:r>
          </a:p>
          <a:p>
            <a:pPr marL="457200" indent="-457200" algn="ct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từ</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Ephesô</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Côrinhtô</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Maxêđoan</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hoặc</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Rôma</a:t>
            </a:r>
            <a:r>
              <a:rPr lang="en-US" altLang="zh-CN" sz="2400" b="1" dirty="0">
                <a:solidFill>
                  <a:schemeClr val="bg1"/>
                </a:solidFill>
                <a:latin typeface="Arial" pitchFamily="34" charset="0"/>
                <a:cs typeface="Arial" pitchFamily="34" charset="0"/>
              </a:rPr>
              <a:t>.</a:t>
            </a:r>
            <a:endParaRPr lang="en-US" sz="2400" b="1" dirty="0">
              <a:solidFill>
                <a:schemeClr val="bg1"/>
              </a:solidFill>
              <a:latin typeface="Arial" pitchFamily="34" charset="0"/>
              <a:cs typeface="Arial" pitchFamily="34" charset="0"/>
            </a:endParaRPr>
          </a:p>
        </p:txBody>
      </p:sp>
      <p:sp>
        <p:nvSpPr>
          <p:cNvPr id="18442" name="Text Box 10"/>
          <p:cNvSpPr txBox="1">
            <a:spLocks noChangeArrowheads="1"/>
          </p:cNvSpPr>
          <p:nvPr/>
        </p:nvSpPr>
        <p:spPr bwMode="auto">
          <a:xfrm>
            <a:off x="4572000" y="914400"/>
            <a:ext cx="4343400" cy="1569660"/>
          </a:xfrm>
          <a:prstGeom prst="rect">
            <a:avLst/>
          </a:prstGeom>
          <a:solidFill>
            <a:srgbClr val="002060"/>
          </a:solidFill>
          <a:ln w="12700">
            <a:solidFill>
              <a:schemeClr val="folHlink"/>
            </a:solidFill>
            <a:miter lim="800000"/>
            <a:headEnd type="none" w="sm" len="sm"/>
            <a:tailEnd type="none" w="sm" len="sm"/>
          </a:ln>
        </p:spPr>
        <p:txBody>
          <a:bodyPr>
            <a:spAutoFit/>
          </a:bodyPr>
          <a:lstStyle/>
          <a:p>
            <a:pPr marL="457200" indent="-457200" algn="ctr"/>
            <a:r>
              <a:rPr lang="en-US" altLang="zh-CN" sz="2400" b="1" dirty="0" err="1">
                <a:solidFill>
                  <a:schemeClr val="bg1"/>
                </a:solidFill>
                <a:latin typeface="Arial" pitchFamily="34" charset="0"/>
                <a:cs typeface="Arial" pitchFamily="34" charset="0"/>
              </a:rPr>
              <a:t>Thuyết</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nam</a:t>
            </a:r>
            <a:r>
              <a:rPr lang="en-US" altLang="zh-CN" sz="2400" b="1" dirty="0">
                <a:solidFill>
                  <a:schemeClr val="bg1"/>
                </a:solidFill>
                <a:latin typeface="Arial" pitchFamily="34" charset="0"/>
                <a:cs typeface="Arial" pitchFamily="34" charset="0"/>
              </a:rPr>
              <a:t> Galati</a:t>
            </a:r>
          </a:p>
          <a:p>
            <a:pPr marL="457200" indent="-457200" algn="ct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Từ</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Antiốt</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hoặc</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đi</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từ</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Antiốt</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đến</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Giê-ru-sa-lem</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để</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dự</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hội</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nghị</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Giê-ru-sa-lem</a:t>
            </a:r>
            <a:r>
              <a:rPr lang="en-US" altLang="zh-CN" sz="2400" b="1" dirty="0">
                <a:solidFill>
                  <a:schemeClr val="bg1"/>
                </a:solidFill>
                <a:latin typeface="Arial" pitchFamily="34" charset="0"/>
                <a:cs typeface="Arial" pitchFamily="34" charset="0"/>
              </a:rPr>
              <a:t>.</a:t>
            </a:r>
            <a:endParaRPr lang="en-US" sz="2400" b="1" dirty="0">
              <a:solidFill>
                <a:schemeClr val="bg1"/>
              </a:solidFill>
              <a:latin typeface="Arial" pitchFamily="34" charset="0"/>
              <a:cs typeface="Arial" pitchFamily="34" charset="0"/>
            </a:endParaRPr>
          </a:p>
        </p:txBody>
      </p:sp>
      <p:sp>
        <p:nvSpPr>
          <p:cNvPr id="18443" name="Text Box 11"/>
          <p:cNvSpPr txBox="1">
            <a:spLocks noChangeArrowheads="1"/>
          </p:cNvSpPr>
          <p:nvPr/>
        </p:nvSpPr>
        <p:spPr bwMode="auto">
          <a:xfrm>
            <a:off x="7938" y="4044950"/>
            <a:ext cx="4335462" cy="2308324"/>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p>
            <a:pPr marL="457200" indent="-457200" algn="ctr">
              <a:defRPr/>
            </a:pPr>
            <a:r>
              <a:rPr lang="en-US" altLang="zh-CN" sz="2400" b="1" dirty="0" err="1">
                <a:solidFill>
                  <a:schemeClr val="bg1"/>
                </a:solidFill>
                <a:latin typeface="Arial" pitchFamily="34" charset="0"/>
                <a:cs typeface="Arial" pitchFamily="34" charset="0"/>
              </a:rPr>
              <a:t>Tín</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hữu</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người</a:t>
            </a:r>
            <a:r>
              <a:rPr lang="en-US" altLang="zh-CN" sz="2400" b="1" dirty="0">
                <a:solidFill>
                  <a:schemeClr val="bg1"/>
                </a:solidFill>
                <a:latin typeface="Arial" pitchFamily="34" charset="0"/>
                <a:cs typeface="Arial" pitchFamily="34" charset="0"/>
              </a:rPr>
              <a:t> Gall</a:t>
            </a:r>
          </a:p>
          <a:p>
            <a:pPr marL="457200" indent="-457200" algn="ctr">
              <a:defRPr/>
            </a:pPr>
            <a:r>
              <a:rPr lang="en-US" altLang="zh-CN" sz="2400" b="1" dirty="0">
                <a:solidFill>
                  <a:schemeClr val="bg1"/>
                </a:solidFill>
                <a:latin typeface="Arial" pitchFamily="34" charset="0"/>
                <a:cs typeface="Arial" pitchFamily="34" charset="0"/>
              </a:rPr>
              <a:t>ở </a:t>
            </a:r>
            <a:r>
              <a:rPr lang="en-US" altLang="zh-CN" sz="2400" b="1" dirty="0" err="1">
                <a:solidFill>
                  <a:schemeClr val="bg1"/>
                </a:solidFill>
                <a:latin typeface="Arial" pitchFamily="34" charset="0"/>
                <a:cs typeface="Arial" pitchFamily="34" charset="0"/>
              </a:rPr>
              <a:t>vùng</a:t>
            </a:r>
            <a:r>
              <a:rPr lang="en-US" altLang="zh-CN" sz="2400" b="1" dirty="0">
                <a:solidFill>
                  <a:schemeClr val="bg1"/>
                </a:solidFill>
                <a:latin typeface="Arial" pitchFamily="34" charset="0"/>
                <a:cs typeface="Arial" pitchFamily="34" charset="0"/>
              </a:rPr>
              <a:t> Galati (</a:t>
            </a:r>
            <a:r>
              <a:rPr lang="en-US" altLang="zh-CN" sz="2400" b="1" dirty="0" err="1">
                <a:solidFill>
                  <a:schemeClr val="bg1"/>
                </a:solidFill>
                <a:latin typeface="Arial" pitchFamily="34" charset="0"/>
                <a:cs typeface="Arial" pitchFamily="34" charset="0"/>
              </a:rPr>
              <a:t>dân</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tộc</a:t>
            </a:r>
            <a:r>
              <a:rPr lang="en-US" altLang="zh-CN" sz="2400" b="1" dirty="0">
                <a:solidFill>
                  <a:schemeClr val="bg1"/>
                </a:solidFill>
                <a:latin typeface="Arial" pitchFamily="34" charset="0"/>
                <a:cs typeface="Arial" pitchFamily="34" charset="0"/>
              </a:rPr>
              <a:t> Galatia, </a:t>
            </a:r>
            <a:r>
              <a:rPr lang="en-US" altLang="zh-CN" sz="2400" b="1" dirty="0" err="1">
                <a:solidFill>
                  <a:schemeClr val="bg1"/>
                </a:solidFill>
                <a:latin typeface="Arial" pitchFamily="34" charset="0"/>
                <a:cs typeface="Arial" pitchFamily="34" charset="0"/>
              </a:rPr>
              <a:t>bao</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gồm</a:t>
            </a:r>
            <a:r>
              <a:rPr lang="en-US" altLang="zh-CN" sz="2400" b="1" dirty="0">
                <a:solidFill>
                  <a:schemeClr val="bg1"/>
                </a:solidFill>
                <a:latin typeface="Arial" pitchFamily="34" charset="0"/>
                <a:cs typeface="Arial" pitchFamily="34" charset="0"/>
              </a:rPr>
              <a:t> Ancyra, </a:t>
            </a:r>
            <a:r>
              <a:rPr lang="en-US" altLang="zh-CN" sz="2400" b="1" dirty="0" err="1">
                <a:solidFill>
                  <a:schemeClr val="bg1"/>
                </a:solidFill>
                <a:latin typeface="Arial" pitchFamily="34" charset="0"/>
                <a:cs typeface="Arial" pitchFamily="34" charset="0"/>
              </a:rPr>
              <a:t>Pessinus</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và</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Tavium</a:t>
            </a:r>
            <a:r>
              <a:rPr lang="en-US" altLang="zh-CN" sz="2400" b="1" dirty="0">
                <a:solidFill>
                  <a:schemeClr val="bg1"/>
                </a:solidFill>
                <a:latin typeface="Arial" pitchFamily="34" charset="0"/>
                <a:cs typeface="Arial" pitchFamily="34" charset="0"/>
              </a:rPr>
              <a:t>) – </a:t>
            </a:r>
            <a:r>
              <a:rPr lang="en-US" altLang="zh-CN" sz="2400" b="1" dirty="0" err="1">
                <a:solidFill>
                  <a:schemeClr val="bg1"/>
                </a:solidFill>
                <a:latin typeface="Arial" pitchFamily="34" charset="0"/>
                <a:cs typeface="Arial" pitchFamily="34" charset="0"/>
              </a:rPr>
              <a:t>hành</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trình</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Truyền</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giáo</a:t>
            </a:r>
            <a:r>
              <a:rPr lang="en-US" altLang="zh-CN" sz="2400" b="1" dirty="0">
                <a:solidFill>
                  <a:schemeClr val="bg1"/>
                </a:solidFill>
                <a:latin typeface="Arial" pitchFamily="34" charset="0"/>
                <a:cs typeface="Arial" pitchFamily="34" charset="0"/>
              </a:rPr>
              <a:t> 2</a:t>
            </a:r>
          </a:p>
          <a:p>
            <a:pPr marL="457200" indent="-457200" algn="ctr">
              <a:defRPr/>
            </a:pPr>
            <a:r>
              <a:rPr lang="en-US" altLang="zh-CN" sz="2400" b="1" dirty="0">
                <a:solidFill>
                  <a:schemeClr val="bg1"/>
                </a:solidFill>
                <a:latin typeface="Arial" pitchFamily="34" charset="0"/>
                <a:cs typeface="Arial" pitchFamily="34" charset="0"/>
              </a:rPr>
              <a:t>(</a:t>
            </a:r>
            <a:r>
              <a:rPr lang="en-US" altLang="zh-CN" sz="2400" b="1" dirty="0" err="1">
                <a:solidFill>
                  <a:schemeClr val="bg1"/>
                </a:solidFill>
                <a:latin typeface="Arial" pitchFamily="34" charset="0"/>
                <a:cs typeface="Arial" pitchFamily="34" charset="0"/>
              </a:rPr>
              <a:t>Công</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vụ</a:t>
            </a:r>
            <a:r>
              <a:rPr lang="en-US" altLang="zh-CN" sz="2400" b="1" dirty="0">
                <a:solidFill>
                  <a:schemeClr val="bg1"/>
                </a:solidFill>
                <a:latin typeface="Arial" pitchFamily="34" charset="0"/>
                <a:cs typeface="Arial" pitchFamily="34" charset="0"/>
              </a:rPr>
              <a:t> 16:6). </a:t>
            </a:r>
            <a:endParaRPr lang="en-US" sz="2400" b="1" dirty="0">
              <a:solidFill>
                <a:schemeClr val="bg1"/>
              </a:solidFill>
              <a:latin typeface="Arial" pitchFamily="34" charset="0"/>
              <a:cs typeface="Arial" pitchFamily="34" charset="0"/>
            </a:endParaRPr>
          </a:p>
        </p:txBody>
      </p:sp>
      <p:sp>
        <p:nvSpPr>
          <p:cNvPr id="18444" name="Text Box 12"/>
          <p:cNvSpPr txBox="1">
            <a:spLocks noChangeArrowheads="1"/>
          </p:cNvSpPr>
          <p:nvPr/>
        </p:nvSpPr>
        <p:spPr bwMode="auto">
          <a:xfrm>
            <a:off x="4495800" y="3657600"/>
            <a:ext cx="4495800" cy="3046988"/>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p>
            <a:pPr marL="457200" indent="-457200" algn="ctr">
              <a:defRPr/>
            </a:pPr>
            <a:r>
              <a:rPr lang="en-US" altLang="zh-CN" sz="2400" b="1" dirty="0" err="1">
                <a:solidFill>
                  <a:schemeClr val="bg1"/>
                </a:solidFill>
                <a:latin typeface="Arial" pitchFamily="34" charset="0"/>
                <a:cs typeface="Arial" pitchFamily="34" charset="0"/>
              </a:rPr>
              <a:t>Tín</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hữu</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Hy</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lạp</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tại</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thành</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phố</a:t>
            </a:r>
            <a:r>
              <a:rPr lang="en-US" altLang="zh-CN" sz="2400" b="1" dirty="0">
                <a:solidFill>
                  <a:schemeClr val="bg1"/>
                </a:solidFill>
                <a:latin typeface="Arial" pitchFamily="34" charset="0"/>
                <a:cs typeface="Arial" pitchFamily="34" charset="0"/>
              </a:rPr>
              <a:t> Galati </a:t>
            </a:r>
            <a:r>
              <a:rPr lang="en-US" altLang="zh-CN" sz="2400" b="1" dirty="0" err="1">
                <a:solidFill>
                  <a:schemeClr val="bg1"/>
                </a:solidFill>
                <a:latin typeface="Arial" pitchFamily="34" charset="0"/>
                <a:cs typeface="Arial" pitchFamily="34" charset="0"/>
              </a:rPr>
              <a:t>thuộc</a:t>
            </a:r>
            <a:r>
              <a:rPr lang="en-US" altLang="zh-CN" sz="2400" b="1" dirty="0">
                <a:solidFill>
                  <a:schemeClr val="bg1"/>
                </a:solidFill>
                <a:latin typeface="Arial" pitchFamily="34" charset="0"/>
                <a:cs typeface="Arial" pitchFamily="34" charset="0"/>
              </a:rPr>
              <a:t> La </a:t>
            </a:r>
            <a:r>
              <a:rPr lang="en-US" altLang="zh-CN" sz="2400" b="1" dirty="0" err="1">
                <a:solidFill>
                  <a:schemeClr val="bg1"/>
                </a:solidFill>
                <a:latin typeface="Arial" pitchFamily="34" charset="0"/>
                <a:cs typeface="Arial" pitchFamily="34" charset="0"/>
              </a:rPr>
              <a:t>mã</a:t>
            </a:r>
            <a:r>
              <a:rPr lang="en-US" altLang="zh-CN" sz="2400" b="1" dirty="0">
                <a:solidFill>
                  <a:schemeClr val="bg1"/>
                </a:solidFill>
                <a:latin typeface="Arial" pitchFamily="34" charset="0"/>
                <a:cs typeface="Arial" pitchFamily="34" charset="0"/>
              </a:rPr>
              <a:t>  </a:t>
            </a:r>
          </a:p>
          <a:p>
            <a:pPr marL="457200" indent="-457200" algn="ctr">
              <a:defRPr/>
            </a:pPr>
            <a:r>
              <a:rPr lang="en-US" altLang="zh-CN" sz="2400" b="1" dirty="0">
                <a:solidFill>
                  <a:schemeClr val="bg1"/>
                </a:solidFill>
                <a:latin typeface="Arial" pitchFamily="34" charset="0"/>
                <a:cs typeface="Arial" pitchFamily="34" charset="0"/>
              </a:rPr>
              <a:t>( Galati </a:t>
            </a:r>
            <a:r>
              <a:rPr lang="en-US" altLang="zh-CN" sz="2400" b="1" dirty="0" err="1">
                <a:solidFill>
                  <a:schemeClr val="bg1"/>
                </a:solidFill>
                <a:latin typeface="Arial" pitchFamily="34" charset="0"/>
                <a:cs typeface="Arial" pitchFamily="34" charset="0"/>
              </a:rPr>
              <a:t>tính</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theo</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địa</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giới</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chính</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trị</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bao</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gồm</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antiốt</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Bysidi</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Iconi</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Lýttrơ</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và</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Đẹtbơ</a:t>
            </a:r>
            <a:r>
              <a:rPr lang="en-US" altLang="zh-CN" sz="2400" b="1" dirty="0">
                <a:solidFill>
                  <a:schemeClr val="bg1"/>
                </a:solidFill>
                <a:latin typeface="Arial" pitchFamily="34" charset="0"/>
                <a:cs typeface="Arial" pitchFamily="34" charset="0"/>
              </a:rPr>
              <a:t>) – </a:t>
            </a:r>
            <a:br>
              <a:rPr lang="en-US" altLang="zh-CN" sz="2400" b="1" dirty="0">
                <a:solidFill>
                  <a:schemeClr val="bg1"/>
                </a:solidFill>
                <a:latin typeface="Arial" pitchFamily="34" charset="0"/>
                <a:cs typeface="Arial" pitchFamily="34" charset="0"/>
              </a:rPr>
            </a:br>
            <a:r>
              <a:rPr lang="en-US" altLang="zh-CN" sz="2400" b="1" dirty="0" err="1">
                <a:solidFill>
                  <a:schemeClr val="bg1"/>
                </a:solidFill>
                <a:latin typeface="Arial" pitchFamily="34" charset="0"/>
                <a:cs typeface="Arial" pitchFamily="34" charset="0"/>
              </a:rPr>
              <a:t>hành</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trình</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truyền</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giáo</a:t>
            </a:r>
            <a:r>
              <a:rPr lang="en-US" altLang="zh-CN" sz="2400" b="1" dirty="0">
                <a:solidFill>
                  <a:schemeClr val="bg1"/>
                </a:solidFill>
                <a:latin typeface="Arial" pitchFamily="34" charset="0"/>
                <a:cs typeface="Arial" pitchFamily="34" charset="0"/>
              </a:rPr>
              <a:t> 1</a:t>
            </a:r>
          </a:p>
          <a:p>
            <a:pPr marL="457200" indent="-457200" algn="ctr">
              <a:defRPr/>
            </a:pPr>
            <a:r>
              <a:rPr lang="en-US" altLang="zh-CN" sz="2400" b="1" dirty="0">
                <a:solidFill>
                  <a:schemeClr val="bg1"/>
                </a:solidFill>
                <a:latin typeface="Arial" pitchFamily="34" charset="0"/>
                <a:cs typeface="Arial" pitchFamily="34" charset="0"/>
              </a:rPr>
              <a:t>(</a:t>
            </a:r>
            <a:r>
              <a:rPr lang="en-US" altLang="zh-CN" sz="2400" b="1" dirty="0" err="1">
                <a:solidFill>
                  <a:schemeClr val="bg1"/>
                </a:solidFill>
                <a:latin typeface="Arial" pitchFamily="34" charset="0"/>
                <a:cs typeface="Arial" pitchFamily="34" charset="0"/>
              </a:rPr>
              <a:t>Công</a:t>
            </a:r>
            <a:r>
              <a:rPr lang="en-US" altLang="zh-CN" sz="2400" b="1" dirty="0">
                <a:solidFill>
                  <a:schemeClr val="bg1"/>
                </a:solidFill>
                <a:latin typeface="Arial" pitchFamily="34" charset="0"/>
                <a:cs typeface="Arial" pitchFamily="34" charset="0"/>
              </a:rPr>
              <a:t> </a:t>
            </a:r>
            <a:r>
              <a:rPr lang="en-US" altLang="zh-CN" sz="2400" b="1" dirty="0" err="1">
                <a:solidFill>
                  <a:schemeClr val="bg1"/>
                </a:solidFill>
                <a:latin typeface="Arial" pitchFamily="34" charset="0"/>
                <a:cs typeface="Arial" pitchFamily="34" charset="0"/>
              </a:rPr>
              <a:t>vụ</a:t>
            </a:r>
            <a:r>
              <a:rPr lang="en-US" altLang="zh-CN" sz="2400" b="1" dirty="0">
                <a:solidFill>
                  <a:schemeClr val="bg1"/>
                </a:solidFill>
                <a:latin typeface="Arial" pitchFamily="34" charset="0"/>
                <a:cs typeface="Arial" pitchFamily="34" charset="0"/>
              </a:rPr>
              <a:t> 13–14).</a:t>
            </a:r>
            <a:endParaRPr lang="en-US" sz="2400" b="1" dirty="0">
              <a:solidFill>
                <a:schemeClr val="bg1"/>
              </a:solidFill>
              <a:latin typeface="Arial" pitchFamily="34" charset="0"/>
              <a:cs typeface="Arial" pitchFamily="34" charset="0"/>
            </a:endParaRPr>
          </a:p>
        </p:txBody>
      </p:sp>
      <p:sp>
        <p:nvSpPr>
          <p:cNvPr id="18445" name="Line 13"/>
          <p:cNvSpPr>
            <a:spLocks noChangeShapeType="1"/>
          </p:cNvSpPr>
          <p:nvPr/>
        </p:nvSpPr>
        <p:spPr bwMode="auto">
          <a:xfrm>
            <a:off x="2362200" y="2133600"/>
            <a:ext cx="0" cy="1905000"/>
          </a:xfrm>
          <a:prstGeom prst="line">
            <a:avLst/>
          </a:prstGeom>
          <a:noFill/>
          <a:ln w="57150">
            <a:solidFill>
              <a:schemeClr val="bg1"/>
            </a:solidFill>
            <a:round/>
            <a:headEnd type="none" w="sm" len="sm"/>
            <a:tailEnd type="triangle" w="lg" len="lg"/>
          </a:ln>
        </p:spPr>
        <p:txBody>
          <a:bodyPr wrap="none"/>
          <a:lstStyle/>
          <a:p>
            <a:endParaRPr lang="en-US"/>
          </a:p>
        </p:txBody>
      </p:sp>
      <p:sp>
        <p:nvSpPr>
          <p:cNvPr id="18446" name="Line 14"/>
          <p:cNvSpPr>
            <a:spLocks noChangeShapeType="1"/>
          </p:cNvSpPr>
          <p:nvPr/>
        </p:nvSpPr>
        <p:spPr bwMode="auto">
          <a:xfrm>
            <a:off x="6934200" y="2895600"/>
            <a:ext cx="0" cy="685800"/>
          </a:xfrm>
          <a:prstGeom prst="line">
            <a:avLst/>
          </a:prstGeom>
          <a:noFill/>
          <a:ln w="57150">
            <a:solidFill>
              <a:schemeClr val="bg1"/>
            </a:solidFill>
            <a:round/>
            <a:headEnd type="none" w="sm" len="sm"/>
            <a:tailEnd type="triangle" w="lg" len="lg"/>
          </a:ln>
        </p:spPr>
        <p:txBody>
          <a:bodyPr wrap="none"/>
          <a:lstStyle/>
          <a:p>
            <a:endParaRPr lang="en-US"/>
          </a:p>
        </p:txBody>
      </p:sp>
      <p:sp>
        <p:nvSpPr>
          <p:cNvPr id="18447" name="Text Box 15"/>
          <p:cNvSpPr txBox="1">
            <a:spLocks noChangeArrowheads="1"/>
          </p:cNvSpPr>
          <p:nvPr/>
        </p:nvSpPr>
        <p:spPr bwMode="auto">
          <a:xfrm rot="-1200000">
            <a:off x="484188" y="2205038"/>
            <a:ext cx="6972300" cy="1323975"/>
          </a:xfrm>
          <a:prstGeom prst="rect">
            <a:avLst/>
          </a:prstGeom>
          <a:solidFill>
            <a:schemeClr val="bg1"/>
          </a:solidFill>
          <a:ln w="12700">
            <a:noFill/>
            <a:miter lim="800000"/>
            <a:headEnd type="none" w="sm" len="sm"/>
            <a:tailEnd type="none" w="sm" len="sm"/>
          </a:ln>
        </p:spPr>
        <p:txBody>
          <a:bodyPr>
            <a:spAutoFit/>
          </a:bodyPr>
          <a:lstStyle/>
          <a:p>
            <a:pPr algn="ctr"/>
            <a:r>
              <a:rPr lang="en-US" altLang="zh-CN" sz="4000" b="1" dirty="0" err="1">
                <a:latin typeface="Arial" pitchFamily="34" charset="0"/>
                <a:cs typeface="Arial" pitchFamily="34" charset="0"/>
              </a:rPr>
              <a:t>Bằng</a:t>
            </a:r>
            <a:r>
              <a:rPr lang="en-US" altLang="zh-CN" sz="4000" b="1" dirty="0">
                <a:latin typeface="Arial" pitchFamily="34" charset="0"/>
                <a:cs typeface="Arial" pitchFamily="34" charset="0"/>
              </a:rPr>
              <a:t> </a:t>
            </a:r>
            <a:r>
              <a:rPr lang="en-US" altLang="zh-CN" sz="4000" b="1" dirty="0" err="1">
                <a:latin typeface="Arial" pitchFamily="34" charset="0"/>
                <a:cs typeface="Arial" pitchFamily="34" charset="0"/>
              </a:rPr>
              <a:t>chứng</a:t>
            </a:r>
            <a:r>
              <a:rPr lang="en-US" altLang="zh-CN" sz="4000" b="1" dirty="0">
                <a:latin typeface="Arial" pitchFamily="34" charset="0"/>
                <a:cs typeface="Arial" pitchFamily="34" charset="0"/>
              </a:rPr>
              <a:t> </a:t>
            </a:r>
            <a:r>
              <a:rPr lang="en-US" altLang="zh-CN" sz="4000" b="1" dirty="0" err="1">
                <a:latin typeface="Arial" pitchFamily="34" charset="0"/>
                <a:cs typeface="Arial" pitchFamily="34" charset="0"/>
              </a:rPr>
              <a:t>nghiêng</a:t>
            </a:r>
            <a:r>
              <a:rPr lang="en-US" altLang="zh-CN" sz="4000" b="1" dirty="0">
                <a:latin typeface="Arial" pitchFamily="34" charset="0"/>
                <a:cs typeface="Arial" pitchFamily="34" charset="0"/>
              </a:rPr>
              <a:t> </a:t>
            </a:r>
            <a:r>
              <a:rPr lang="en-US" altLang="zh-CN" sz="4000" b="1" dirty="0" err="1">
                <a:latin typeface="Arial" pitchFamily="34" charset="0"/>
                <a:cs typeface="Arial" pitchFamily="34" charset="0"/>
              </a:rPr>
              <a:t>hẳn</a:t>
            </a:r>
            <a:r>
              <a:rPr lang="en-US" altLang="zh-CN" sz="4000" b="1" dirty="0">
                <a:latin typeface="Arial" pitchFamily="34" charset="0"/>
                <a:cs typeface="Arial" pitchFamily="34" charset="0"/>
              </a:rPr>
              <a:t> </a:t>
            </a:r>
            <a:r>
              <a:rPr lang="en-US" altLang="zh-CN" sz="4000" b="1" dirty="0" err="1">
                <a:latin typeface="Arial" pitchFamily="34" charset="0"/>
                <a:cs typeface="Arial" pitchFamily="34" charset="0"/>
              </a:rPr>
              <a:t>về</a:t>
            </a:r>
            <a:r>
              <a:rPr lang="en-US" altLang="zh-CN" sz="4000" b="1" dirty="0">
                <a:latin typeface="Arial" pitchFamily="34" charset="0"/>
                <a:cs typeface="Arial" pitchFamily="34" charset="0"/>
              </a:rPr>
              <a:t> </a:t>
            </a:r>
            <a:r>
              <a:rPr lang="en-US" altLang="zh-CN" sz="4000" b="1" dirty="0" err="1">
                <a:latin typeface="Arial" pitchFamily="34" charset="0"/>
                <a:cs typeface="Arial" pitchFamily="34" charset="0"/>
              </a:rPr>
              <a:t>Thuyết</a:t>
            </a:r>
            <a:r>
              <a:rPr lang="en-US" altLang="zh-CN" sz="4000" b="1" dirty="0">
                <a:latin typeface="Arial" pitchFamily="34" charset="0"/>
                <a:cs typeface="Arial" pitchFamily="34" charset="0"/>
              </a:rPr>
              <a:t> Nam Galati</a:t>
            </a:r>
            <a:endParaRPr lang="en-US" sz="4000" b="1" dirty="0">
              <a:latin typeface="Arial" pitchFamily="34" charset="0"/>
              <a:cs typeface="Arial" pitchFamily="34" charset="0"/>
            </a:endParaRPr>
          </a:p>
        </p:txBody>
      </p:sp>
      <p:sp>
        <p:nvSpPr>
          <p:cNvPr id="11" name="Title 10"/>
          <p:cNvSpPr>
            <a:spLocks noGrp="1"/>
          </p:cNvSpPr>
          <p:nvPr>
            <p:ph type="title" idx="4294967295"/>
          </p:nvPr>
        </p:nvSpPr>
        <p:spPr>
          <a:xfrm>
            <a:off x="1050925" y="115888"/>
            <a:ext cx="6569075" cy="646112"/>
          </a:xfrm>
          <a:gradFill rotWithShape="1">
            <a:gsLst>
              <a:gs pos="0">
                <a:srgbClr val="9933FF"/>
              </a:gs>
              <a:gs pos="50000">
                <a:schemeClr val="tx1"/>
              </a:gs>
              <a:gs pos="100000">
                <a:srgbClr val="9933FF"/>
              </a:gs>
            </a:gsLst>
            <a:lin ang="5400000" scaled="1"/>
          </a:gradFill>
          <a:ln w="12700">
            <a:noFill/>
            <a:miter lim="800000"/>
            <a:headEnd type="none" w="sm" len="sm"/>
            <a:tailEnd type="none" w="sm" len="sm"/>
          </a:ln>
        </p:spPr>
        <p:txBody>
          <a:bodyPr vert="horz" wrap="square" lIns="91440" tIns="45720" rIns="91440" bIns="45720" numCol="1" anchor="b" anchorCtr="0" compatLnSpc="1">
            <a:prstTxWarp prst="textNoShape">
              <a:avLst/>
            </a:prstTxWarp>
            <a:spAutoFit/>
          </a:bodyPr>
          <a:lstStyle/>
          <a:p>
            <a:pPr eaLnBrk="0" fontAlgn="base" hangingPunct="0">
              <a:spcAft>
                <a:spcPct val="0"/>
              </a:spcAft>
            </a:pP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Độc</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giả</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nguyên</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3600" b="1" dirty="0" err="1">
                <a:solidFill>
                  <a:srgbClr val="FFFFFF"/>
                </a:solidFill>
                <a:effectLst>
                  <a:outerShdw blurRad="38100" dist="38100" dir="2700000" algn="tl">
                    <a:srgbClr val="000000"/>
                  </a:outerShdw>
                </a:effectLst>
                <a:latin typeface="Arial" charset="0"/>
                <a:ea typeface="ＭＳ Ｐゴシック" charset="0"/>
                <a:cs typeface="Arial" charset="0"/>
              </a:rPr>
              <a:t>thủy</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5"/>
                                        </p:tgtEl>
                                        <p:attrNameLst>
                                          <p:attrName>style.visibility</p:attrName>
                                        </p:attrNameLst>
                                      </p:cBhvr>
                                      <p:to>
                                        <p:strVal val="visible"/>
                                      </p:to>
                                    </p:set>
                                    <p:anim calcmode="lin" valueType="num">
                                      <p:cBhvr additive="base">
                                        <p:cTn id="13" dur="500" fill="hold"/>
                                        <p:tgtEl>
                                          <p:spTgt spid="18445"/>
                                        </p:tgtEl>
                                        <p:attrNameLst>
                                          <p:attrName>ppt_x</p:attrName>
                                        </p:attrNameLst>
                                      </p:cBhvr>
                                      <p:tavLst>
                                        <p:tav tm="0">
                                          <p:val>
                                            <p:strVal val="#ppt_x"/>
                                          </p:val>
                                        </p:tav>
                                        <p:tav tm="100000">
                                          <p:val>
                                            <p:strVal val="#ppt_x"/>
                                          </p:val>
                                        </p:tav>
                                      </p:tavLst>
                                    </p:anim>
                                    <p:anim calcmode="lin" valueType="num">
                                      <p:cBhvr additive="base">
                                        <p:cTn id="14" dur="5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additive="base">
                                        <p:cTn id="25" dur="500" fill="hold"/>
                                        <p:tgtEl>
                                          <p:spTgt spid="18442"/>
                                        </p:tgtEl>
                                        <p:attrNameLst>
                                          <p:attrName>ppt_x</p:attrName>
                                        </p:attrNameLst>
                                      </p:cBhvr>
                                      <p:tavLst>
                                        <p:tav tm="0">
                                          <p:val>
                                            <p:strVal val="#ppt_x"/>
                                          </p:val>
                                        </p:tav>
                                        <p:tav tm="100000">
                                          <p:val>
                                            <p:strVal val="#ppt_x"/>
                                          </p:val>
                                        </p:tav>
                                      </p:tavLst>
                                    </p:anim>
                                    <p:anim calcmode="lin" valueType="num">
                                      <p:cBhvr additive="base">
                                        <p:cTn id="26"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8446"/>
                                        </p:tgtEl>
                                        <p:attrNameLst>
                                          <p:attrName>style.visibility</p:attrName>
                                        </p:attrNameLst>
                                      </p:cBhvr>
                                      <p:to>
                                        <p:strVal val="visible"/>
                                      </p:to>
                                    </p:set>
                                    <p:anim calcmode="lin" valueType="num">
                                      <p:cBhvr additive="base">
                                        <p:cTn id="31" dur="500" fill="hold"/>
                                        <p:tgtEl>
                                          <p:spTgt spid="18446"/>
                                        </p:tgtEl>
                                        <p:attrNameLst>
                                          <p:attrName>ppt_x</p:attrName>
                                        </p:attrNameLst>
                                      </p:cBhvr>
                                      <p:tavLst>
                                        <p:tav tm="0">
                                          <p:val>
                                            <p:strVal val="#ppt_x"/>
                                          </p:val>
                                        </p:tav>
                                        <p:tav tm="100000">
                                          <p:val>
                                            <p:strVal val="#ppt_x"/>
                                          </p:val>
                                        </p:tav>
                                      </p:tavLst>
                                    </p:anim>
                                    <p:anim calcmode="lin" valueType="num">
                                      <p:cBhvr additive="base">
                                        <p:cTn id="32" dur="500" fill="hold"/>
                                        <p:tgtEl>
                                          <p:spTgt spid="18446"/>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4"/>
                                        </p:tgtEl>
                                        <p:attrNameLst>
                                          <p:attrName>style.visibility</p:attrName>
                                        </p:attrNameLst>
                                      </p:cBhvr>
                                      <p:to>
                                        <p:strVal val="visible"/>
                                      </p:to>
                                    </p:set>
                                    <p:anim calcmode="lin" valueType="num">
                                      <p:cBhvr additive="base">
                                        <p:cTn id="37" dur="500" fill="hold"/>
                                        <p:tgtEl>
                                          <p:spTgt spid="18444"/>
                                        </p:tgtEl>
                                        <p:attrNameLst>
                                          <p:attrName>ppt_x</p:attrName>
                                        </p:attrNameLst>
                                      </p:cBhvr>
                                      <p:tavLst>
                                        <p:tav tm="0">
                                          <p:val>
                                            <p:strVal val="#ppt_x"/>
                                          </p:val>
                                        </p:tav>
                                        <p:tav tm="100000">
                                          <p:val>
                                            <p:strVal val="#ppt_x"/>
                                          </p:val>
                                        </p:tav>
                                      </p:tavLst>
                                    </p:anim>
                                    <p:anim calcmode="lin" valueType="num">
                                      <p:cBhvr additive="base">
                                        <p:cTn id="3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447"/>
                                        </p:tgtEl>
                                        <p:attrNameLst>
                                          <p:attrName>style.visibility</p:attrName>
                                        </p:attrNameLst>
                                      </p:cBhvr>
                                      <p:to>
                                        <p:strVal val="visible"/>
                                      </p:to>
                                    </p:set>
                                    <p:anim calcmode="lin" valueType="num">
                                      <p:cBhvr>
                                        <p:cTn id="43" dur="500" fill="hold"/>
                                        <p:tgtEl>
                                          <p:spTgt spid="18447"/>
                                        </p:tgtEl>
                                        <p:attrNameLst>
                                          <p:attrName>ppt_w</p:attrName>
                                        </p:attrNameLst>
                                      </p:cBhvr>
                                      <p:tavLst>
                                        <p:tav tm="0">
                                          <p:val>
                                            <p:fltVal val="0"/>
                                          </p:val>
                                        </p:tav>
                                        <p:tav tm="100000">
                                          <p:val>
                                            <p:strVal val="#ppt_w"/>
                                          </p:val>
                                        </p:tav>
                                      </p:tavLst>
                                    </p:anim>
                                    <p:anim calcmode="lin" valueType="num">
                                      <p:cBhvr>
                                        <p:cTn id="44" dur="500" fill="hold"/>
                                        <p:tgtEl>
                                          <p:spTgt spid="18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P spid="18444" grpId="0" animBg="1" autoUpdateAnimBg="0"/>
      <p:bldP spid="18445" grpId="0" animBg="1"/>
      <p:bldP spid="18446" grpId="0" animBg="1"/>
      <p:bldP spid="1844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ChangeArrowheads="1"/>
          </p:cNvSpPr>
          <p:nvPr/>
        </p:nvSpPr>
        <p:spPr bwMode="auto">
          <a:xfrm>
            <a:off x="6248400" y="2819400"/>
            <a:ext cx="1447800" cy="2895600"/>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fontAlgn="base" hangingPunct="0">
              <a:spcBef>
                <a:spcPct val="0"/>
              </a:spcBef>
              <a:spcAft>
                <a:spcPct val="0"/>
              </a:spcAft>
            </a:pPr>
            <a:endParaRPr lang="en-US" sz="1400" smtClean="0">
              <a:solidFill>
                <a:srgbClr val="000000"/>
              </a:solidFill>
              <a:latin typeface="Arial Narrow" charset="0"/>
              <a:ea typeface="ＭＳ Ｐゴシック" charset="0"/>
              <a:cs typeface="Times New Roman" charset="0"/>
            </a:endParaRPr>
          </a:p>
        </p:txBody>
      </p:sp>
      <p:sp>
        <p:nvSpPr>
          <p:cNvPr id="540675" name="Rectangle 1027" descr="Brow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algn="ctr" eaLnBrk="0" fontAlgn="base" hangingPunct="0">
              <a:spcBef>
                <a:spcPct val="0"/>
              </a:spcBef>
              <a:spcAft>
                <a:spcPct val="0"/>
              </a:spcAft>
              <a:defRPr/>
            </a:pPr>
            <a:endParaRPr lang="en-US">
              <a:solidFill>
                <a:srgbClr val="000000"/>
              </a:solidFill>
              <a:effectLst>
                <a:outerShdw blurRad="38100" dist="38100" dir="2700000" algn="tl">
                  <a:srgbClr val="C0C0C0"/>
                </a:outerShdw>
              </a:effectLst>
              <a:latin typeface="Arial Narrow" pitchFamily="34" charset="0"/>
              <a:ea typeface="ＭＳ Ｐゴシック" charset="0"/>
              <a:cs typeface="Times New Roman" pitchFamily="18"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7"/>
              </a:schemeClr>
            </a:outerShdw>
          </a:effectLst>
        </p:spPr>
        <p:txBody>
          <a:bodyPr/>
          <a:lstStyle/>
          <a:p>
            <a:r>
              <a:rPr kumimoji="0" lang="en-US" sz="4000">
                <a:solidFill>
                  <a:schemeClr val="tx1"/>
                </a:solidFill>
                <a:latin typeface="Arial" charset="0"/>
                <a:ea typeface="ＭＳ Ｐゴシック" charset="0"/>
              </a:rPr>
              <a:t>Điều nào là chính xác nhất?</a:t>
            </a:r>
            <a:endParaRPr kumimoji="0" lang="en-US" sz="4000">
              <a:latin typeface="Arial" charset="0"/>
              <a:ea typeface="ＭＳ Ｐゴシック" charset="0"/>
            </a:endParaRPr>
          </a:p>
        </p:txBody>
      </p:sp>
      <p:sp>
        <p:nvSpPr>
          <p:cNvPr id="540677" name="Text Box 1029"/>
          <p:cNvSpPr txBox="1">
            <a:spLocks noChangeArrowheads="1"/>
          </p:cNvSpPr>
          <p:nvPr/>
        </p:nvSpPr>
        <p:spPr bwMode="auto">
          <a:xfrm>
            <a:off x="228600" y="2693670"/>
            <a:ext cx="1030288" cy="984885"/>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3200" b="1" dirty="0" err="1" smtClean="0">
                <a:solidFill>
                  <a:srgbClr val="FFFFFF"/>
                </a:solidFill>
                <a:effectLst>
                  <a:outerShdw blurRad="38100" dist="38100" dir="2700000" algn="tl">
                    <a:srgbClr val="000000"/>
                  </a:outerShdw>
                </a:effectLst>
                <a:latin typeface="Arial"/>
                <a:cs typeface="Arial"/>
              </a:rPr>
              <a:t>Cựu</a:t>
            </a:r>
            <a:r>
              <a:rPr lang="en-US" sz="3200" b="1" dirty="0" smtClean="0">
                <a:solidFill>
                  <a:srgbClr val="FFFFFF"/>
                </a:solidFill>
                <a:effectLst>
                  <a:outerShdw blurRad="38100" dist="38100" dir="2700000" algn="tl">
                    <a:srgbClr val="000000"/>
                  </a:outerShdw>
                </a:effectLst>
                <a:latin typeface="Arial"/>
                <a:cs typeface="Arial"/>
              </a:rPr>
              <a:t> </a:t>
            </a:r>
            <a:r>
              <a:rPr lang="en-US" sz="3200" b="1" dirty="0" err="1" smtClean="0">
                <a:solidFill>
                  <a:srgbClr val="FFFFFF"/>
                </a:solidFill>
                <a:effectLst>
                  <a:outerShdw blurRad="38100" dist="38100" dir="2700000" algn="tl">
                    <a:srgbClr val="000000"/>
                  </a:outerShdw>
                </a:effectLst>
                <a:latin typeface="Arial"/>
                <a:cs typeface="Arial"/>
              </a:rPr>
              <a:t>ước</a:t>
            </a:r>
            <a:endParaRPr lang="en-US" sz="3200" b="1" dirty="0" smtClean="0">
              <a:solidFill>
                <a:srgbClr val="FFFFFF"/>
              </a:solidFill>
              <a:effectLst>
                <a:outerShdw blurRad="38100" dist="38100" dir="2700000" algn="tl">
                  <a:srgbClr val="000000"/>
                </a:outerShdw>
              </a:effectLst>
              <a:latin typeface="Arial"/>
              <a:cs typeface="Arial"/>
            </a:endParaRPr>
          </a:p>
        </p:txBody>
      </p:sp>
      <p:sp>
        <p:nvSpPr>
          <p:cNvPr id="540678" name="Text Box 1030"/>
          <p:cNvSpPr txBox="1">
            <a:spLocks noChangeArrowheads="1"/>
          </p:cNvSpPr>
          <p:nvPr/>
        </p:nvSpPr>
        <p:spPr bwMode="auto">
          <a:xfrm>
            <a:off x="228600" y="4093845"/>
            <a:ext cx="887413" cy="984885"/>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3200" b="1" dirty="0" err="1" smtClean="0">
                <a:solidFill>
                  <a:srgbClr val="FFFFFF"/>
                </a:solidFill>
                <a:effectLst>
                  <a:outerShdw blurRad="38100" dist="38100" dir="2700000" algn="tl">
                    <a:srgbClr val="000000"/>
                  </a:outerShdw>
                </a:effectLst>
                <a:latin typeface="Arial"/>
                <a:cs typeface="Arial"/>
              </a:rPr>
              <a:t>Tân</a:t>
            </a:r>
            <a:r>
              <a:rPr lang="en-US" sz="3200" b="1" dirty="0" smtClean="0">
                <a:solidFill>
                  <a:srgbClr val="FFFFFF"/>
                </a:solidFill>
                <a:effectLst>
                  <a:outerShdw blurRad="38100" dist="38100" dir="2700000" algn="tl">
                    <a:srgbClr val="000000"/>
                  </a:outerShdw>
                </a:effectLst>
                <a:latin typeface="Arial"/>
                <a:cs typeface="Arial"/>
              </a:rPr>
              <a:t> </a:t>
            </a:r>
            <a:r>
              <a:rPr lang="en-US" sz="3200" b="1" dirty="0" err="1" smtClean="0">
                <a:solidFill>
                  <a:srgbClr val="FFFFFF"/>
                </a:solidFill>
                <a:effectLst>
                  <a:outerShdw blurRad="38100" dist="38100" dir="2700000" algn="tl">
                    <a:srgbClr val="000000"/>
                  </a:outerShdw>
                </a:effectLst>
                <a:latin typeface="Arial"/>
                <a:cs typeface="Arial"/>
              </a:rPr>
              <a:t>Ước</a:t>
            </a:r>
            <a:endParaRPr lang="en-US" sz="3200" b="1" dirty="0" smtClean="0">
              <a:solidFill>
                <a:srgbClr val="FFFFFF"/>
              </a:solidFill>
              <a:effectLst>
                <a:outerShdw blurRad="38100" dist="38100" dir="2700000" algn="tl">
                  <a:srgbClr val="000000"/>
                </a:outerShdw>
              </a:effectLst>
              <a:latin typeface="Arial"/>
              <a:cs typeface="Arial"/>
            </a:endParaRPr>
          </a:p>
        </p:txBody>
      </p:sp>
      <p:sp>
        <p:nvSpPr>
          <p:cNvPr id="46087" name="Rectangle 1032"/>
          <p:cNvSpPr>
            <a:spLocks noChangeArrowheads="1"/>
          </p:cNvSpPr>
          <p:nvPr/>
        </p:nvSpPr>
        <p:spPr bwMode="auto">
          <a:xfrm>
            <a:off x="1295400" y="2667000"/>
            <a:ext cx="1447800" cy="2895600"/>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fontAlgn="base" hangingPunct="0">
              <a:spcBef>
                <a:spcPct val="0"/>
              </a:spcBef>
              <a:spcAft>
                <a:spcPct val="0"/>
              </a:spcAft>
            </a:pPr>
            <a:endParaRPr lang="en-US" sz="1400" smtClean="0">
              <a:solidFill>
                <a:srgbClr val="000000"/>
              </a:solidFill>
              <a:latin typeface="Arial Narrow" charset="0"/>
              <a:ea typeface="ＭＳ Ｐゴシック" charset="0"/>
              <a:cs typeface="Times New Roman" charset="0"/>
            </a:endParaRPr>
          </a:p>
        </p:txBody>
      </p:sp>
      <p:sp>
        <p:nvSpPr>
          <p:cNvPr id="540681" name="Text Box 1033"/>
          <p:cNvSpPr txBox="1">
            <a:spLocks noChangeArrowheads="1"/>
          </p:cNvSpPr>
          <p:nvPr/>
        </p:nvSpPr>
        <p:spPr bwMode="auto">
          <a:xfrm>
            <a:off x="1300163" y="2941638"/>
            <a:ext cx="1471612"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3200" b="1" smtClean="0">
                <a:solidFill>
                  <a:srgbClr val="FFFFFF"/>
                </a:solidFill>
                <a:effectLst>
                  <a:outerShdw blurRad="38100" dist="38100" dir="2700000" algn="tl">
                    <a:srgbClr val="000000"/>
                  </a:outerShdw>
                </a:effectLst>
              </a:rPr>
              <a:t>Việc làm</a:t>
            </a:r>
          </a:p>
        </p:txBody>
      </p:sp>
      <p:sp>
        <p:nvSpPr>
          <p:cNvPr id="540682" name="Text Box 1034"/>
          <p:cNvSpPr txBox="1">
            <a:spLocks noChangeArrowheads="1"/>
          </p:cNvSpPr>
          <p:nvPr/>
        </p:nvSpPr>
        <p:spPr bwMode="auto">
          <a:xfrm>
            <a:off x="1371600" y="4343400"/>
            <a:ext cx="12192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3200" b="1" smtClean="0">
                <a:solidFill>
                  <a:srgbClr val="FFFFFF"/>
                </a:solidFill>
                <a:effectLst>
                  <a:outerShdw blurRad="38100" dist="38100" dir="2700000" algn="tl">
                    <a:srgbClr val="000000"/>
                  </a:outerShdw>
                </a:effectLst>
              </a:rPr>
              <a:t>Đức tin</a:t>
            </a:r>
          </a:p>
        </p:txBody>
      </p:sp>
      <p:sp>
        <p:nvSpPr>
          <p:cNvPr id="540683" name="Text Box 1035"/>
          <p:cNvSpPr txBox="1">
            <a:spLocks noChangeArrowheads="1"/>
          </p:cNvSpPr>
          <p:nvPr/>
        </p:nvSpPr>
        <p:spPr bwMode="auto">
          <a:xfrm>
            <a:off x="76200" y="1704975"/>
            <a:ext cx="2819400" cy="427038"/>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2800" b="1" i="1" smtClean="0">
                <a:solidFill>
                  <a:srgbClr val="FFFFFF"/>
                </a:solidFill>
                <a:effectLst>
                  <a:outerShdw blurRad="38100" dist="38100" dir="2700000" algn="tl">
                    <a:srgbClr val="000000"/>
                  </a:outerShdw>
                </a:effectLst>
                <a:latin typeface="Arial" charset="0"/>
              </a:rPr>
              <a:t>Sự cứu rỗi bởi…</a:t>
            </a:r>
          </a:p>
        </p:txBody>
      </p:sp>
      <p:grpSp>
        <p:nvGrpSpPr>
          <p:cNvPr id="46091" name="Group 1036"/>
          <p:cNvGrpSpPr>
            <a:grpSpLocks/>
          </p:cNvGrpSpPr>
          <p:nvPr/>
        </p:nvGrpSpPr>
        <p:grpSpPr bwMode="auto">
          <a:xfrm>
            <a:off x="3378200" y="2667000"/>
            <a:ext cx="1447800" cy="2895600"/>
            <a:chOff x="2352" y="1680"/>
            <a:chExt cx="912" cy="1824"/>
          </a:xfrm>
        </p:grpSpPr>
        <p:sp>
          <p:nvSpPr>
            <p:cNvPr id="46103"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fontAlgn="base" hangingPunct="0">
                <a:spcBef>
                  <a:spcPct val="0"/>
                </a:spcBef>
                <a:spcAft>
                  <a:spcPct val="0"/>
                </a:spcAft>
              </a:pPr>
              <a:endParaRPr lang="en-US" sz="1400" smtClean="0">
                <a:solidFill>
                  <a:srgbClr val="000000"/>
                </a:solidFill>
                <a:latin typeface="Arial Narrow" charset="0"/>
                <a:ea typeface="ＭＳ Ｐゴシック" charset="0"/>
                <a:cs typeface="Times New Roman" charset="0"/>
              </a:endParaRPr>
            </a:p>
          </p:txBody>
        </p:sp>
        <p:sp>
          <p:nvSpPr>
            <p:cNvPr id="540686" name="Text Box 1038"/>
            <p:cNvSpPr txBox="1">
              <a:spLocks noChangeArrowheads="1"/>
            </p:cNvSpPr>
            <p:nvPr/>
          </p:nvSpPr>
          <p:spPr bwMode="auto">
            <a:xfrm>
              <a:off x="2400" y="1738"/>
              <a:ext cx="816" cy="576"/>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2800" b="1" smtClean="0">
                  <a:solidFill>
                    <a:srgbClr val="FFFFFF"/>
                  </a:solidFill>
                  <a:effectLst>
                    <a:outerShdw blurRad="38100" dist="38100" dir="2700000" algn="tl">
                      <a:srgbClr val="000000"/>
                    </a:outerShdw>
                  </a:effectLst>
                </a:rPr>
                <a:t>Đức tin + Việc làm</a:t>
              </a:r>
              <a:r>
                <a:rPr lang="en-US" sz="3200" b="1" smtClean="0">
                  <a:solidFill>
                    <a:srgbClr val="FFFFFF"/>
                  </a:solidFill>
                  <a:effectLst>
                    <a:outerShdw blurRad="38100" dist="38100" dir="2700000" algn="tl">
                      <a:srgbClr val="000000"/>
                    </a:outerShdw>
                  </a:effectLst>
                </a:rPr>
                <a:t> </a:t>
              </a:r>
            </a:p>
          </p:txBody>
        </p:sp>
        <p:sp>
          <p:nvSpPr>
            <p:cNvPr id="540687" name="Text Box 1039"/>
            <p:cNvSpPr txBox="1">
              <a:spLocks noChangeArrowheads="1"/>
            </p:cNvSpPr>
            <p:nvPr/>
          </p:nvSpPr>
          <p:spPr bwMode="auto">
            <a:xfrm>
              <a:off x="2400" y="2640"/>
              <a:ext cx="768" cy="538"/>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2800" b="1" smtClean="0">
                  <a:solidFill>
                    <a:srgbClr val="FFFFFF"/>
                  </a:solidFill>
                  <a:effectLst>
                    <a:outerShdw blurRad="38100" dist="38100" dir="2700000" algn="tl">
                      <a:srgbClr val="000000"/>
                    </a:outerShdw>
                  </a:effectLst>
                </a:rPr>
                <a:t>Chỉ có đức tin</a:t>
              </a:r>
            </a:p>
          </p:txBody>
        </p:sp>
      </p:grpSp>
      <p:grpSp>
        <p:nvGrpSpPr>
          <p:cNvPr id="46092" name="Group 1040"/>
          <p:cNvGrpSpPr>
            <a:grpSpLocks/>
          </p:cNvGrpSpPr>
          <p:nvPr/>
        </p:nvGrpSpPr>
        <p:grpSpPr bwMode="auto">
          <a:xfrm>
            <a:off x="5461000" y="2667000"/>
            <a:ext cx="1447800" cy="2895600"/>
            <a:chOff x="3792" y="1680"/>
            <a:chExt cx="912" cy="1824"/>
          </a:xfrm>
        </p:grpSpPr>
        <p:sp>
          <p:nvSpPr>
            <p:cNvPr id="46100"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fontAlgn="base" hangingPunct="0">
                <a:spcBef>
                  <a:spcPct val="0"/>
                </a:spcBef>
                <a:spcAft>
                  <a:spcPct val="0"/>
                </a:spcAft>
              </a:pPr>
              <a:endParaRPr lang="en-US" sz="1400" smtClean="0">
                <a:solidFill>
                  <a:srgbClr val="000000"/>
                </a:solidFill>
                <a:latin typeface="Arial Narrow" charset="0"/>
                <a:ea typeface="ＭＳ Ｐゴシック" charset="0"/>
                <a:cs typeface="Times New Roman" charset="0"/>
              </a:endParaRPr>
            </a:p>
          </p:txBody>
        </p:sp>
        <p:sp>
          <p:nvSpPr>
            <p:cNvPr id="540690" name="Text Box 1042"/>
            <p:cNvSpPr txBox="1">
              <a:spLocks noChangeArrowheads="1"/>
            </p:cNvSpPr>
            <p:nvPr/>
          </p:nvSpPr>
          <p:spPr bwMode="auto">
            <a:xfrm>
              <a:off x="3840" y="1757"/>
              <a:ext cx="816" cy="538"/>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2800" b="1" smtClean="0">
                  <a:solidFill>
                    <a:srgbClr val="FFFFFF"/>
                  </a:solidFill>
                  <a:effectLst>
                    <a:outerShdw blurRad="38100" dist="38100" dir="2700000" algn="tl">
                      <a:srgbClr val="000000"/>
                    </a:outerShdw>
                  </a:effectLst>
                </a:rPr>
                <a:t>Chỉ có đức tin</a:t>
              </a:r>
            </a:p>
          </p:txBody>
        </p:sp>
        <p:sp>
          <p:nvSpPr>
            <p:cNvPr id="540691" name="Text Box 1043"/>
            <p:cNvSpPr txBox="1">
              <a:spLocks noChangeArrowheads="1"/>
            </p:cNvSpPr>
            <p:nvPr/>
          </p:nvSpPr>
          <p:spPr bwMode="auto">
            <a:xfrm>
              <a:off x="3840" y="2640"/>
              <a:ext cx="768" cy="538"/>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2800" b="1" smtClean="0">
                  <a:solidFill>
                    <a:srgbClr val="FFFFFF"/>
                  </a:solidFill>
                  <a:effectLst>
                    <a:outerShdw blurRad="38100" dist="38100" dir="2700000" algn="tl">
                      <a:srgbClr val="000000"/>
                    </a:outerShdw>
                  </a:effectLst>
                </a:rPr>
                <a:t>Chỉ có đức tin</a:t>
              </a:r>
            </a:p>
          </p:txBody>
        </p:sp>
      </p:grpSp>
      <p:sp>
        <p:nvSpPr>
          <p:cNvPr id="46093"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fontAlgn="base" hangingPunct="0">
              <a:spcBef>
                <a:spcPct val="0"/>
              </a:spcBef>
              <a:spcAft>
                <a:spcPct val="0"/>
              </a:spcAft>
            </a:pPr>
            <a:endParaRPr lang="en-US" sz="1400" smtClean="0">
              <a:solidFill>
                <a:srgbClr val="000000"/>
              </a:solidFill>
              <a:latin typeface="Arial Narrow" charset="0"/>
              <a:ea typeface="ＭＳ Ｐゴシック" charset="0"/>
              <a:cs typeface="Times New Roman" charset="0"/>
            </a:endParaRPr>
          </a:p>
        </p:txBody>
      </p:sp>
      <p:sp>
        <p:nvSpPr>
          <p:cNvPr id="540693" name="Text Box 1045"/>
          <p:cNvSpPr txBox="1">
            <a:spLocks noChangeArrowheads="1"/>
          </p:cNvSpPr>
          <p:nvPr/>
        </p:nvSpPr>
        <p:spPr bwMode="auto">
          <a:xfrm>
            <a:off x="8485188" y="76200"/>
            <a:ext cx="500062" cy="365125"/>
          </a:xfrm>
          <a:prstGeom prst="rect">
            <a:avLst/>
          </a:prstGeom>
          <a:noFill/>
          <a:ln w="12700" cap="sq">
            <a:noFill/>
            <a:miter lim="800000"/>
            <a:headEnd/>
            <a:tailEnd/>
          </a:ln>
          <a:effectLst/>
        </p:spPr>
        <p:txBody>
          <a:bodyPr wrap="none" lIns="0" tIns="0" rIns="0" bIns="0" anchor="ctr" anchorCtr="1">
            <a:spAutoFit/>
          </a:bodyPr>
          <a:lstStyle/>
          <a:p>
            <a:pPr algn="r" eaLnBrk="0" fontAlgn="base" hangingPunct="0">
              <a:spcBef>
                <a:spcPct val="0"/>
              </a:spcBef>
              <a:spcAft>
                <a:spcPct val="0"/>
              </a:spcAft>
              <a:defRPr/>
            </a:pPr>
            <a:r>
              <a:rPr lang="en-US" sz="2400" b="1">
                <a:solidFill>
                  <a:srgbClr val="FFFFFF"/>
                </a:solidFill>
                <a:effectLst>
                  <a:outerShdw blurRad="38100" dist="38100" dir="2700000" algn="tl">
                    <a:srgbClr val="000000"/>
                  </a:outerShdw>
                </a:effectLst>
                <a:latin typeface="Arial Narrow" pitchFamily="34" charset="0"/>
                <a:ea typeface="ＭＳ Ｐゴシック" charset="0"/>
                <a:cs typeface="Times New Roman" pitchFamily="18" charset="0"/>
              </a:rPr>
              <a:t>119f</a:t>
            </a:r>
            <a:endParaRPr lang="en-US">
              <a:solidFill>
                <a:srgbClr val="000000"/>
              </a:solidFill>
              <a:effectLst>
                <a:outerShdw blurRad="38100" dist="38100" dir="2700000" algn="tl">
                  <a:srgbClr val="FFFFFF"/>
                </a:outerShdw>
              </a:effectLst>
              <a:latin typeface="Arial Narrow" pitchFamily="34" charset="0"/>
              <a:ea typeface="ＭＳ Ｐゴシック" charset="0"/>
              <a:cs typeface="Times New Roman" pitchFamily="18" charset="0"/>
            </a:endParaRPr>
          </a:p>
        </p:txBody>
      </p:sp>
      <p:grpSp>
        <p:nvGrpSpPr>
          <p:cNvPr id="46095" name="Group 1046"/>
          <p:cNvGrpSpPr>
            <a:grpSpLocks/>
          </p:cNvGrpSpPr>
          <p:nvPr/>
        </p:nvGrpSpPr>
        <p:grpSpPr bwMode="auto">
          <a:xfrm>
            <a:off x="7543800" y="2681288"/>
            <a:ext cx="1447800" cy="2895600"/>
            <a:chOff x="4896" y="1689"/>
            <a:chExt cx="912" cy="1824"/>
          </a:xfrm>
        </p:grpSpPr>
        <p:sp>
          <p:nvSpPr>
            <p:cNvPr id="46097"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lstStyle/>
            <a:p>
              <a:pPr algn="r" eaLnBrk="0" fontAlgn="base" hangingPunct="0">
                <a:spcBef>
                  <a:spcPct val="0"/>
                </a:spcBef>
                <a:spcAft>
                  <a:spcPct val="0"/>
                </a:spcAft>
              </a:pPr>
              <a:endParaRPr lang="en-US" sz="1400" smtClean="0">
                <a:solidFill>
                  <a:srgbClr val="000000"/>
                </a:solidFill>
                <a:latin typeface="Arial Narrow" charset="0"/>
                <a:ea typeface="ＭＳ Ｐゴシック" charset="0"/>
                <a:cs typeface="Times New Roman" charset="0"/>
              </a:endParaRPr>
            </a:p>
          </p:txBody>
        </p:sp>
        <p:sp>
          <p:nvSpPr>
            <p:cNvPr id="540696" name="Text Box 1048"/>
            <p:cNvSpPr txBox="1">
              <a:spLocks noChangeArrowheads="1"/>
            </p:cNvSpPr>
            <p:nvPr/>
          </p:nvSpPr>
          <p:spPr bwMode="auto">
            <a:xfrm>
              <a:off x="4944" y="1747"/>
              <a:ext cx="816" cy="576"/>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fontAlgn="base" hangingPunct="0">
                <a:spcBef>
                  <a:spcPct val="50000"/>
                </a:spcBef>
                <a:spcAft>
                  <a:spcPct val="0"/>
                </a:spcAft>
              </a:pPr>
              <a:r>
                <a:rPr lang="en-US" sz="2800" b="1" smtClean="0">
                  <a:solidFill>
                    <a:srgbClr val="FFFFFF"/>
                  </a:solidFill>
                  <a:effectLst>
                    <a:outerShdw blurRad="38100" dist="38100" dir="2700000" algn="tl">
                      <a:srgbClr val="000000"/>
                    </a:outerShdw>
                  </a:effectLst>
                </a:rPr>
                <a:t>Đức tin + Việc làm</a:t>
              </a:r>
              <a:r>
                <a:rPr lang="en-US" sz="3200" b="1" smtClean="0">
                  <a:solidFill>
                    <a:srgbClr val="FFFFFF"/>
                  </a:solidFill>
                  <a:effectLst>
                    <a:outerShdw blurRad="38100" dist="38100" dir="2700000" algn="tl">
                      <a:srgbClr val="000000"/>
                    </a:outerShdw>
                  </a:effectLst>
                </a:rPr>
                <a:t> </a:t>
              </a:r>
            </a:p>
          </p:txBody>
        </p:sp>
        <p:sp>
          <p:nvSpPr>
            <p:cNvPr id="540697" name="Text Box 1049"/>
            <p:cNvSpPr txBox="1">
              <a:spLocks noChangeArrowheads="1"/>
            </p:cNvSpPr>
            <p:nvPr/>
          </p:nvSpPr>
          <p:spPr bwMode="auto">
            <a:xfrm>
              <a:off x="4944" y="2630"/>
              <a:ext cx="768" cy="576"/>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fontAlgn="base" hangingPunct="0">
                <a:spcBef>
                  <a:spcPct val="50000"/>
                </a:spcBef>
                <a:spcAft>
                  <a:spcPct val="0"/>
                </a:spcAft>
              </a:pPr>
              <a:r>
                <a:rPr lang="en-US" sz="2800" b="1" smtClean="0">
                  <a:solidFill>
                    <a:srgbClr val="FFFFFF"/>
                  </a:solidFill>
                  <a:effectLst>
                    <a:outerShdw blurRad="38100" dist="38100" dir="2700000" algn="tl">
                      <a:srgbClr val="000000"/>
                    </a:outerShdw>
                  </a:effectLst>
                </a:rPr>
                <a:t>Đức tin+ Việc làm</a:t>
              </a:r>
              <a:r>
                <a:rPr lang="en-US" sz="3200" b="1" smtClean="0">
                  <a:solidFill>
                    <a:srgbClr val="FFFFFF"/>
                  </a:solidFill>
                  <a:effectLst>
                    <a:outerShdw blurRad="38100" dist="38100" dir="2700000" algn="tl">
                      <a:srgbClr val="000000"/>
                    </a:outerShdw>
                  </a:effectLst>
                </a:rPr>
                <a:t> </a:t>
              </a:r>
            </a:p>
          </p:txBody>
        </p:sp>
      </p:grpSp>
      <p:sp>
        <p:nvSpPr>
          <p:cNvPr id="540698" name="Text Box 1050"/>
          <p:cNvSpPr txBox="1">
            <a:spLocks noChangeArrowheads="1"/>
          </p:cNvSpPr>
          <p:nvPr/>
        </p:nvSpPr>
        <p:spPr bwMode="auto">
          <a:xfrm>
            <a:off x="7696200" y="6400800"/>
            <a:ext cx="1250950" cy="304800"/>
          </a:xfrm>
          <a:prstGeom prst="rect">
            <a:avLst/>
          </a:prstGeom>
          <a:noFill/>
          <a:ln w="12700" cap="sq">
            <a:noFill/>
            <a:miter lim="800000"/>
            <a:headEnd/>
            <a:tailEnd/>
          </a:ln>
          <a:effectLst/>
        </p:spPr>
        <p:txBody>
          <a:bodyPr wrap="none" lIns="0" tIns="0" rIns="0" bIns="0" anchor="ctr" anchorCtr="1">
            <a:spAutoFit/>
          </a:bodyPr>
          <a:lstStyle/>
          <a:p>
            <a:pPr algn="r" eaLnBrk="0" fontAlgn="base" hangingPunct="0">
              <a:spcBef>
                <a:spcPct val="0"/>
              </a:spcBef>
              <a:spcAft>
                <a:spcPct val="0"/>
              </a:spcAft>
              <a:defRPr/>
            </a:pPr>
            <a:r>
              <a:rPr lang="en-US" sz="2000" b="1">
                <a:solidFill>
                  <a:srgbClr val="FFFFFF"/>
                </a:solidFill>
                <a:effectLst>
                  <a:outerShdw blurRad="38100" dist="38100" dir="2700000" algn="tl">
                    <a:srgbClr val="000000"/>
                  </a:outerShdw>
                </a:effectLst>
                <a:latin typeface="Arial Narrow" pitchFamily="34" charset="0"/>
                <a:ea typeface="ＭＳ Ｐゴシック" charset="0"/>
                <a:cs typeface="Times New Roman" pitchFamily="18" charset="0"/>
              </a:rPr>
              <a:t>cf. OTS 119e</a:t>
            </a:r>
            <a:endParaRPr lang="en-US" sz="1600">
              <a:solidFill>
                <a:srgbClr val="000000"/>
              </a:solidFill>
              <a:effectLst>
                <a:outerShdw blurRad="38100" dist="38100" dir="2700000" algn="tl">
                  <a:srgbClr val="FFFFFF"/>
                </a:outerShdw>
              </a:effectLst>
              <a:latin typeface="Arial Narrow" pitchFamily="34" charset="0"/>
              <a:ea typeface="ＭＳ Ｐゴシック" charset="0"/>
              <a:cs typeface="Times New Roman" pitchFamily="18" charset="0"/>
            </a:endParaRPr>
          </a:p>
        </p:txBody>
      </p:sp>
    </p:spTree>
    <p:extLst>
      <p:ext uri="{BB962C8B-B14F-4D97-AF65-F5344CB8AC3E}">
        <p14:creationId xmlns:p14="http://schemas.microsoft.com/office/powerpoint/2010/main" val="10208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0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3" grpId="0"/>
      <p:bldP spid="5406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647700" y="3390900"/>
            <a:ext cx="1752600" cy="16764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fontAlgn="base" hangingPunct="0">
              <a:spcBef>
                <a:spcPct val="0"/>
              </a:spcBef>
              <a:spcAft>
                <a:spcPct val="0"/>
              </a:spcAft>
            </a:pPr>
            <a:endParaRPr lang="en-US" sz="2000" b="1" dirty="0" smtClean="0">
              <a:solidFill>
                <a:srgbClr val="000000"/>
              </a:solidFill>
              <a:latin typeface="Arial Narrow" charset="0"/>
              <a:ea typeface="ＭＳ Ｐゴシック" charset="0"/>
              <a:cs typeface="Times New Roman" charset="0"/>
            </a:endParaRPr>
          </a:p>
          <a:p>
            <a:pPr algn="ctr" eaLnBrk="0" fontAlgn="base" hangingPunct="0">
              <a:spcBef>
                <a:spcPct val="0"/>
              </a:spcBef>
              <a:spcAft>
                <a:spcPct val="0"/>
              </a:spcAft>
            </a:pPr>
            <a:r>
              <a:rPr lang="en-US" b="1" dirty="0" err="1" smtClean="0">
                <a:solidFill>
                  <a:srgbClr val="000000"/>
                </a:solidFill>
                <a:latin typeface="Times New Roman" charset="0"/>
                <a:ea typeface="ＭＳ Ｐゴシック" charset="0"/>
                <a:cs typeface="Times New Roman" charset="0"/>
              </a:rPr>
              <a:t>Kiểu</a:t>
            </a:r>
            <a:r>
              <a:rPr lang="en-US" b="1" dirty="0" smtClean="0">
                <a:solidFill>
                  <a:srgbClr val="000000"/>
                </a:solidFill>
                <a:latin typeface="Times New Roman" charset="0"/>
                <a:ea typeface="ＭＳ Ｐゴシック" charset="0"/>
                <a:cs typeface="Times New Roman" charset="0"/>
              </a:rPr>
              <a:t> </a:t>
            </a:r>
            <a:r>
              <a:rPr lang="en-US" b="1" dirty="0" err="1" smtClean="0">
                <a:solidFill>
                  <a:srgbClr val="000000"/>
                </a:solidFill>
                <a:latin typeface="Times New Roman" charset="0"/>
                <a:ea typeface="ＭＳ Ｐゴシック" charset="0"/>
                <a:cs typeface="Times New Roman" charset="0"/>
              </a:rPr>
              <a:t>mẫu</a:t>
            </a:r>
            <a:endParaRPr lang="en-US" b="1" dirty="0" smtClean="0">
              <a:solidFill>
                <a:srgbClr val="000000"/>
              </a:solidFill>
              <a:latin typeface="Times New Roman" charset="0"/>
              <a:ea typeface="ＭＳ Ｐゴシック" charset="0"/>
              <a:cs typeface="Times New Roman" charset="0"/>
            </a:endParaRPr>
          </a:p>
          <a:p>
            <a:pPr algn="ctr" eaLnBrk="0" fontAlgn="base" hangingPunct="0">
              <a:spcBef>
                <a:spcPct val="0"/>
              </a:spcBef>
              <a:spcAft>
                <a:spcPct val="0"/>
              </a:spcAft>
            </a:pPr>
            <a:r>
              <a:rPr lang="en-US" b="1" dirty="0" smtClean="0">
                <a:solidFill>
                  <a:srgbClr val="000000"/>
                </a:solidFill>
                <a:latin typeface="Arial Narrow" charset="0"/>
                <a:ea typeface="ＭＳ Ｐゴシック" charset="0"/>
                <a:cs typeface="Times New Roman" charset="0"/>
              </a:rPr>
              <a:t>|</a:t>
            </a:r>
          </a:p>
          <a:p>
            <a:pPr algn="ctr" eaLnBrk="0" fontAlgn="base" hangingPunct="0">
              <a:spcBef>
                <a:spcPct val="0"/>
              </a:spcBef>
              <a:spcAft>
                <a:spcPct val="0"/>
              </a:spcAft>
            </a:pPr>
            <a:r>
              <a:rPr lang="en-US" b="1" dirty="0" err="1" smtClean="0">
                <a:solidFill>
                  <a:srgbClr val="000000"/>
                </a:solidFill>
                <a:latin typeface="Times New Roman" charset="0"/>
                <a:ea typeface="ＭＳ Ｐゴシック" charset="0"/>
                <a:cs typeface="Times New Roman" charset="0"/>
              </a:rPr>
              <a:t>Tượng</a:t>
            </a:r>
            <a:r>
              <a:rPr lang="en-US" b="1" dirty="0" smtClean="0">
                <a:solidFill>
                  <a:srgbClr val="000000"/>
                </a:solidFill>
                <a:latin typeface="Times New Roman" charset="0"/>
                <a:ea typeface="ＭＳ Ｐゴシック" charset="0"/>
                <a:cs typeface="Times New Roman" charset="0"/>
              </a:rPr>
              <a:t> </a:t>
            </a:r>
            <a:r>
              <a:rPr lang="en-US" b="1" dirty="0" err="1" smtClean="0">
                <a:solidFill>
                  <a:srgbClr val="000000"/>
                </a:solidFill>
                <a:latin typeface="Times New Roman" charset="0"/>
                <a:ea typeface="ＭＳ Ｐゴシック" charset="0"/>
                <a:cs typeface="Times New Roman" charset="0"/>
              </a:rPr>
              <a:t>trưng</a:t>
            </a:r>
            <a:endParaRPr lang="en-US" b="1" dirty="0" smtClean="0">
              <a:solidFill>
                <a:srgbClr val="000000"/>
              </a:solidFill>
              <a:latin typeface="Times New Roman" charset="0"/>
              <a:ea typeface="ＭＳ Ｐゴシック" charset="0"/>
              <a:cs typeface="Times New Roman" charset="0"/>
            </a:endParaRPr>
          </a:p>
        </p:txBody>
      </p:sp>
      <p:sp>
        <p:nvSpPr>
          <p:cNvPr id="521218" name="Rectangle 1026"/>
          <p:cNvSpPr>
            <a:spLocks noGrp="1" noChangeArrowheads="1"/>
          </p:cNvSpPr>
          <p:nvPr>
            <p:ph type="ctrTitle"/>
          </p:nvPr>
        </p:nvSpPr>
        <p:spPr>
          <a:xfrm>
            <a:off x="0" y="0"/>
            <a:ext cx="6619875" cy="838200"/>
          </a:xfrm>
          <a:solidFill>
            <a:srgbClr val="006600"/>
          </a:solidFill>
          <a:effectLst>
            <a:outerShdw blurRad="63500" dist="35921" dir="2700000" algn="ctr" rotWithShape="0">
              <a:schemeClr val="bg2">
                <a:alpha val="74997"/>
              </a:schemeClr>
            </a:outerShdw>
          </a:effectLst>
        </p:spPr>
        <p:txBody>
          <a:bodyPr/>
          <a:lstStyle/>
          <a:p>
            <a:pPr algn="ctr"/>
            <a:r>
              <a:rPr kumimoji="1" lang="en-US" sz="3600" b="1" dirty="0" err="1">
                <a:solidFill>
                  <a:srgbClr val="FFFFFF"/>
                </a:solidFill>
                <a:effectLst>
                  <a:outerShdw blurRad="38100" dist="38100" dir="2700000" algn="tl">
                    <a:srgbClr val="000000"/>
                  </a:outerShdw>
                </a:effectLst>
                <a:latin typeface="Arial" charset="0"/>
                <a:ea typeface="ＭＳ Ｐゴシック" charset="0"/>
              </a:rPr>
              <a:t>Sự</a:t>
            </a:r>
            <a:r>
              <a:rPr kumimoji="1" lang="en-US" sz="3600" b="1" dirty="0">
                <a:solidFill>
                  <a:srgbClr val="FFFFFF"/>
                </a:solidFill>
                <a:effectLst>
                  <a:outerShdw blurRad="38100" dist="38100" dir="2700000" algn="tl">
                    <a:srgbClr val="000000"/>
                  </a:outerShdw>
                </a:effectLst>
                <a:latin typeface="Arial" charset="0"/>
                <a:ea typeface="ＭＳ Ｐゴシック" charset="0"/>
              </a:rPr>
              <a:t> </a:t>
            </a:r>
            <a:r>
              <a:rPr kumimoji="1" lang="en-US" sz="3600" b="1" dirty="0" err="1">
                <a:solidFill>
                  <a:srgbClr val="FFFFFF"/>
                </a:solidFill>
                <a:effectLst>
                  <a:outerShdw blurRad="38100" dist="38100" dir="2700000" algn="tl">
                    <a:srgbClr val="000000"/>
                  </a:outerShdw>
                </a:effectLst>
                <a:latin typeface="Arial" charset="0"/>
                <a:ea typeface="ＭＳ Ｐゴシック" charset="0"/>
              </a:rPr>
              <a:t>cứu</a:t>
            </a:r>
            <a:r>
              <a:rPr kumimoji="1" lang="en-US" sz="3600" b="1" dirty="0">
                <a:solidFill>
                  <a:srgbClr val="FFFFFF"/>
                </a:solidFill>
                <a:effectLst>
                  <a:outerShdw blurRad="38100" dist="38100" dir="2700000" algn="tl">
                    <a:srgbClr val="000000"/>
                  </a:outerShdw>
                </a:effectLst>
                <a:latin typeface="Arial" charset="0"/>
                <a:ea typeface="ＭＳ Ｐゴシック" charset="0"/>
              </a:rPr>
              <a:t> </a:t>
            </a:r>
            <a:r>
              <a:rPr kumimoji="1" lang="en-US" sz="3600" b="1" dirty="0" err="1">
                <a:solidFill>
                  <a:srgbClr val="FFFFFF"/>
                </a:solidFill>
                <a:effectLst>
                  <a:outerShdw blurRad="38100" dist="38100" dir="2700000" algn="tl">
                    <a:srgbClr val="000000"/>
                  </a:outerShdw>
                </a:effectLst>
                <a:latin typeface="Arial" charset="0"/>
                <a:ea typeface="ＭＳ Ｐゴシック" charset="0"/>
              </a:rPr>
              <a:t>rỗi</a:t>
            </a:r>
            <a:r>
              <a:rPr kumimoji="1" lang="en-US" sz="3600" b="1" dirty="0">
                <a:solidFill>
                  <a:srgbClr val="FFFFFF"/>
                </a:solidFill>
                <a:effectLst>
                  <a:outerShdw blurRad="38100" dist="38100" dir="2700000" algn="tl">
                    <a:srgbClr val="000000"/>
                  </a:outerShdw>
                </a:effectLst>
                <a:latin typeface="Arial" charset="0"/>
                <a:ea typeface="ＭＳ Ｐゴシック" charset="0"/>
              </a:rPr>
              <a:t> &amp; </a:t>
            </a:r>
            <a:r>
              <a:rPr kumimoji="1" lang="en-US" sz="3600" b="1" dirty="0" err="1">
                <a:solidFill>
                  <a:srgbClr val="FFFFFF"/>
                </a:solidFill>
                <a:effectLst>
                  <a:outerShdw blurRad="38100" dist="38100" dir="2700000" algn="tl">
                    <a:srgbClr val="000000"/>
                  </a:outerShdw>
                </a:effectLst>
                <a:latin typeface="Arial" charset="0"/>
                <a:ea typeface="ＭＳ Ｐゴシック" charset="0"/>
              </a:rPr>
              <a:t>Thánh</a:t>
            </a:r>
            <a:r>
              <a:rPr kumimoji="1" lang="en-US" sz="3600" b="1" dirty="0">
                <a:solidFill>
                  <a:srgbClr val="FFFFFF"/>
                </a:solidFill>
                <a:effectLst>
                  <a:outerShdw blurRad="38100" dist="38100" dir="2700000" algn="tl">
                    <a:srgbClr val="000000"/>
                  </a:outerShdw>
                </a:effectLst>
                <a:latin typeface="Arial" charset="0"/>
                <a:ea typeface="ＭＳ Ｐゴシック" charset="0"/>
              </a:rPr>
              <a:t> </a:t>
            </a:r>
            <a:r>
              <a:rPr kumimoji="1" lang="en-US" sz="3600" b="1" dirty="0" err="1">
                <a:solidFill>
                  <a:srgbClr val="FFFFFF"/>
                </a:solidFill>
                <a:effectLst>
                  <a:outerShdw blurRad="38100" dist="38100" dir="2700000" algn="tl">
                    <a:srgbClr val="000000"/>
                  </a:outerShdw>
                </a:effectLst>
                <a:latin typeface="Arial" charset="0"/>
                <a:ea typeface="ＭＳ Ｐゴシック" charset="0"/>
              </a:rPr>
              <a:t>hóa</a:t>
            </a:r>
            <a:endParaRPr kumimoji="1" lang="en-US" sz="3600" dirty="0">
              <a:solidFill>
                <a:srgbClr val="FFFFFF"/>
              </a:solidFill>
              <a:latin typeface="Arial" charset="0"/>
              <a:ea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p:spPr>
        <p:txBody>
          <a:bodyPr lIns="0" tIns="0" rIns="0" bIns="0" anchor="ctr" anchorCtr="1">
            <a:spAutoFit/>
          </a:bodyPr>
          <a:lstStyle>
            <a:defPPr>
              <a:defRPr lang="en-US"/>
            </a:defPPr>
            <a:lvl1pPr algn="r" eaLnBrk="0" fontAlgn="base" hangingPunct="0">
              <a:spcBef>
                <a:spcPct val="50000"/>
              </a:spcBef>
              <a:spcAft>
                <a:spcPct val="0"/>
              </a:spcAft>
              <a:defRPr sz="2800" b="1">
                <a:solidFill>
                  <a:srgbClr val="FFFFFF"/>
                </a:solidFill>
                <a:effectLst>
                  <a:glow rad="101600">
                    <a:schemeClr val="bg2">
                      <a:alpha val="75000"/>
                    </a:schemeClr>
                  </a:glow>
                  <a:outerShdw blurRad="50800" dist="76200" dir="2700000" algn="tl" rotWithShape="0">
                    <a:srgbClr val="000000"/>
                  </a:outerShdw>
                </a:effectLst>
                <a:latin typeface="Arial Narrow" charset="0"/>
                <a:ea typeface="ＭＳ Ｐゴシック" charset="0"/>
                <a:cs typeface="Times New Roman" charset="0"/>
              </a:defRPr>
            </a:lvl1pPr>
            <a:lvl2pPr marL="37931725" indent="-37474525" fontAlgn="base">
              <a:spcBef>
                <a:spcPct val="0"/>
              </a:spcBef>
              <a:spcAft>
                <a:spcPct val="0"/>
              </a:spcAft>
              <a:defRPr sz="1400">
                <a:solidFill>
                  <a:srgbClr val="000000"/>
                </a:solidFill>
                <a:latin typeface="Arial Narrow" charset="0"/>
                <a:ea typeface="Times New Roman" charset="0"/>
                <a:cs typeface="Times New Roman" charset="0"/>
              </a:defRPr>
            </a:lvl2pPr>
            <a:lvl3pPr fontAlgn="base">
              <a:spcBef>
                <a:spcPct val="0"/>
              </a:spcBef>
              <a:spcAft>
                <a:spcPct val="0"/>
              </a:spcAft>
              <a:defRPr sz="1400">
                <a:solidFill>
                  <a:srgbClr val="000000"/>
                </a:solidFill>
                <a:latin typeface="Arial Narrow" charset="0"/>
                <a:ea typeface="Times New Roman" charset="0"/>
                <a:cs typeface="Times New Roman" charset="0"/>
              </a:defRPr>
            </a:lvl3pPr>
            <a:lvl4pPr fontAlgn="base">
              <a:spcBef>
                <a:spcPct val="0"/>
              </a:spcBef>
              <a:spcAft>
                <a:spcPct val="0"/>
              </a:spcAft>
              <a:defRPr sz="1400">
                <a:solidFill>
                  <a:srgbClr val="000000"/>
                </a:solidFill>
                <a:latin typeface="Arial Narrow" charset="0"/>
                <a:ea typeface="Times New Roman" charset="0"/>
                <a:cs typeface="Times New Roman" charset="0"/>
              </a:defRPr>
            </a:lvl4pPr>
            <a:lvl5pPr fontAlgn="base">
              <a:spcBef>
                <a:spcPct val="0"/>
              </a:spcBef>
              <a:spcAft>
                <a:spcPct val="0"/>
              </a:spcAft>
              <a:defRPr sz="1400">
                <a:solidFill>
                  <a:srgbClr val="000000"/>
                </a:solidFill>
                <a:latin typeface="Arial Narrow" charset="0"/>
                <a:ea typeface="Times New Roman" charset="0"/>
                <a:cs typeface="Times New Roman" charset="0"/>
              </a:defRPr>
            </a:lvl5pPr>
            <a:lvl6pPr marL="457200" defTabSz="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defTabSz="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defTabSz="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defTabSz="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r>
              <a:rPr lang="en-US" dirty="0"/>
              <a:t>C. U</a:t>
            </a:r>
          </a:p>
        </p:txBody>
      </p:sp>
      <p:sp>
        <p:nvSpPr>
          <p:cNvPr id="521221" name="Text Box 1029"/>
          <p:cNvSpPr txBox="1">
            <a:spLocks noChangeArrowheads="1"/>
          </p:cNvSpPr>
          <p:nvPr/>
        </p:nvSpPr>
        <p:spPr bwMode="auto">
          <a:xfrm>
            <a:off x="76200" y="5059363"/>
            <a:ext cx="595313" cy="427037"/>
          </a:xfrm>
          <a:prstGeom prst="rect">
            <a:avLst/>
          </a:prstGeom>
          <a:noFill/>
          <a:ln w="12700" cap="sq">
            <a:noFill/>
            <a:miter lim="800000"/>
            <a:headEnd/>
            <a:tailEnd/>
          </a:ln>
          <a:effectLst/>
        </p:spPr>
        <p:txBody>
          <a:bodyPr lIns="0" tIns="0" rIns="0" bIns="0" anchor="ctr" anchorCtr="1">
            <a:spAutoFit/>
          </a:bodyPr>
          <a:lstStyle>
            <a:defPPr>
              <a:defRPr lang="en-US"/>
            </a:defPPr>
            <a:lvl1pPr algn="r" eaLnBrk="0" fontAlgn="base" hangingPunct="0">
              <a:spcBef>
                <a:spcPct val="50000"/>
              </a:spcBef>
              <a:spcAft>
                <a:spcPct val="0"/>
              </a:spcAft>
              <a:defRPr sz="2800" b="1">
                <a:solidFill>
                  <a:srgbClr val="FFFFFF"/>
                </a:solidFill>
                <a:effectLst>
                  <a:glow rad="101600">
                    <a:schemeClr val="bg2">
                      <a:alpha val="75000"/>
                    </a:schemeClr>
                  </a:glow>
                  <a:outerShdw blurRad="50800" dist="76200" dir="2700000" algn="tl" rotWithShape="0">
                    <a:srgbClr val="000000"/>
                  </a:outerShdw>
                </a:effectLst>
                <a:latin typeface="Arial Narrow" charset="0"/>
                <a:ea typeface="ＭＳ Ｐゴシック" charset="0"/>
                <a:cs typeface="Times New Roman" charset="0"/>
              </a:defRPr>
            </a:lvl1pPr>
            <a:lvl2pPr marL="37931725" indent="-37474525" fontAlgn="base">
              <a:spcBef>
                <a:spcPct val="0"/>
              </a:spcBef>
              <a:spcAft>
                <a:spcPct val="0"/>
              </a:spcAft>
              <a:defRPr sz="1400">
                <a:solidFill>
                  <a:srgbClr val="000000"/>
                </a:solidFill>
                <a:latin typeface="Arial Narrow" charset="0"/>
                <a:ea typeface="Times New Roman" charset="0"/>
                <a:cs typeface="Times New Roman" charset="0"/>
              </a:defRPr>
            </a:lvl2pPr>
            <a:lvl3pPr fontAlgn="base">
              <a:spcBef>
                <a:spcPct val="0"/>
              </a:spcBef>
              <a:spcAft>
                <a:spcPct val="0"/>
              </a:spcAft>
              <a:defRPr sz="1400">
                <a:solidFill>
                  <a:srgbClr val="000000"/>
                </a:solidFill>
                <a:latin typeface="Arial Narrow" charset="0"/>
                <a:ea typeface="Times New Roman" charset="0"/>
                <a:cs typeface="Times New Roman" charset="0"/>
              </a:defRPr>
            </a:lvl3pPr>
            <a:lvl4pPr fontAlgn="base">
              <a:spcBef>
                <a:spcPct val="0"/>
              </a:spcBef>
              <a:spcAft>
                <a:spcPct val="0"/>
              </a:spcAft>
              <a:defRPr sz="1400">
                <a:solidFill>
                  <a:srgbClr val="000000"/>
                </a:solidFill>
                <a:latin typeface="Arial Narrow" charset="0"/>
                <a:ea typeface="Times New Roman" charset="0"/>
                <a:cs typeface="Times New Roman" charset="0"/>
              </a:defRPr>
            </a:lvl4pPr>
            <a:lvl5pPr fontAlgn="base">
              <a:spcBef>
                <a:spcPct val="0"/>
              </a:spcBef>
              <a:spcAft>
                <a:spcPct val="0"/>
              </a:spcAft>
              <a:defRPr sz="1400">
                <a:solidFill>
                  <a:srgbClr val="000000"/>
                </a:solidFill>
                <a:latin typeface="Arial Narrow" charset="0"/>
                <a:ea typeface="Times New Roman" charset="0"/>
                <a:cs typeface="Times New Roman" charset="0"/>
              </a:defRPr>
            </a:lvl5pPr>
            <a:lvl6pPr marL="457200" defTabSz="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defTabSz="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defTabSz="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defTabSz="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r>
              <a:rPr lang="en-US" dirty="0"/>
              <a:t>T. U</a:t>
            </a:r>
          </a:p>
        </p:txBody>
      </p:sp>
      <p:sp>
        <p:nvSpPr>
          <p:cNvPr id="521222" name="Rectangle 1030"/>
          <p:cNvSpPr>
            <a:spLocks noChangeArrowheads="1"/>
          </p:cNvSpPr>
          <p:nvPr/>
        </p:nvSpPr>
        <p:spPr bwMode="auto">
          <a:xfrm>
            <a:off x="2433638" y="5029200"/>
            <a:ext cx="1720850" cy="5334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t>Sự cứu rỗi</a:t>
            </a:r>
          </a:p>
        </p:txBody>
      </p:sp>
      <p:sp>
        <p:nvSpPr>
          <p:cNvPr id="521223" name="Rectangle 1031"/>
          <p:cNvSpPr>
            <a:spLocks noChangeArrowheads="1"/>
          </p:cNvSpPr>
          <p:nvPr/>
        </p:nvSpPr>
        <p:spPr bwMode="auto">
          <a:xfrm>
            <a:off x="762000" y="990600"/>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sz="2000" b="1" dirty="0" err="1" smtClean="0">
                <a:solidFill>
                  <a:srgbClr val="FFFFFF"/>
                </a:solidFill>
                <a:latin typeface="Arial"/>
                <a:ea typeface="ＭＳ Ｐゴシック" charset="0"/>
                <a:cs typeface="Arial"/>
              </a:rPr>
              <a:t>Vai</a:t>
            </a:r>
            <a:r>
              <a:rPr kumimoji="1" lang="en-US" sz="2000" b="1" dirty="0" smtClean="0">
                <a:solidFill>
                  <a:srgbClr val="FFFFFF"/>
                </a:solidFill>
                <a:latin typeface="Arial"/>
                <a:ea typeface="ＭＳ Ｐゴシック" charset="0"/>
                <a:cs typeface="Arial"/>
              </a:rPr>
              <a:t> </a:t>
            </a:r>
            <a:r>
              <a:rPr kumimoji="1" lang="en-US" sz="2000" b="1" dirty="0" err="1" smtClean="0">
                <a:solidFill>
                  <a:srgbClr val="FFFFFF"/>
                </a:solidFill>
                <a:latin typeface="Arial"/>
                <a:ea typeface="ＭＳ Ｐゴシック" charset="0"/>
                <a:cs typeface="Arial"/>
              </a:rPr>
              <a:t>trò</a:t>
            </a:r>
            <a:r>
              <a:rPr kumimoji="1" lang="en-US" sz="2000" b="1" dirty="0" smtClean="0">
                <a:solidFill>
                  <a:srgbClr val="FFFFFF"/>
                </a:solidFill>
                <a:latin typeface="Arial"/>
                <a:ea typeface="ＭＳ Ｐゴシック" charset="0"/>
                <a:cs typeface="Arial"/>
              </a:rPr>
              <a:t> </a:t>
            </a:r>
            <a:r>
              <a:rPr kumimoji="1" lang="en-US" sz="2000" b="1" dirty="0" err="1" smtClean="0">
                <a:solidFill>
                  <a:srgbClr val="FFFFFF"/>
                </a:solidFill>
                <a:latin typeface="Arial"/>
                <a:ea typeface="ＭＳ Ｐゴシック" charset="0"/>
                <a:cs typeface="Arial"/>
              </a:rPr>
              <a:t>của</a:t>
            </a:r>
            <a:r>
              <a:rPr kumimoji="1" lang="en-US" sz="2000" b="1" dirty="0" smtClean="0">
                <a:solidFill>
                  <a:srgbClr val="FFFFFF"/>
                </a:solidFill>
                <a:latin typeface="Arial"/>
                <a:ea typeface="ＭＳ Ｐゴシック" charset="0"/>
                <a:cs typeface="Arial"/>
              </a:rPr>
              <a:t> con </a:t>
            </a:r>
            <a:r>
              <a:rPr kumimoji="1" lang="en-US" sz="2000" b="1" dirty="0" err="1" smtClean="0">
                <a:solidFill>
                  <a:srgbClr val="FFFFFF"/>
                </a:solidFill>
                <a:latin typeface="Arial"/>
                <a:ea typeface="ＭＳ Ｐゴシック" charset="0"/>
                <a:cs typeface="Arial"/>
              </a:rPr>
              <a:t>người</a:t>
            </a:r>
            <a:endParaRPr kumimoji="1" lang="en-US" sz="2000" b="1" dirty="0" smtClean="0">
              <a:solidFill>
                <a:srgbClr val="FFFFFF"/>
              </a:solidFill>
              <a:latin typeface="Arial"/>
              <a:ea typeface="ＭＳ Ｐゴシック" charset="0"/>
              <a:cs typeface="Arial"/>
            </a:endParaRP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sz="2000" b="1" smtClean="0">
                <a:solidFill>
                  <a:srgbClr val="FFFFFF"/>
                </a:solidFill>
                <a:latin typeface="Arial"/>
                <a:ea typeface="ＭＳ Ｐゴシック" charset="0"/>
                <a:cs typeface="Arial"/>
              </a:rPr>
              <a:t>Đáp ứng của Đức Chúa Trời</a:t>
            </a:r>
          </a:p>
        </p:txBody>
      </p:sp>
      <p:sp>
        <p:nvSpPr>
          <p:cNvPr id="521225" name="Rectangle 1033"/>
          <p:cNvSpPr>
            <a:spLocks noChangeArrowheads="1"/>
          </p:cNvSpPr>
          <p:nvPr/>
        </p:nvSpPr>
        <p:spPr bwMode="auto">
          <a:xfrm>
            <a:off x="762000" y="1844675"/>
            <a:ext cx="1600200" cy="17526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Đức</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tin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trong</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Chiên</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con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lễ</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Vượt</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qua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của</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Đức</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Chúa</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Trời</a:t>
            </a:r>
            <a:endPar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endParaRPr>
          </a:p>
        </p:txBody>
      </p:sp>
      <p:sp>
        <p:nvSpPr>
          <p:cNvPr id="521226" name="Rectangle 1034"/>
          <p:cNvSpPr>
            <a:spLocks noChangeArrowheads="1"/>
          </p:cNvSpPr>
          <p:nvPr/>
        </p:nvSpPr>
        <p:spPr bwMode="auto">
          <a:xfrm>
            <a:off x="762000" y="5141913"/>
            <a:ext cx="1522413" cy="16002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t>Đức tin trong Đấng Christ là Chiên Con của Đức Chúa Trời</a:t>
            </a:r>
          </a:p>
        </p:txBody>
      </p:sp>
      <p:sp>
        <p:nvSpPr>
          <p:cNvPr id="521227" name="Rectangle 1035"/>
          <p:cNvSpPr>
            <a:spLocks noChangeArrowheads="1"/>
          </p:cNvSpPr>
          <p:nvPr/>
        </p:nvSpPr>
        <p:spPr bwMode="auto">
          <a:xfrm>
            <a:off x="4648200" y="2133600"/>
            <a:ext cx="1985963" cy="9906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Lưu</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lạc</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trong</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đồng</a:t>
            </a:r>
            <a:r>
              <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rPr>
              <a:t> </a:t>
            </a:r>
            <a:r>
              <a:rPr kumimoji="1" lang="en-US" b="1" dirty="0" err="1" smtClean="0">
                <a:solidFill>
                  <a:srgbClr val="FFFFFF"/>
                </a:solidFill>
                <a:effectLst>
                  <a:outerShdw blurRad="50800" dist="88900" dir="2700000" algn="tl" rotWithShape="0">
                    <a:srgbClr val="000000"/>
                  </a:outerShdw>
                </a:effectLst>
                <a:latin typeface="Arial"/>
                <a:ea typeface="ＭＳ Ｐゴシック" charset="0"/>
                <a:cs typeface="Arial"/>
              </a:rPr>
              <a:t>vắng</a:t>
            </a:r>
            <a:endParaRPr kumimoji="1" lang="en-US" b="1" dirty="0" smtClean="0">
              <a:solidFill>
                <a:srgbClr val="FFFFFF"/>
              </a:solidFill>
              <a:effectLst>
                <a:outerShdw blurRad="50800" dist="88900" dir="2700000" algn="tl" rotWithShape="0">
                  <a:srgbClr val="000000"/>
                </a:outerShdw>
              </a:effectLst>
              <a:latin typeface="Arial"/>
              <a:ea typeface="ＭＳ Ｐゴシック" charset="0"/>
              <a:cs typeface="Arial"/>
            </a:endParaRPr>
          </a:p>
        </p:txBody>
      </p:sp>
      <p:sp>
        <p:nvSpPr>
          <p:cNvPr id="521228" name="Rectangle 1036"/>
          <p:cNvSpPr>
            <a:spLocks noChangeArrowheads="1"/>
          </p:cNvSpPr>
          <p:nvPr/>
        </p:nvSpPr>
        <p:spPr bwMode="auto">
          <a:xfrm>
            <a:off x="4633913" y="5029200"/>
            <a:ext cx="1720850" cy="5334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t>Tăng trưởng</a:t>
            </a: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sz="2000" b="1" smtClean="0">
                <a:solidFill>
                  <a:srgbClr val="FFFFFF"/>
                </a:solidFill>
                <a:latin typeface="Arial"/>
                <a:ea typeface="ＭＳ Ｐゴシック" charset="0"/>
                <a:cs typeface="Arial"/>
              </a:rPr>
              <a:t>Đời sống của đức tin</a:t>
            </a:r>
          </a:p>
        </p:txBody>
      </p:sp>
      <p:sp>
        <p:nvSpPr>
          <p:cNvPr id="521230" name="Rectangle 1038"/>
          <p:cNvSpPr>
            <a:spLocks noChangeArrowheads="1"/>
          </p:cNvSpPr>
          <p:nvPr/>
        </p:nvSpPr>
        <p:spPr bwMode="auto">
          <a:xfrm>
            <a:off x="2433638" y="5943600"/>
            <a:ext cx="2382837" cy="6858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t>Địa vị nên thánh</a:t>
            </a:r>
          </a:p>
        </p:txBody>
      </p:sp>
      <p:sp>
        <p:nvSpPr>
          <p:cNvPr id="521231" name="Rectangle 1039"/>
          <p:cNvSpPr>
            <a:spLocks noChangeArrowheads="1"/>
          </p:cNvSpPr>
          <p:nvPr/>
        </p:nvSpPr>
        <p:spPr bwMode="auto">
          <a:xfrm>
            <a:off x="4648200" y="5943600"/>
            <a:ext cx="2382838" cy="6858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t>Tiến trình thánh hóa</a:t>
            </a:r>
          </a:p>
        </p:txBody>
      </p:sp>
      <p:sp>
        <p:nvSpPr>
          <p:cNvPr id="521232" name="Rectangle 1040"/>
          <p:cNvSpPr>
            <a:spLocks noChangeArrowheads="1"/>
          </p:cNvSpPr>
          <p:nvPr/>
        </p:nvSpPr>
        <p:spPr bwMode="auto">
          <a:xfrm>
            <a:off x="6853238" y="2133600"/>
            <a:ext cx="2290762" cy="9906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t>Các sinh tế</a:t>
            </a:r>
            <a:b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br>
            <a: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t>(Tội lỗi, phạm tội)</a:t>
            </a:r>
          </a:p>
        </p:txBody>
      </p:sp>
      <p:sp>
        <p:nvSpPr>
          <p:cNvPr id="521233" name="Rectangle 1041"/>
          <p:cNvSpPr>
            <a:spLocks noChangeArrowheads="1"/>
          </p:cNvSpPr>
          <p:nvPr/>
        </p:nvSpPr>
        <p:spPr bwMode="auto">
          <a:xfrm>
            <a:off x="6853238" y="5029200"/>
            <a:ext cx="2290762" cy="8382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t>Xưng tội</a:t>
            </a:r>
            <a:b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br>
            <a:r>
              <a:rPr kumimoji="1" lang="en-US" b="1" smtClean="0">
                <a:solidFill>
                  <a:srgbClr val="FFFFFF"/>
                </a:solidFill>
                <a:effectLst>
                  <a:outerShdw blurRad="50800" dist="88900" dir="2700000" algn="tl" rotWithShape="0">
                    <a:srgbClr val="000000"/>
                  </a:outerShdw>
                </a:effectLst>
                <a:latin typeface="Arial"/>
                <a:ea typeface="ＭＳ Ｐゴシック" charset="0"/>
                <a:cs typeface="Arial"/>
              </a:rPr>
              <a:t>(1 Gi 1:9)</a:t>
            </a:r>
          </a:p>
        </p:txBody>
      </p:sp>
      <p:sp>
        <p:nvSpPr>
          <p:cNvPr id="521234" name="Rectangle 1042"/>
          <p:cNvSpPr>
            <a:spLocks noChangeArrowheads="1"/>
          </p:cNvSpPr>
          <p:nvPr/>
        </p:nvSpPr>
        <p:spPr bwMode="auto">
          <a:xfrm>
            <a:off x="6929438" y="990600"/>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sz="2000" b="1" smtClean="0">
                <a:solidFill>
                  <a:srgbClr val="FFFFFF"/>
                </a:solidFill>
                <a:latin typeface="Arial"/>
                <a:ea typeface="ＭＳ Ｐゴシック" charset="0"/>
                <a:cs typeface="Arial"/>
              </a:rPr>
              <a:t>Phục hồi mối quan hệ</a:t>
            </a:r>
          </a:p>
        </p:txBody>
      </p:sp>
      <p:sp>
        <p:nvSpPr>
          <p:cNvPr id="521238" name="AutoShape 1046"/>
          <p:cNvSpPr>
            <a:spLocks noChangeArrowheads="1"/>
          </p:cNvSpPr>
          <p:nvPr/>
        </p:nvSpPr>
        <p:spPr bwMode="auto">
          <a:xfrm rot="5400000">
            <a:off x="2654300" y="3390900"/>
            <a:ext cx="1752600" cy="16764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fontAlgn="base" hangingPunct="0">
              <a:spcBef>
                <a:spcPct val="0"/>
              </a:spcBef>
              <a:spcAft>
                <a:spcPct val="0"/>
              </a:spcAft>
            </a:pPr>
            <a:endParaRPr lang="en-US" sz="2000" b="1" smtClean="0">
              <a:solidFill>
                <a:srgbClr val="000000"/>
              </a:solidFill>
              <a:latin typeface="Arial Narrow" charset="0"/>
              <a:ea typeface="ＭＳ Ｐゴシック" charset="0"/>
              <a:cs typeface="Times New Roman" charset="0"/>
            </a:endParaRPr>
          </a:p>
          <a:p>
            <a:pPr algn="ctr" eaLnBrk="0" fontAlgn="base" hangingPunct="0">
              <a:spcBef>
                <a:spcPct val="0"/>
              </a:spcBef>
              <a:spcAft>
                <a:spcPct val="0"/>
              </a:spcAft>
            </a:pPr>
            <a:r>
              <a:rPr lang="en-US" b="1" smtClean="0">
                <a:solidFill>
                  <a:srgbClr val="000000"/>
                </a:solidFill>
                <a:latin typeface="Times New Roman" charset="0"/>
                <a:ea typeface="ＭＳ Ｐゴシック" charset="0"/>
                <a:cs typeface="Times New Roman" charset="0"/>
              </a:rPr>
              <a:t>Kiểu mẫu</a:t>
            </a:r>
          </a:p>
          <a:p>
            <a:pPr algn="ctr" eaLnBrk="0" fontAlgn="base" hangingPunct="0">
              <a:spcBef>
                <a:spcPct val="0"/>
              </a:spcBef>
              <a:spcAft>
                <a:spcPct val="0"/>
              </a:spcAft>
            </a:pPr>
            <a:r>
              <a:rPr lang="en-US" b="1" smtClean="0">
                <a:solidFill>
                  <a:srgbClr val="000000"/>
                </a:solidFill>
                <a:latin typeface="Times New Roman" charset="0"/>
                <a:ea typeface="ＭＳ Ｐゴシック" charset="0"/>
                <a:cs typeface="Times New Roman" charset="0"/>
              </a:rPr>
              <a:t>|</a:t>
            </a:r>
          </a:p>
          <a:p>
            <a:pPr algn="ctr" eaLnBrk="0" fontAlgn="base" hangingPunct="0">
              <a:spcBef>
                <a:spcPct val="0"/>
              </a:spcBef>
              <a:spcAft>
                <a:spcPct val="0"/>
              </a:spcAft>
            </a:pPr>
            <a:r>
              <a:rPr lang="en-US" b="1" smtClean="0">
                <a:solidFill>
                  <a:srgbClr val="000000"/>
                </a:solidFill>
                <a:latin typeface="Times New Roman" charset="0"/>
                <a:ea typeface="ＭＳ Ｐゴシック" charset="0"/>
                <a:cs typeface="Times New Roman" charset="0"/>
              </a:rPr>
              <a:t>Tượng trưng</a:t>
            </a:r>
          </a:p>
        </p:txBody>
      </p:sp>
      <p:sp>
        <p:nvSpPr>
          <p:cNvPr id="521239" name="AutoShape 1047"/>
          <p:cNvSpPr>
            <a:spLocks noChangeArrowheads="1"/>
          </p:cNvSpPr>
          <p:nvPr/>
        </p:nvSpPr>
        <p:spPr bwMode="auto">
          <a:xfrm rot="5400000">
            <a:off x="4660900" y="3390900"/>
            <a:ext cx="1752600" cy="16764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fontAlgn="base" hangingPunct="0">
              <a:spcBef>
                <a:spcPct val="0"/>
              </a:spcBef>
              <a:spcAft>
                <a:spcPct val="0"/>
              </a:spcAft>
            </a:pPr>
            <a:endParaRPr lang="en-US" sz="2000" b="1" smtClean="0">
              <a:solidFill>
                <a:srgbClr val="000000"/>
              </a:solidFill>
              <a:latin typeface="Arial Narrow" charset="0"/>
              <a:ea typeface="ＭＳ Ｐゴシック" charset="0"/>
              <a:cs typeface="Times New Roman" charset="0"/>
            </a:endParaRPr>
          </a:p>
          <a:p>
            <a:pPr algn="ctr" eaLnBrk="0" fontAlgn="base" hangingPunct="0">
              <a:spcBef>
                <a:spcPct val="0"/>
              </a:spcBef>
              <a:spcAft>
                <a:spcPct val="0"/>
              </a:spcAft>
            </a:pPr>
            <a:r>
              <a:rPr lang="en-US" b="1" smtClean="0">
                <a:solidFill>
                  <a:srgbClr val="000000"/>
                </a:solidFill>
                <a:latin typeface="Times New Roman" charset="0"/>
                <a:ea typeface="ＭＳ Ｐゴシック" charset="0"/>
                <a:cs typeface="Times New Roman" charset="0"/>
              </a:rPr>
              <a:t>Kiểu mẫu</a:t>
            </a:r>
          </a:p>
          <a:p>
            <a:pPr algn="ctr" eaLnBrk="0" fontAlgn="base" hangingPunct="0">
              <a:spcBef>
                <a:spcPct val="0"/>
              </a:spcBef>
              <a:spcAft>
                <a:spcPct val="0"/>
              </a:spcAft>
            </a:pPr>
            <a:r>
              <a:rPr lang="en-US" b="1" smtClean="0">
                <a:solidFill>
                  <a:srgbClr val="000000"/>
                </a:solidFill>
                <a:latin typeface="Times New Roman" charset="0"/>
                <a:ea typeface="ＭＳ Ｐゴシック" charset="0"/>
                <a:cs typeface="Times New Roman" charset="0"/>
              </a:rPr>
              <a:t>|</a:t>
            </a:r>
          </a:p>
          <a:p>
            <a:pPr algn="ctr" eaLnBrk="0" fontAlgn="base" hangingPunct="0">
              <a:spcBef>
                <a:spcPct val="0"/>
              </a:spcBef>
              <a:spcAft>
                <a:spcPct val="0"/>
              </a:spcAft>
            </a:pPr>
            <a:r>
              <a:rPr lang="en-US" b="1" smtClean="0">
                <a:solidFill>
                  <a:srgbClr val="000000"/>
                </a:solidFill>
                <a:latin typeface="Times New Roman" charset="0"/>
                <a:ea typeface="ＭＳ Ｐゴシック" charset="0"/>
                <a:cs typeface="Times New Roman" charset="0"/>
              </a:rPr>
              <a:t>Tượng trưng</a:t>
            </a:r>
          </a:p>
        </p:txBody>
      </p:sp>
      <p:sp>
        <p:nvSpPr>
          <p:cNvPr id="521240" name="AutoShape 1048"/>
          <p:cNvSpPr>
            <a:spLocks noChangeArrowheads="1"/>
          </p:cNvSpPr>
          <p:nvPr/>
        </p:nvSpPr>
        <p:spPr bwMode="auto">
          <a:xfrm rot="5400000">
            <a:off x="6667500" y="3390900"/>
            <a:ext cx="1752600" cy="16764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fontAlgn="base" hangingPunct="0">
              <a:spcBef>
                <a:spcPct val="0"/>
              </a:spcBef>
              <a:spcAft>
                <a:spcPct val="0"/>
              </a:spcAft>
            </a:pPr>
            <a:endParaRPr lang="en-US" sz="2000" b="1" smtClean="0">
              <a:solidFill>
                <a:srgbClr val="000000"/>
              </a:solidFill>
              <a:latin typeface="Arial Narrow" charset="0"/>
              <a:ea typeface="ＭＳ Ｐゴシック" charset="0"/>
              <a:cs typeface="Times New Roman" charset="0"/>
            </a:endParaRPr>
          </a:p>
          <a:p>
            <a:pPr algn="ctr" eaLnBrk="0" fontAlgn="base" hangingPunct="0">
              <a:spcBef>
                <a:spcPct val="0"/>
              </a:spcBef>
              <a:spcAft>
                <a:spcPct val="0"/>
              </a:spcAft>
            </a:pPr>
            <a:r>
              <a:rPr lang="en-US" b="1" smtClean="0">
                <a:solidFill>
                  <a:srgbClr val="000000"/>
                </a:solidFill>
                <a:latin typeface="Times New Roman" charset="0"/>
                <a:ea typeface="ＭＳ Ｐゴシック" charset="0"/>
                <a:cs typeface="Times New Roman" charset="0"/>
              </a:rPr>
              <a:t>Kiểu mẫu</a:t>
            </a:r>
          </a:p>
          <a:p>
            <a:pPr algn="ctr" eaLnBrk="0" fontAlgn="base" hangingPunct="0">
              <a:spcBef>
                <a:spcPct val="0"/>
              </a:spcBef>
              <a:spcAft>
                <a:spcPct val="0"/>
              </a:spcAft>
            </a:pPr>
            <a:r>
              <a:rPr lang="en-US" b="1" smtClean="0">
                <a:solidFill>
                  <a:srgbClr val="000000"/>
                </a:solidFill>
                <a:latin typeface="Times New Roman" charset="0"/>
                <a:ea typeface="ＭＳ Ｐゴシック" charset="0"/>
                <a:cs typeface="Times New Roman" charset="0"/>
              </a:rPr>
              <a:t>|</a:t>
            </a:r>
          </a:p>
          <a:p>
            <a:pPr algn="ctr" eaLnBrk="0" fontAlgn="base" hangingPunct="0">
              <a:spcBef>
                <a:spcPct val="0"/>
              </a:spcBef>
              <a:spcAft>
                <a:spcPct val="0"/>
              </a:spcAft>
            </a:pPr>
            <a:r>
              <a:rPr lang="en-US" b="1" smtClean="0">
                <a:solidFill>
                  <a:srgbClr val="000000"/>
                </a:solidFill>
                <a:latin typeface="Times New Roman" charset="0"/>
                <a:ea typeface="ＭＳ Ｐゴシック" charset="0"/>
                <a:cs typeface="Times New Roman" charset="0"/>
              </a:rPr>
              <a:t>Tượng trưng</a:t>
            </a:r>
          </a:p>
        </p:txBody>
      </p:sp>
      <p:sp>
        <p:nvSpPr>
          <p:cNvPr id="521241" name="Rectangle 1049"/>
          <p:cNvSpPr>
            <a:spLocks noChangeArrowheads="1"/>
          </p:cNvSpPr>
          <p:nvPr/>
        </p:nvSpPr>
        <p:spPr bwMode="auto">
          <a:xfrm>
            <a:off x="2724150" y="2209800"/>
            <a:ext cx="1390650" cy="457200"/>
          </a:xfrm>
          <a:prstGeom prst="rect">
            <a:avLst/>
          </a:prstGeom>
          <a:noFill/>
          <a:ln w="9525">
            <a:noFill/>
            <a:miter lim="800000"/>
            <a:headEnd/>
            <a:tailEnd/>
          </a:ln>
          <a:effectLst/>
        </p:spPr>
        <p:txBody>
          <a:bodyPr anchor="ctr"/>
          <a:lstStyle/>
          <a:p>
            <a:pPr eaLnBrk="0" fontAlgn="base" hangingPunct="0">
              <a:lnSpc>
                <a:spcPct val="90000"/>
              </a:lnSpc>
              <a:spcBef>
                <a:spcPct val="20000"/>
              </a:spcBef>
              <a:spcAft>
                <a:spcPct val="0"/>
              </a:spcAft>
              <a:buSzPct val="80000"/>
              <a:buFont typeface="Wingdings" charset="0"/>
              <a:buNone/>
            </a:pPr>
            <a:r>
              <a:rPr kumimoji="1" lang="en-US" b="1" dirty="0" err="1">
                <a:solidFill>
                  <a:srgbClr val="FFFFFF"/>
                </a:solidFill>
                <a:effectLst>
                  <a:outerShdw blurRad="50800" dist="88900" dir="2700000" algn="tl" rotWithShape="0">
                    <a:srgbClr val="000000"/>
                  </a:outerShdw>
                </a:effectLst>
                <a:latin typeface="Arial"/>
                <a:ea typeface="ＭＳ Ｐゴシック" charset="0"/>
                <a:cs typeface="Arial"/>
              </a:rPr>
              <a:t>Xuất</a:t>
            </a:r>
            <a:r>
              <a:rPr kumimoji="1" lang="en-US" b="1" dirty="0">
                <a:solidFill>
                  <a:srgbClr val="FFFFFF"/>
                </a:solidFill>
                <a:effectLst>
                  <a:outerShdw blurRad="50800" dist="88900" dir="2700000" algn="tl" rotWithShape="0">
                    <a:srgbClr val="000000"/>
                  </a:outerShdw>
                </a:effectLst>
                <a:latin typeface="Arial"/>
                <a:ea typeface="ＭＳ Ｐゴシック" charset="0"/>
                <a:cs typeface="Arial"/>
              </a:rPr>
              <a:t> Ai </a:t>
            </a:r>
            <a:r>
              <a:rPr kumimoji="1" lang="en-US" b="1" dirty="0" err="1">
                <a:solidFill>
                  <a:srgbClr val="FFFFFF"/>
                </a:solidFill>
                <a:effectLst>
                  <a:outerShdw blurRad="50800" dist="88900" dir="2700000" algn="tl" rotWithShape="0">
                    <a:srgbClr val="000000"/>
                  </a:outerShdw>
                </a:effectLst>
                <a:latin typeface="Arial"/>
                <a:ea typeface="ＭＳ Ｐゴシック" charset="0"/>
                <a:cs typeface="Arial"/>
              </a:rPr>
              <a:t>Cập</a:t>
            </a:r>
            <a:endParaRPr kumimoji="1" lang="en-US" b="1" dirty="0">
              <a:solidFill>
                <a:srgbClr val="FFFFFF"/>
              </a:solidFill>
              <a:effectLst>
                <a:outerShdw blurRad="50800" dist="889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990247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521241">
                                            <p:txEl>
                                              <p:pRg st="0" end="0"/>
                                            </p:txEl>
                                          </p:spTgt>
                                        </p:tgtEl>
                                        <p:attrNameLst>
                                          <p:attrName>style.visibility</p:attrName>
                                        </p:attrNameLst>
                                      </p:cBhvr>
                                      <p:to>
                                        <p:strVal val="visible"/>
                                      </p:to>
                                    </p:set>
                                    <p:anim calcmode="lin" valueType="num">
                                      <p:cBhvr>
                                        <p:cTn id="15" dur="500" fill="hold"/>
                                        <p:tgtEl>
                                          <p:spTgt spid="52124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2124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2124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212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52124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p:cNvPicPr>
            <a:picLocks noChangeAspect="1" noChangeArrowheads="1"/>
          </p:cNvPicPr>
          <p:nvPr/>
        </p:nvPicPr>
        <p:blipFill>
          <a:blip r:embed="rId2" cstate="print"/>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p:spPr>
      </p:pic>
      <p:sp>
        <p:nvSpPr>
          <p:cNvPr id="1029" name="Text Box 5"/>
          <p:cNvSpPr txBox="1">
            <a:spLocks noChangeArrowheads="1"/>
          </p:cNvSpPr>
          <p:nvPr/>
        </p:nvSpPr>
        <p:spPr bwMode="auto">
          <a:xfrm>
            <a:off x="228600" y="304800"/>
            <a:ext cx="8534400" cy="769938"/>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400" b="1" dirty="0" err="1" smtClean="0">
                <a:effectLst>
                  <a:outerShdw blurRad="38100" dist="38100" dir="2700000" algn="tl">
                    <a:srgbClr val="000066"/>
                  </a:outerShdw>
                </a:effectLst>
                <a:latin typeface="Arial" charset="0"/>
              </a:rPr>
              <a:t>Các</a:t>
            </a:r>
            <a:r>
              <a:rPr lang="en-US" sz="4400" b="1" dirty="0" smtClean="0">
                <a:effectLst>
                  <a:outerShdw blurRad="38100" dist="38100" dir="2700000" algn="tl">
                    <a:srgbClr val="000066"/>
                  </a:outerShdw>
                </a:effectLst>
                <a:latin typeface="Arial" charset="0"/>
              </a:rPr>
              <a:t> </a:t>
            </a:r>
            <a:r>
              <a:rPr lang="en-US" sz="4400" b="1" dirty="0" err="1" smtClean="0">
                <a:effectLst>
                  <a:outerShdw blurRad="38100" dist="38100" dir="2700000" algn="tl">
                    <a:srgbClr val="000066"/>
                  </a:outerShdw>
                </a:effectLst>
                <a:latin typeface="Arial" charset="0"/>
              </a:rPr>
              <a:t>chương</a:t>
            </a:r>
            <a:r>
              <a:rPr lang="en-US" sz="4400" b="1" dirty="0" smtClean="0">
                <a:effectLst>
                  <a:outerShdw blurRad="38100" dist="38100" dir="2700000" algn="tl">
                    <a:srgbClr val="000066"/>
                  </a:outerShdw>
                </a:effectLst>
                <a:latin typeface="Arial" charset="0"/>
              </a:rPr>
              <a:t> </a:t>
            </a:r>
            <a:r>
              <a:rPr lang="en-US" sz="4400" b="1" dirty="0" err="1" smtClean="0">
                <a:effectLst>
                  <a:outerShdw blurRad="38100" dist="38100" dir="2700000" algn="tl">
                    <a:srgbClr val="000066"/>
                  </a:outerShdw>
                </a:effectLst>
                <a:latin typeface="Arial" charset="0"/>
              </a:rPr>
              <a:t>trong</a:t>
            </a:r>
            <a:r>
              <a:rPr lang="en-US" sz="4400" b="1" dirty="0" smtClean="0">
                <a:effectLst>
                  <a:outerShdw blurRad="38100" dist="38100" dir="2700000" algn="tl">
                    <a:srgbClr val="000066"/>
                  </a:outerShdw>
                </a:effectLst>
                <a:latin typeface="Arial" charset="0"/>
              </a:rPr>
              <a:t> Galati</a:t>
            </a:r>
            <a:endParaRPr lang="en-GB" sz="6000" b="1" dirty="0" smtClean="0">
              <a:effectLst>
                <a:outerShdw blurRad="38100" dist="38100" dir="2700000" algn="tl">
                  <a:srgbClr val="000066"/>
                </a:outerShdw>
              </a:effectLst>
              <a:latin typeface="Arial" charset="0"/>
            </a:endParaRPr>
          </a:p>
        </p:txBody>
      </p:sp>
      <p:sp>
        <p:nvSpPr>
          <p:cNvPr id="1030" name="Text Box 6"/>
          <p:cNvSpPr txBox="1">
            <a:spLocks noChangeArrowheads="1"/>
          </p:cNvSpPr>
          <p:nvPr/>
        </p:nvSpPr>
        <p:spPr bwMode="auto">
          <a:xfrm>
            <a:off x="3886200" y="1447800"/>
            <a:ext cx="5257800" cy="4524315"/>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eaLnBrk="1" hangingPunct="1">
              <a:spcBef>
                <a:spcPct val="50000"/>
              </a:spcBef>
              <a:buFontTx/>
              <a:buAutoNum type="arabicPeriod"/>
              <a:defRPr/>
            </a:pPr>
            <a:r>
              <a:rPr lang="en-US" b="1" dirty="0" err="1" smtClean="0">
                <a:solidFill>
                  <a:srgbClr val="FFFF00"/>
                </a:solidFill>
                <a:latin typeface="Arial Black" pitchFamily="34" charset="0"/>
              </a:rPr>
              <a:t>X</a:t>
            </a:r>
            <a:r>
              <a:rPr lang="en-US" b="1" dirty="0" err="1" smtClean="0">
                <a:latin typeface="Arial" charset="0"/>
              </a:rPr>
              <a:t>ây</a:t>
            </a:r>
            <a:r>
              <a:rPr lang="en-US" b="1" dirty="0" smtClean="0">
                <a:latin typeface="Arial" charset="0"/>
              </a:rPr>
              <a:t> </a:t>
            </a:r>
            <a:r>
              <a:rPr lang="en-US" b="1" dirty="0" err="1" smtClean="0">
                <a:latin typeface="Arial" charset="0"/>
              </a:rPr>
              <a:t>khỏi</a:t>
            </a:r>
            <a:r>
              <a:rPr lang="en-US" b="1" dirty="0" smtClean="0">
                <a:latin typeface="Arial" charset="0"/>
              </a:rPr>
              <a:t> </a:t>
            </a:r>
            <a:r>
              <a:rPr lang="en-US" b="1" dirty="0" err="1" smtClean="0">
                <a:latin typeface="Arial" charset="0"/>
              </a:rPr>
              <a:t>Phúc</a:t>
            </a:r>
            <a:r>
              <a:rPr lang="en-US" b="1" dirty="0" smtClean="0">
                <a:latin typeface="Arial" charset="0"/>
              </a:rPr>
              <a:t> </a:t>
            </a:r>
            <a:r>
              <a:rPr lang="en-US" b="1" dirty="0" err="1" smtClean="0">
                <a:latin typeface="Arial" charset="0"/>
              </a:rPr>
              <a:t>Âm</a:t>
            </a:r>
            <a:r>
              <a:rPr lang="en-US" b="1" dirty="0" smtClean="0">
                <a:latin typeface="Arial" charset="0"/>
              </a:rPr>
              <a:t> </a:t>
            </a:r>
            <a:r>
              <a:rPr lang="en-US" b="1" dirty="0" err="1" smtClean="0">
                <a:latin typeface="Arial" charset="0"/>
              </a:rPr>
              <a:t>thật</a:t>
            </a:r>
            <a:r>
              <a:rPr lang="en-US" b="1" dirty="0" smtClean="0">
                <a:latin typeface="Arial" charset="0"/>
              </a:rPr>
              <a:t> </a:t>
            </a:r>
          </a:p>
          <a:p>
            <a:pPr eaLnBrk="1" hangingPunct="1">
              <a:spcBef>
                <a:spcPct val="50000"/>
              </a:spcBef>
              <a:defRPr/>
            </a:pPr>
            <a:r>
              <a:rPr lang="en-US" b="1" dirty="0" smtClean="0">
                <a:solidFill>
                  <a:srgbClr val="FFFF00"/>
                </a:solidFill>
                <a:latin typeface="Arial Black" charset="0"/>
              </a:rPr>
              <a:t>2. </a:t>
            </a:r>
            <a:r>
              <a:rPr lang="en-US" b="1" dirty="0" err="1" smtClean="0">
                <a:solidFill>
                  <a:srgbClr val="FFFF00"/>
                </a:solidFill>
                <a:effectLst>
                  <a:outerShdw blurRad="38100" dist="38100" dir="2700000" algn="tl">
                    <a:srgbClr val="000000"/>
                  </a:outerShdw>
                </a:effectLst>
                <a:latin typeface="Arial Black" charset="0"/>
              </a:rPr>
              <a:t>P</a:t>
            </a:r>
            <a:r>
              <a:rPr lang="en-US" b="1" dirty="0" err="1" smtClean="0">
                <a:latin typeface="Arial Black" charset="0"/>
              </a:rPr>
              <a:t>hierơ</a:t>
            </a:r>
            <a:r>
              <a:rPr lang="en-US" b="1" dirty="0" smtClean="0">
                <a:solidFill>
                  <a:srgbClr val="FFFF00"/>
                </a:solidFill>
                <a:effectLst>
                  <a:outerShdw blurRad="38100" dist="38100" dir="2700000" algn="tl">
                    <a:srgbClr val="000000"/>
                  </a:outerShdw>
                </a:effectLst>
                <a:latin typeface="Arial Black" charset="0"/>
              </a:rPr>
              <a:t> </a:t>
            </a:r>
            <a:r>
              <a:rPr lang="en-US" b="1" dirty="0" err="1" smtClean="0">
                <a:effectLst>
                  <a:outerShdw blurRad="38100" dist="38100" dir="2700000" algn="tl">
                    <a:srgbClr val="000000"/>
                  </a:outerShdw>
                </a:effectLst>
                <a:latin typeface="Arial Black" charset="0"/>
              </a:rPr>
              <a:t>bị</a:t>
            </a:r>
            <a:r>
              <a:rPr lang="en-US" b="1" dirty="0" smtClean="0">
                <a:effectLst>
                  <a:outerShdw blurRad="38100" dist="38100" dir="2700000" algn="tl">
                    <a:srgbClr val="000000"/>
                  </a:outerShdw>
                </a:effectLst>
                <a:latin typeface="Arial Black" charset="0"/>
              </a:rPr>
              <a:t> </a:t>
            </a:r>
            <a:r>
              <a:rPr lang="en-US" b="1" dirty="0" err="1" smtClean="0">
                <a:effectLst>
                  <a:outerShdw blurRad="38100" dist="38100" dir="2700000" algn="tl">
                    <a:srgbClr val="000000"/>
                  </a:outerShdw>
                </a:effectLst>
                <a:latin typeface="Arial Black" charset="0"/>
              </a:rPr>
              <a:t>xem</a:t>
            </a:r>
            <a:r>
              <a:rPr lang="en-US" b="1" dirty="0" smtClean="0">
                <a:effectLst>
                  <a:outerShdw blurRad="38100" dist="38100" dir="2700000" algn="tl">
                    <a:srgbClr val="000000"/>
                  </a:outerShdw>
                </a:effectLst>
                <a:latin typeface="Arial Black" charset="0"/>
              </a:rPr>
              <a:t> </a:t>
            </a:r>
            <a:r>
              <a:rPr lang="en-US" b="1" dirty="0" err="1" smtClean="0">
                <a:effectLst>
                  <a:outerShdw blurRad="38100" dist="38100" dir="2700000" algn="tl">
                    <a:srgbClr val="000000"/>
                  </a:outerShdw>
                </a:effectLst>
                <a:latin typeface="Arial Black" charset="0"/>
              </a:rPr>
              <a:t>là</a:t>
            </a:r>
            <a:r>
              <a:rPr lang="en-US" b="1" dirty="0" smtClean="0">
                <a:effectLst>
                  <a:outerShdw blurRad="38100" dist="38100" dir="2700000" algn="tl">
                    <a:srgbClr val="000000"/>
                  </a:outerShdw>
                </a:effectLst>
                <a:latin typeface="Arial Black" charset="0"/>
              </a:rPr>
              <a:t> </a:t>
            </a:r>
            <a:r>
              <a:rPr lang="en-US" b="1" dirty="0" err="1" smtClean="0">
                <a:effectLst>
                  <a:outerShdw blurRad="38100" dist="38100" dir="2700000" algn="tl">
                    <a:srgbClr val="000000"/>
                  </a:outerShdw>
                </a:effectLst>
                <a:latin typeface="Arial Black" charset="0"/>
              </a:rPr>
              <a:t>giả</a:t>
            </a:r>
            <a:r>
              <a:rPr lang="en-US" b="1" dirty="0" smtClean="0">
                <a:effectLst>
                  <a:outerShdw blurRad="38100" dist="38100" dir="2700000" algn="tl">
                    <a:srgbClr val="000000"/>
                  </a:outerShdw>
                </a:effectLst>
                <a:latin typeface="Arial Black" charset="0"/>
              </a:rPr>
              <a:t> </a:t>
            </a:r>
            <a:r>
              <a:rPr lang="en-US" b="1" dirty="0" err="1" smtClean="0">
                <a:effectLst>
                  <a:outerShdw blurRad="38100" dist="38100" dir="2700000" algn="tl">
                    <a:srgbClr val="000000"/>
                  </a:outerShdw>
                </a:effectLst>
                <a:latin typeface="Arial Black" charset="0"/>
              </a:rPr>
              <a:t>hình</a:t>
            </a:r>
            <a:r>
              <a:rPr lang="en-US" b="1" dirty="0" smtClean="0">
                <a:effectLst>
                  <a:outerShdw blurRad="38100" dist="38100" dir="2700000" algn="tl">
                    <a:srgbClr val="000000"/>
                  </a:outerShdw>
                </a:effectLst>
                <a:latin typeface="Arial Black" charset="0"/>
              </a:rPr>
              <a:t> </a:t>
            </a:r>
          </a:p>
          <a:p>
            <a:pPr eaLnBrk="1" hangingPunct="1">
              <a:spcBef>
                <a:spcPct val="50000"/>
              </a:spcBef>
              <a:defRPr/>
            </a:pPr>
            <a:r>
              <a:rPr lang="en-US" b="1" dirty="0" smtClean="0">
                <a:solidFill>
                  <a:srgbClr val="FFFF00"/>
                </a:solidFill>
                <a:latin typeface="Arial Black" charset="0"/>
              </a:rPr>
              <a:t>3. </a:t>
            </a:r>
            <a:r>
              <a:rPr lang="en-US" b="1" dirty="0" err="1" smtClean="0">
                <a:solidFill>
                  <a:srgbClr val="FFFF00"/>
                </a:solidFill>
                <a:effectLst>
                  <a:outerShdw blurRad="38100" dist="38100" dir="2700000" algn="tl">
                    <a:srgbClr val="000000"/>
                  </a:outerShdw>
                </a:effectLst>
                <a:latin typeface="Arial Black" charset="0"/>
              </a:rPr>
              <a:t>G</a:t>
            </a:r>
            <a:r>
              <a:rPr lang="en-US" b="1" dirty="0" err="1" smtClean="0">
                <a:latin typeface="Arial" charset="0"/>
              </a:rPr>
              <a:t>ương</a:t>
            </a:r>
            <a:r>
              <a:rPr lang="en-US" b="1" dirty="0" smtClean="0">
                <a:latin typeface="Arial" charset="0"/>
              </a:rPr>
              <a:t> </a:t>
            </a:r>
            <a:r>
              <a:rPr lang="en-US" b="1" dirty="0" err="1" smtClean="0">
                <a:latin typeface="Arial" charset="0"/>
              </a:rPr>
              <a:t>đức</a:t>
            </a:r>
            <a:r>
              <a:rPr lang="en-US" b="1" dirty="0" smtClean="0">
                <a:latin typeface="Arial" charset="0"/>
              </a:rPr>
              <a:t> tin </a:t>
            </a:r>
            <a:r>
              <a:rPr lang="en-US" b="1" dirty="0" err="1" smtClean="0">
                <a:latin typeface="Arial" charset="0"/>
              </a:rPr>
              <a:t>của</a:t>
            </a:r>
            <a:r>
              <a:rPr lang="en-US" b="1" dirty="0" smtClean="0">
                <a:latin typeface="Arial" charset="0"/>
              </a:rPr>
              <a:t> </a:t>
            </a:r>
            <a:r>
              <a:rPr lang="en-US" b="1" dirty="0" err="1" smtClean="0">
                <a:latin typeface="Arial" charset="0"/>
              </a:rPr>
              <a:t>Ápraham</a:t>
            </a:r>
            <a:endParaRPr lang="en-US" altLang="ja-JP" b="1" dirty="0" smtClean="0">
              <a:latin typeface="Arial" charset="0"/>
            </a:endParaRPr>
          </a:p>
          <a:p>
            <a:pPr eaLnBrk="1" hangingPunct="1">
              <a:spcBef>
                <a:spcPct val="50000"/>
              </a:spcBef>
              <a:defRPr/>
            </a:pPr>
            <a:endParaRPr lang="en-US" b="1" dirty="0" smtClean="0">
              <a:latin typeface="Arial" charset="0"/>
            </a:endParaRPr>
          </a:p>
          <a:p>
            <a:pPr eaLnBrk="1" hangingPunct="1">
              <a:spcBef>
                <a:spcPct val="50000"/>
              </a:spcBef>
              <a:defRPr/>
            </a:pPr>
            <a:r>
              <a:rPr lang="en-US" b="1" dirty="0" smtClean="0">
                <a:latin typeface="Arial" charset="0"/>
              </a:rPr>
              <a:t>4. </a:t>
            </a:r>
            <a:r>
              <a:rPr lang="en-US" b="1" dirty="0" err="1" smtClean="0">
                <a:solidFill>
                  <a:srgbClr val="FFFF00"/>
                </a:solidFill>
                <a:effectLst>
                  <a:outerShdw blurRad="38100" dist="38100" dir="2700000" algn="tl">
                    <a:srgbClr val="000000"/>
                  </a:outerShdw>
                </a:effectLst>
                <a:latin typeface="Arial Black" charset="0"/>
              </a:rPr>
              <a:t>L</a:t>
            </a:r>
            <a:r>
              <a:rPr lang="en-US" b="1" dirty="0" err="1" smtClean="0">
                <a:latin typeface="Arial Black" charset="0"/>
              </a:rPr>
              <a:t>uật</a:t>
            </a:r>
            <a:r>
              <a:rPr lang="en-US" b="1" dirty="0" smtClean="0">
                <a:solidFill>
                  <a:srgbClr val="FFFF00"/>
                </a:solidFill>
                <a:effectLst>
                  <a:outerShdw blurRad="38100" dist="38100" dir="2700000" algn="tl">
                    <a:srgbClr val="000000"/>
                  </a:outerShdw>
                </a:effectLst>
                <a:latin typeface="Arial" pitchFamily="34" charset="0"/>
                <a:cs typeface="Arial" pitchFamily="34" charset="0"/>
              </a:rPr>
              <a:t> </a:t>
            </a:r>
            <a:r>
              <a:rPr lang="en-US" b="1" dirty="0" err="1" smtClean="0">
                <a:latin typeface="Arial" pitchFamily="34" charset="0"/>
                <a:cs typeface="Arial" pitchFamily="34" charset="0"/>
              </a:rPr>
              <a:t>pháp</a:t>
            </a:r>
            <a:r>
              <a:rPr lang="en-US" b="1" dirty="0" smtClean="0">
                <a:latin typeface="Arial" pitchFamily="34" charset="0"/>
                <a:cs typeface="Arial" pitchFamily="34" charset="0"/>
              </a:rPr>
              <a:t> so </a:t>
            </a:r>
            <a:r>
              <a:rPr lang="en-US" b="1" dirty="0" err="1" smtClean="0">
                <a:latin typeface="Arial" pitchFamily="34" charset="0"/>
                <a:cs typeface="Arial" pitchFamily="34" charset="0"/>
              </a:rPr>
              <a:t>với</a:t>
            </a:r>
            <a:r>
              <a:rPr lang="en-US" b="1" dirty="0" smtClean="0">
                <a:latin typeface="Arial" pitchFamily="34" charset="0"/>
                <a:cs typeface="Arial" pitchFamily="34" charset="0"/>
              </a:rPr>
              <a:t> </a:t>
            </a:r>
            <a:r>
              <a:rPr lang="en-US" b="1" dirty="0" err="1" smtClean="0">
                <a:latin typeface="Arial" pitchFamily="34" charset="0"/>
                <a:cs typeface="Arial" pitchFamily="34" charset="0"/>
              </a:rPr>
              <a:t>tự</a:t>
            </a:r>
            <a:r>
              <a:rPr lang="en-US" b="1" dirty="0" smtClean="0">
                <a:latin typeface="Arial" pitchFamily="34" charset="0"/>
                <a:cs typeface="Arial" pitchFamily="34" charset="0"/>
              </a:rPr>
              <a:t> do </a:t>
            </a:r>
            <a:r>
              <a:rPr lang="en-US" b="1" dirty="0" err="1" smtClean="0">
                <a:latin typeface="Arial" pitchFamily="34" charset="0"/>
                <a:cs typeface="Arial" pitchFamily="34" charset="0"/>
              </a:rPr>
              <a:t>thật</a:t>
            </a:r>
            <a:r>
              <a:rPr lang="en-US" b="1" dirty="0" smtClean="0">
                <a:latin typeface="Arial" pitchFamily="34" charset="0"/>
                <a:cs typeface="Arial" pitchFamily="34" charset="0"/>
              </a:rPr>
              <a:t> </a:t>
            </a:r>
          </a:p>
          <a:p>
            <a:pPr eaLnBrk="1" hangingPunct="1">
              <a:spcBef>
                <a:spcPct val="50000"/>
              </a:spcBef>
              <a:defRPr/>
            </a:pPr>
            <a:r>
              <a:rPr lang="en-US" b="1" dirty="0" smtClean="0">
                <a:latin typeface="Arial" charset="0"/>
              </a:rPr>
              <a:t>5. </a:t>
            </a:r>
            <a:r>
              <a:rPr lang="en-US" b="1" dirty="0" err="1" smtClean="0">
                <a:solidFill>
                  <a:srgbClr val="FFFF00"/>
                </a:solidFill>
                <a:effectLst>
                  <a:outerShdw blurRad="38100" dist="38100" dir="2700000" algn="tl">
                    <a:srgbClr val="000000"/>
                  </a:outerShdw>
                </a:effectLst>
                <a:latin typeface="Arial Black" charset="0"/>
              </a:rPr>
              <a:t>T</a:t>
            </a:r>
            <a:r>
              <a:rPr lang="en-US" b="1" dirty="0" err="1" smtClean="0">
                <a:latin typeface="Arial" charset="0"/>
              </a:rPr>
              <a:t>hái</a:t>
            </a:r>
            <a:r>
              <a:rPr lang="en-US" b="1" dirty="0" smtClean="0">
                <a:latin typeface="Arial" charset="0"/>
              </a:rPr>
              <a:t> </a:t>
            </a:r>
            <a:r>
              <a:rPr lang="en-US" b="1" dirty="0" err="1" smtClean="0">
                <a:latin typeface="Arial" charset="0"/>
              </a:rPr>
              <a:t>độ</a:t>
            </a:r>
            <a:r>
              <a:rPr lang="en-US" b="1" dirty="0" smtClean="0">
                <a:latin typeface="Arial" charset="0"/>
              </a:rPr>
              <a:t> </a:t>
            </a:r>
            <a:r>
              <a:rPr lang="en-US" b="1" dirty="0" err="1" smtClean="0">
                <a:latin typeface="Arial" charset="0"/>
              </a:rPr>
              <a:t>khi</a:t>
            </a:r>
            <a:r>
              <a:rPr lang="en-US" b="1" dirty="0" smtClean="0">
                <a:latin typeface="Arial" charset="0"/>
              </a:rPr>
              <a:t> </a:t>
            </a:r>
            <a:r>
              <a:rPr lang="en-US" b="1" dirty="0" err="1" smtClean="0">
                <a:latin typeface="Arial" charset="0"/>
              </a:rPr>
              <a:t>được</a:t>
            </a:r>
            <a:r>
              <a:rPr lang="en-US" b="1" dirty="0" smtClean="0">
                <a:latin typeface="Arial" charset="0"/>
              </a:rPr>
              <a:t> </a:t>
            </a:r>
            <a:r>
              <a:rPr lang="en-US" b="1" dirty="0" err="1" smtClean="0">
                <a:latin typeface="Arial" charset="0"/>
              </a:rPr>
              <a:t>Thánh</a:t>
            </a:r>
            <a:r>
              <a:rPr lang="en-US" b="1" dirty="0" smtClean="0">
                <a:latin typeface="Arial" charset="0"/>
              </a:rPr>
              <a:t> </a:t>
            </a:r>
            <a:r>
              <a:rPr lang="en-US" b="1" dirty="0" err="1" smtClean="0">
                <a:latin typeface="Arial" charset="0"/>
              </a:rPr>
              <a:t>Linh</a:t>
            </a:r>
            <a:r>
              <a:rPr lang="en-US" b="1" dirty="0" smtClean="0">
                <a:latin typeface="Arial" charset="0"/>
              </a:rPr>
              <a:t> </a:t>
            </a:r>
            <a:r>
              <a:rPr lang="en-US" b="1" dirty="0" err="1" smtClean="0">
                <a:latin typeface="Arial" charset="0"/>
              </a:rPr>
              <a:t>dắt</a:t>
            </a:r>
            <a:r>
              <a:rPr lang="en-US" b="1" dirty="0" smtClean="0">
                <a:latin typeface="Arial" charset="0"/>
              </a:rPr>
              <a:t> </a:t>
            </a:r>
            <a:r>
              <a:rPr lang="en-US" b="1" dirty="0" err="1" smtClean="0">
                <a:latin typeface="Arial" charset="0"/>
              </a:rPr>
              <a:t>dẫn</a:t>
            </a:r>
            <a:endParaRPr lang="en-US" altLang="ja-JP" b="1" dirty="0" smtClean="0">
              <a:latin typeface="Arial" charset="0"/>
            </a:endParaRPr>
          </a:p>
          <a:p>
            <a:pPr eaLnBrk="1" hangingPunct="1">
              <a:spcBef>
                <a:spcPct val="50000"/>
              </a:spcBef>
              <a:defRPr/>
            </a:pPr>
            <a:r>
              <a:rPr lang="en-US" b="1" dirty="0" smtClean="0">
                <a:latin typeface="Arial" charset="0"/>
              </a:rPr>
              <a:t>6. </a:t>
            </a:r>
            <a:r>
              <a:rPr lang="en-US" b="1" dirty="0" err="1" smtClean="0">
                <a:solidFill>
                  <a:srgbClr val="FFFF00"/>
                </a:solidFill>
                <a:effectLst>
                  <a:outerShdw blurRad="38100" dist="38100" dir="2700000" algn="tl">
                    <a:srgbClr val="000000"/>
                  </a:outerShdw>
                </a:effectLst>
                <a:latin typeface="Arial Black" charset="0"/>
              </a:rPr>
              <a:t>T</a:t>
            </a:r>
            <a:r>
              <a:rPr lang="en-US" b="1" dirty="0" err="1" smtClean="0">
                <a:latin typeface="Arial" pitchFamily="34" charset="0"/>
                <a:cs typeface="Arial" pitchFamily="34" charset="0"/>
              </a:rPr>
              <a:t>huyết</a:t>
            </a:r>
            <a:r>
              <a:rPr lang="en-US" b="1" dirty="0" smtClean="0">
                <a:solidFill>
                  <a:srgbClr val="FFFF00"/>
                </a:solidFill>
                <a:effectLst>
                  <a:outerShdw blurRad="38100" dist="38100" dir="2700000" algn="tl">
                    <a:srgbClr val="000000"/>
                  </a:outerShdw>
                </a:effectLst>
                <a:latin typeface="Arial Black" charset="0"/>
              </a:rPr>
              <a:t> </a:t>
            </a:r>
            <a:r>
              <a:rPr lang="en-US" b="1" dirty="0" err="1" smtClean="0">
                <a:effectLst>
                  <a:outerShdw blurRad="38100" dist="38100" dir="2700000" algn="tl">
                    <a:srgbClr val="000000"/>
                  </a:outerShdw>
                </a:effectLst>
                <a:latin typeface="Arial" pitchFamily="34" charset="0"/>
                <a:cs typeface="Arial" pitchFamily="34" charset="0"/>
              </a:rPr>
              <a:t>phục</a:t>
            </a:r>
            <a:r>
              <a:rPr lang="en-US" b="1" dirty="0" smtClean="0">
                <a:effectLst>
                  <a:outerShdw blurRad="38100" dist="38100" dir="2700000" algn="tl">
                    <a:srgbClr val="000000"/>
                  </a:outerShdw>
                </a:effectLst>
                <a:latin typeface="Arial" pitchFamily="34" charset="0"/>
                <a:cs typeface="Arial" pitchFamily="34" charset="0"/>
              </a:rPr>
              <a:t> </a:t>
            </a:r>
            <a:r>
              <a:rPr lang="en-US" b="1" dirty="0" err="1" smtClean="0">
                <a:effectLst>
                  <a:outerShdw blurRad="38100" dist="38100" dir="2700000" algn="tl">
                    <a:srgbClr val="000000"/>
                  </a:outerShdw>
                </a:effectLst>
                <a:latin typeface="Arial" pitchFamily="34" charset="0"/>
                <a:cs typeface="Arial" pitchFamily="34" charset="0"/>
              </a:rPr>
              <a:t>được</a:t>
            </a:r>
            <a:r>
              <a:rPr lang="en-US" b="1" dirty="0" smtClean="0">
                <a:effectLst>
                  <a:outerShdw blurRad="38100" dist="38100" dir="2700000" algn="tl">
                    <a:srgbClr val="000000"/>
                  </a:outerShdw>
                </a:effectLst>
                <a:latin typeface="Arial" pitchFamily="34" charset="0"/>
                <a:cs typeface="Arial" pitchFamily="34" charset="0"/>
              </a:rPr>
              <a:t> </a:t>
            </a:r>
            <a:r>
              <a:rPr lang="en-US" b="1" dirty="0" err="1" smtClean="0">
                <a:effectLst>
                  <a:outerShdw blurRad="38100" dist="38100" dir="2700000" algn="tl">
                    <a:srgbClr val="000000"/>
                  </a:outerShdw>
                </a:effectLst>
                <a:latin typeface="Arial" pitchFamily="34" charset="0"/>
                <a:cs typeface="Arial" pitchFamily="34" charset="0"/>
              </a:rPr>
              <a:t>tín</a:t>
            </a:r>
            <a:r>
              <a:rPr lang="en-US" b="1" dirty="0" smtClean="0">
                <a:effectLst>
                  <a:outerShdw blurRad="38100" dist="38100" dir="2700000" algn="tl">
                    <a:srgbClr val="000000"/>
                  </a:outerShdw>
                </a:effectLst>
                <a:latin typeface="Arial" pitchFamily="34" charset="0"/>
                <a:cs typeface="Arial" pitchFamily="34" charset="0"/>
              </a:rPr>
              <a:t> </a:t>
            </a:r>
            <a:r>
              <a:rPr lang="en-US" b="1" dirty="0" err="1" smtClean="0">
                <a:effectLst>
                  <a:outerShdw blurRad="38100" dist="38100" dir="2700000" algn="tl">
                    <a:srgbClr val="000000"/>
                  </a:outerShdw>
                </a:effectLst>
                <a:latin typeface="Arial" pitchFamily="34" charset="0"/>
                <a:cs typeface="Arial" pitchFamily="34" charset="0"/>
              </a:rPr>
              <a:t>hữu</a:t>
            </a:r>
            <a:r>
              <a:rPr lang="en-US" b="1" dirty="0" smtClean="0">
                <a:effectLst>
                  <a:outerShdw blurRad="38100" dist="38100" dir="2700000" algn="tl">
                    <a:srgbClr val="000000"/>
                  </a:outerShdw>
                </a:effectLst>
                <a:latin typeface="Arial" pitchFamily="34" charset="0"/>
                <a:cs typeface="Arial" pitchFamily="34" charset="0"/>
              </a:rPr>
              <a:t> </a:t>
            </a:r>
            <a:r>
              <a:rPr lang="en-US" b="1" dirty="0" err="1" smtClean="0">
                <a:effectLst>
                  <a:outerShdw blurRad="38100" dist="38100" dir="2700000" algn="tl">
                    <a:srgbClr val="000000"/>
                  </a:outerShdw>
                </a:effectLst>
                <a:latin typeface="Arial" pitchFamily="34" charset="0"/>
                <a:cs typeface="Arial" pitchFamily="34" charset="0"/>
              </a:rPr>
              <a:t>sai</a:t>
            </a:r>
            <a:r>
              <a:rPr lang="en-US" b="1" dirty="0" smtClean="0">
                <a:effectLst>
                  <a:outerShdw blurRad="38100" dist="38100" dir="2700000" algn="tl">
                    <a:srgbClr val="000000"/>
                  </a:outerShdw>
                </a:effectLst>
                <a:latin typeface="Arial" pitchFamily="34" charset="0"/>
                <a:cs typeface="Arial" pitchFamily="34" charset="0"/>
              </a:rPr>
              <a:t> </a:t>
            </a:r>
            <a:r>
              <a:rPr lang="en-US" b="1" dirty="0" err="1" smtClean="0">
                <a:effectLst>
                  <a:outerShdw blurRad="38100" dist="38100" dir="2700000" algn="tl">
                    <a:srgbClr val="000000"/>
                  </a:outerShdw>
                </a:effectLst>
                <a:latin typeface="Arial" pitchFamily="34" charset="0"/>
                <a:cs typeface="Arial" pitchFamily="34" charset="0"/>
              </a:rPr>
              <a:t>lầm</a:t>
            </a:r>
            <a:r>
              <a:rPr lang="en-US" b="1" dirty="0" smtClean="0">
                <a:effectLst>
                  <a:outerShdw blurRad="38100" dist="38100" dir="2700000" algn="tl">
                    <a:srgbClr val="000000"/>
                  </a:outerShdw>
                </a:effectLst>
                <a:latin typeface="Arial" pitchFamily="34" charset="0"/>
                <a:cs typeface="Arial" pitchFamily="34" charset="0"/>
              </a:rPr>
              <a:t> </a:t>
            </a:r>
            <a:endParaRPr lang="en-GB" b="1" dirty="0" smtClean="0">
              <a:latin typeface="Arial" pitchFamily="34" charset="0"/>
              <a:cs typeface="Arial" pitchFamily="34" charset="0"/>
            </a:endParaRPr>
          </a:p>
        </p:txBody>
      </p:sp>
      <p:sp>
        <p:nvSpPr>
          <p:cNvPr id="279556" name="TextBox 4"/>
          <p:cNvSpPr txBox="1">
            <a:spLocks noChangeArrowheads="1"/>
          </p:cNvSpPr>
          <p:nvPr/>
        </p:nvSpPr>
        <p:spPr bwMode="auto">
          <a:xfrm>
            <a:off x="4495800" y="6477000"/>
            <a:ext cx="4513263"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FFFFFF"/>
                </a:solidFill>
                <a:latin typeface="Arial" pitchFamily="34" charset="0"/>
                <a:ea typeface="MS PGothic" pitchFamily="34" charset="-128"/>
                <a:cs typeface="Arial" pitchFamily="34" charset="0"/>
              </a:rPr>
              <a:t>Barry Huddleston, </a:t>
            </a:r>
            <a:r>
              <a:rPr lang="en-US" sz="1400" b="1" i="1">
                <a:solidFill>
                  <a:srgbClr val="FFFFFF"/>
                </a:solidFill>
                <a:latin typeface="Arial" pitchFamily="34" charset="0"/>
                <a:ea typeface="MS PGothic" pitchFamily="34" charset="-128"/>
                <a:cs typeface="Arial" pitchFamily="34" charset="0"/>
              </a:rPr>
              <a:t>The Acrostic Summarized Bible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4" end="4"/>
                                            </p:txEl>
                                          </p:spTgt>
                                        </p:tgtEl>
                                        <p:attrNameLst>
                                          <p:attrName>style.visibility</p:attrName>
                                        </p:attrNameLst>
                                      </p:cBhvr>
                                      <p:to>
                                        <p:strVal val="visible"/>
                                      </p:to>
                                    </p:set>
                                    <p:anim calcmode="lin" valueType="num">
                                      <p:cBhvr additive="base">
                                        <p:cTn id="25"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5" end="5"/>
                                            </p:txEl>
                                          </p:spTgt>
                                        </p:tgtEl>
                                        <p:attrNameLst>
                                          <p:attrName>style.visibility</p:attrName>
                                        </p:attrNameLst>
                                      </p:cBhvr>
                                      <p:to>
                                        <p:strVal val="visible"/>
                                      </p:to>
                                    </p:set>
                                    <p:anim calcmode="lin" valueType="num">
                                      <p:cBhvr additive="base">
                                        <p:cTn id="31"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6" end="6"/>
                                            </p:txEl>
                                          </p:spTgt>
                                        </p:tgtEl>
                                        <p:attrNameLst>
                                          <p:attrName>style.visibility</p:attrName>
                                        </p:attrNameLst>
                                      </p:cBhvr>
                                      <p:to>
                                        <p:strVal val="visible"/>
                                      </p:to>
                                    </p:set>
                                    <p:anim calcmode="lin" valueType="num">
                                      <p:cBhvr additive="base">
                                        <p:cTn id="37" dur="500" fill="hold"/>
                                        <p:tgtEl>
                                          <p:spTgt spid="103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ctrTitle"/>
          </p:nvPr>
        </p:nvSpPr>
        <p:spPr>
          <a:xfrm>
            <a:off x="0" y="0"/>
            <a:ext cx="5219700" cy="762000"/>
          </a:xfrm>
        </p:spPr>
        <p:txBody>
          <a:bodyPr/>
          <a:lstStyle/>
          <a:p>
            <a:pPr algn="l" eaLnBrk="1" hangingPunct="1"/>
            <a:r>
              <a:rPr kumimoji="0" lang="en-US" sz="3200" i="1">
                <a:latin typeface="Times New Roman" charset="0"/>
                <a:ea typeface="Osaka" charset="0"/>
                <a:cs typeface="Osaka" charset="0"/>
              </a:rPr>
              <a:t>Sự cứu rỗi trong mọi thời đại:</a:t>
            </a:r>
          </a:p>
        </p:txBody>
      </p:sp>
      <p:pic>
        <p:nvPicPr>
          <p:cNvPr id="546820" name="Picture 1028" descr="Crosses"/>
          <p:cNvPicPr>
            <a:picLocks noChangeAspect="1" noChangeArrowheads="1"/>
          </p:cNvPicPr>
          <p:nvPr/>
        </p:nvPicPr>
        <p:blipFill>
          <a:blip r:embed="rId3" cstate="print">
            <a:extLst>
              <a:ext uri="{28A0092B-C50C-407E-A947-70E740481C1C}">
                <a14:useLocalDpi xmlns:a14="http://schemas.microsoft.com/office/drawing/2010/main" val="0"/>
              </a:ext>
            </a:extLst>
          </a:blip>
          <a:srcRect l="36472" t="10933" r="41176" b="44949"/>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01600" algn="ctr" fontAlgn="base">
              <a:lnSpc>
                <a:spcPct val="110000"/>
              </a:lnSpc>
              <a:spcBef>
                <a:spcPct val="20000"/>
              </a:spcBef>
              <a:spcAft>
                <a:spcPct val="0"/>
              </a:spcAft>
              <a:buClr>
                <a:srgbClr val="960000"/>
              </a:buClr>
              <a:buSzPct val="100000"/>
              <a:buFont typeface="Wingdings" charset="0"/>
              <a:buNone/>
            </a:pPr>
            <a:endParaRPr lang="en-US" sz="3200" smtClean="0">
              <a:solidFill>
                <a:srgbClr val="FFFFFF"/>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34072512 w 21600"/>
              <a:gd name="T1" fmla="*/ 0 h 21600"/>
              <a:gd name="T2" fmla="*/ 0 w 21600"/>
              <a:gd name="T3" fmla="*/ 38844009 h 21600"/>
              <a:gd name="T4" fmla="*/ 34072512 w 21600"/>
              <a:gd name="T5" fmla="*/ 77688019 h 21600"/>
              <a:gd name="T6" fmla="*/ 45430012 w 21600"/>
              <a:gd name="T7" fmla="*/ 38844009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fontAlgn="base" hangingPunct="0">
              <a:spcBef>
                <a:spcPct val="0"/>
              </a:spcBef>
              <a:spcAft>
                <a:spcPct val="0"/>
              </a:spcAft>
            </a:pPr>
            <a:endParaRPr lang="en-US" sz="1400" smtClean="0">
              <a:solidFill>
                <a:srgbClr val="000000"/>
              </a:solidFill>
              <a:latin typeface="Arial Narrow" charset="0"/>
              <a:ea typeface="ＭＳ Ｐゴシック" charset="0"/>
              <a:cs typeface="Times New Roman" charset="0"/>
            </a:endParaRPr>
          </a:p>
        </p:txBody>
      </p:sp>
      <p:sp>
        <p:nvSpPr>
          <p:cNvPr id="546824" name="AutoShape 1032"/>
          <p:cNvSpPr>
            <a:spLocks noChangeArrowheads="1"/>
          </p:cNvSpPr>
          <p:nvPr/>
        </p:nvSpPr>
        <p:spPr bwMode="auto">
          <a:xfrm rot="10800000">
            <a:off x="5562600" y="3962400"/>
            <a:ext cx="990600" cy="1295400"/>
          </a:xfrm>
          <a:custGeom>
            <a:avLst/>
            <a:gdLst>
              <a:gd name="T0" fmla="*/ 34072512 w 21600"/>
              <a:gd name="T1" fmla="*/ 0 h 21600"/>
              <a:gd name="T2" fmla="*/ 0 w 21600"/>
              <a:gd name="T3" fmla="*/ 38844009 h 21600"/>
              <a:gd name="T4" fmla="*/ 34072512 w 21600"/>
              <a:gd name="T5" fmla="*/ 77688019 h 21600"/>
              <a:gd name="T6" fmla="*/ 45430012 w 21600"/>
              <a:gd name="T7" fmla="*/ 38844009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algn="r" eaLnBrk="0" fontAlgn="base" hangingPunct="0">
              <a:spcBef>
                <a:spcPct val="0"/>
              </a:spcBef>
              <a:spcAft>
                <a:spcPct val="0"/>
              </a:spcAft>
            </a:pPr>
            <a:endParaRPr lang="en-US" sz="1400" smtClean="0">
              <a:solidFill>
                <a:srgbClr val="000000"/>
              </a:solidFill>
              <a:latin typeface="Arial Narrow" charset="0"/>
              <a:ea typeface="ＭＳ Ｐゴシック" charset="0"/>
              <a:cs typeface="Times New Roman" charset="0"/>
            </a:endParaRPr>
          </a:p>
        </p:txBody>
      </p:sp>
      <p:sp>
        <p:nvSpPr>
          <p:cNvPr id="546825" name="WordArt 1033"/>
          <p:cNvSpPr>
            <a:spLocks noChangeArrowheads="1" noChangeShapeType="1" noTextEdit="1"/>
          </p:cNvSpPr>
          <p:nvPr/>
        </p:nvSpPr>
        <p:spPr bwMode="auto">
          <a:xfrm>
            <a:off x="1371600" y="1641475"/>
            <a:ext cx="6257925" cy="1066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a:ea typeface="Arial"/>
                <a:cs typeface="Arial"/>
              </a:rPr>
              <a:t>Tính chất trung tâm của thập tự giá</a:t>
            </a:r>
          </a:p>
        </p:txBody>
      </p:sp>
      <p:sp>
        <p:nvSpPr>
          <p:cNvPr id="48136"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01600" algn="ctr" fontAlgn="base">
              <a:lnSpc>
                <a:spcPct val="110000"/>
              </a:lnSpc>
              <a:spcBef>
                <a:spcPct val="20000"/>
              </a:spcBef>
              <a:spcAft>
                <a:spcPct val="0"/>
              </a:spcAft>
              <a:buClr>
                <a:srgbClr val="960000"/>
              </a:buClr>
              <a:buSzPct val="100000"/>
              <a:buFont typeface="Wingdings" charset="0"/>
              <a:buNone/>
            </a:pPr>
            <a:r>
              <a:rPr lang="en-US" sz="3200" smtClean="0">
                <a:solidFill>
                  <a:srgbClr val="FFFFFF"/>
                </a:solidFill>
                <a:latin typeface="Helvetica" charset="0"/>
                <a:ea typeface="Osaka" charset="0"/>
                <a:cs typeface="Osaka" charset="0"/>
              </a:rPr>
              <a:t>TC.</a:t>
            </a:r>
          </a:p>
          <a:p>
            <a:pPr indent="101600" algn="ctr" fontAlgn="base">
              <a:lnSpc>
                <a:spcPct val="110000"/>
              </a:lnSpc>
              <a:spcBef>
                <a:spcPct val="20000"/>
              </a:spcBef>
              <a:spcAft>
                <a:spcPct val="0"/>
              </a:spcAft>
              <a:buClr>
                <a:srgbClr val="960000"/>
              </a:buClr>
              <a:buSzPct val="100000"/>
              <a:buFont typeface="Wingdings" charset="0"/>
              <a:buNone/>
            </a:pPr>
            <a:r>
              <a:rPr lang="en-US" sz="3200" smtClean="0">
                <a:solidFill>
                  <a:srgbClr val="FFFFFF"/>
                </a:solidFill>
                <a:latin typeface="Times New Roman" charset="0"/>
                <a:ea typeface="Osaka" charset="0"/>
                <a:cs typeface="Osaka" charset="0"/>
              </a:rPr>
              <a:t>Nhìn tới thập tự giá của Đấng Christ</a:t>
            </a: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01600" algn="ctr" fontAlgn="base">
              <a:lnSpc>
                <a:spcPct val="110000"/>
              </a:lnSpc>
              <a:spcBef>
                <a:spcPct val="20000"/>
              </a:spcBef>
              <a:spcAft>
                <a:spcPct val="0"/>
              </a:spcAft>
              <a:buClr>
                <a:srgbClr val="960000"/>
              </a:buClr>
              <a:buSzPct val="100000"/>
              <a:buFont typeface="Wingdings" charset="0"/>
              <a:buNone/>
            </a:pPr>
            <a:r>
              <a:rPr lang="en-US" sz="3200" smtClean="0">
                <a:solidFill>
                  <a:srgbClr val="FFFFFF"/>
                </a:solidFill>
                <a:latin typeface="Helvetica" charset="0"/>
                <a:ea typeface="Osaka" charset="0"/>
                <a:cs typeface="Osaka" charset="0"/>
              </a:rPr>
              <a:t>SC.</a:t>
            </a:r>
          </a:p>
          <a:p>
            <a:pPr indent="101600" algn="ctr" fontAlgn="base">
              <a:lnSpc>
                <a:spcPct val="110000"/>
              </a:lnSpc>
              <a:spcBef>
                <a:spcPct val="20000"/>
              </a:spcBef>
              <a:spcAft>
                <a:spcPct val="0"/>
              </a:spcAft>
              <a:buClr>
                <a:srgbClr val="960000"/>
              </a:buClr>
              <a:buSzPct val="100000"/>
              <a:buFont typeface="Wingdings" charset="0"/>
              <a:buNone/>
            </a:pPr>
            <a:r>
              <a:rPr lang="en-US" sz="3200" smtClean="0">
                <a:solidFill>
                  <a:srgbClr val="FFFFFF"/>
                </a:solidFill>
                <a:latin typeface="Times New Roman" charset="0"/>
                <a:ea typeface="Osaka" charset="0"/>
                <a:cs typeface="Osaka" charset="0"/>
              </a:rPr>
              <a:t>Nhìn lại thập tự giá của Đấng Christ</a:t>
            </a:r>
          </a:p>
        </p:txBody>
      </p:sp>
    </p:spTree>
    <p:extLst>
      <p:ext uri="{BB962C8B-B14F-4D97-AF65-F5344CB8AC3E}">
        <p14:creationId xmlns:p14="http://schemas.microsoft.com/office/powerpoint/2010/main" val="14117465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5468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400" smtClean="0">
              <a:solidFill>
                <a:srgbClr val="000099"/>
              </a:solidFill>
              <a:latin typeface="Times New Roman" charset="0"/>
              <a:ea typeface="ＭＳ Ｐゴシック" charset="0"/>
              <a:cs typeface="ＭＳ Ｐゴシック" charset="0"/>
            </a:endParaRPr>
          </a:p>
        </p:txBody>
      </p:sp>
      <p:sp>
        <p:nvSpPr>
          <p:cNvPr id="78850" name="Rectangle 2"/>
          <p:cNvSpPr>
            <a:spLocks noGrp="1" noChangeArrowheads="1"/>
          </p:cNvSpPr>
          <p:nvPr>
            <p:ph type="title" idx="4294967295"/>
          </p:nvPr>
        </p:nvSpPr>
        <p:spPr>
          <a:xfrm>
            <a:off x="228600" y="44450"/>
            <a:ext cx="7772400" cy="381000"/>
          </a:xfrm>
        </p:spPr>
        <p:txBody>
          <a:bodyPr/>
          <a:lstStyle/>
          <a:p>
            <a:pPr algn="ctr">
              <a:defRPr/>
            </a:pPr>
            <a:r>
              <a:rPr lang="en-US" altLang="zh-CN" sz="3600" b="1" i="1" smtClean="0">
                <a:effectLst>
                  <a:outerShdw blurRad="38100" dist="38100" dir="2700000" algn="tl">
                    <a:srgbClr val="808080"/>
                  </a:outerShdw>
                </a:effectLst>
                <a:latin typeface="Times New Roman" pitchFamily="18" charset="0"/>
                <a:ea typeface="宋体" pitchFamily="2" charset="-122"/>
              </a:rPr>
              <a:t>Sự cứu rỗi trong Cựu Ước</a:t>
            </a:r>
            <a:endParaRPr lang="en-US" sz="3600" b="1" i="1" smtClean="0">
              <a:effectLst>
                <a:outerShdw blurRad="38100" dist="38100" dir="2700000" algn="tl">
                  <a:srgbClr val="808080"/>
                </a:outerShdw>
              </a:effectLst>
              <a:latin typeface="Times New Roman" pitchFamily="18" charset="0"/>
              <a:ea typeface="宋体" pitchFamily="2" charset="-122"/>
            </a:endParaRPr>
          </a:p>
        </p:txBody>
      </p:sp>
      <p:sp>
        <p:nvSpPr>
          <p:cNvPr id="49156" name="Text Box 3"/>
          <p:cNvSpPr txBox="1">
            <a:spLocks noChangeArrowheads="1"/>
          </p:cNvSpPr>
          <p:nvPr/>
        </p:nvSpPr>
        <p:spPr bwMode="auto">
          <a:xfrm>
            <a:off x="8198451" y="76200"/>
            <a:ext cx="86934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fontAlgn="base">
              <a:spcBef>
                <a:spcPct val="0"/>
              </a:spcBef>
              <a:spcAft>
                <a:spcPct val="0"/>
              </a:spcAft>
            </a:pPr>
            <a:r>
              <a:rPr lang="en-US" sz="2400" dirty="0" smtClean="0">
                <a:solidFill>
                  <a:srgbClr val="FFFFFF"/>
                </a:solidFill>
                <a:latin typeface="Arial" charset="0"/>
                <a:cs typeface="ＭＳ Ｐゴシック" charset="0"/>
              </a:rPr>
              <a:t>174e</a:t>
            </a:r>
            <a:endParaRPr lang="en-US" sz="2400" dirty="0" smtClean="0">
              <a:solidFill>
                <a:srgbClr val="FFFFFF"/>
              </a:solidFill>
              <a:latin typeface="Arial" charset="0"/>
              <a:cs typeface="ＭＳ Ｐゴシック" charset="0"/>
            </a:endParaRPr>
          </a:p>
        </p:txBody>
      </p:sp>
      <p:grpSp>
        <p:nvGrpSpPr>
          <p:cNvPr id="49157" name="Group 45"/>
          <p:cNvGrpSpPr>
            <a:grpSpLocks/>
          </p:cNvGrpSpPr>
          <p:nvPr/>
        </p:nvGrpSpPr>
        <p:grpSpPr bwMode="auto">
          <a:xfrm>
            <a:off x="0" y="598488"/>
            <a:ext cx="9144000" cy="6259512"/>
            <a:chOff x="43" y="0"/>
            <a:chExt cx="3823" cy="4622"/>
          </a:xfrm>
        </p:grpSpPr>
        <p:sp>
          <p:nvSpPr>
            <p:cNvPr id="49158" name="Rectangle 27"/>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2000" smtClean="0">
                  <a:solidFill>
                    <a:srgbClr val="FFFFFF"/>
                  </a:solidFill>
                  <a:latin typeface="Arial Narrow" charset="0"/>
                  <a:ea typeface="ＭＳ Ｐゴシック" charset="0"/>
                  <a:cs typeface="ＭＳ Ｐゴシック" charset="0"/>
                </a:rPr>
                <a:t> </a:t>
              </a:r>
            </a:p>
            <a:p>
              <a:pPr algn="ctr" eaLnBrk="0" fontAlgn="base" hangingPunct="0">
                <a:spcBef>
                  <a:spcPct val="0"/>
                </a:spcBef>
                <a:spcAft>
                  <a:spcPct val="0"/>
                </a:spcAft>
              </a:pPr>
              <a:endParaRPr lang="en-US" sz="2000" smtClean="0">
                <a:solidFill>
                  <a:srgbClr val="FFFFFF"/>
                </a:solidFill>
                <a:latin typeface="Arial Narrow" charset="0"/>
                <a:ea typeface="ＭＳ Ｐゴシック" charset="0"/>
                <a:cs typeface="ＭＳ Ｐゴシック" charset="0"/>
              </a:endParaRPr>
            </a:p>
          </p:txBody>
        </p:sp>
        <p:sp>
          <p:nvSpPr>
            <p:cNvPr id="49159" name="Rectangle 28"/>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b="1" smtClean="0">
                  <a:solidFill>
                    <a:srgbClr val="FFFFFF"/>
                  </a:solidFill>
                  <a:latin typeface="Arial" charset="0"/>
                  <a:ea typeface="ＭＳ Ｐゴシック" charset="0"/>
                  <a:cs typeface="ＭＳ Ｐゴシック" charset="0"/>
                </a:rPr>
                <a:t>Thời Cựu Ước</a:t>
              </a:r>
              <a:endParaRPr lang="en-US" smtClean="0">
                <a:solidFill>
                  <a:srgbClr val="FFFFFF"/>
                </a:solidFill>
                <a:latin typeface="Arial" charset="0"/>
                <a:ea typeface="ＭＳ Ｐゴシック" charset="0"/>
                <a:cs typeface="ＭＳ Ｐゴシック" charset="0"/>
              </a:endParaRPr>
            </a:p>
            <a:p>
              <a:pPr algn="ctr" eaLnBrk="0" fontAlgn="base" hangingPunct="0">
                <a:spcBef>
                  <a:spcPct val="0"/>
                </a:spcBef>
                <a:spcAft>
                  <a:spcPct val="0"/>
                </a:spcAft>
              </a:pPr>
              <a:r>
                <a:rPr lang="en-US" b="1" smtClean="0">
                  <a:solidFill>
                    <a:srgbClr val="FFFFFF"/>
                  </a:solidFill>
                  <a:latin typeface="Arial" charset="0"/>
                  <a:ea typeface="ＭＳ Ｐゴシック" charset="0"/>
                  <a:cs typeface="ＭＳ Ｐゴシック" charset="0"/>
                </a:rPr>
                <a:t>(Môi-se cho chết sự chết của Đấng Christ)</a:t>
              </a:r>
              <a:endParaRPr lang="en-US" smtClean="0">
                <a:solidFill>
                  <a:srgbClr val="FFFFFF"/>
                </a:solidFill>
                <a:latin typeface="Arial" charset="0"/>
                <a:ea typeface="ＭＳ Ｐゴシック" charset="0"/>
                <a:cs typeface="ＭＳ Ｐゴシック" charset="0"/>
              </a:endParaRPr>
            </a:p>
          </p:txBody>
        </p:sp>
        <p:sp>
          <p:nvSpPr>
            <p:cNvPr id="49160" name="Rectangle 29"/>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b="1" smtClean="0">
                  <a:solidFill>
                    <a:srgbClr val="FFFFFF"/>
                  </a:solidFill>
                  <a:latin typeface="Arial" charset="0"/>
                  <a:ea typeface="ＭＳ Ｐゴシック" charset="0"/>
                  <a:cs typeface="ＭＳ Ｐゴシック" charset="0"/>
                </a:rPr>
                <a:t>Thời Tân Ước</a:t>
              </a:r>
              <a:endParaRPr lang="en-US" smtClean="0">
                <a:solidFill>
                  <a:srgbClr val="FFFFFF"/>
                </a:solidFill>
                <a:latin typeface="Arial" charset="0"/>
                <a:ea typeface="ＭＳ Ｐゴシック" charset="0"/>
                <a:cs typeface="ＭＳ Ｐゴシック" charset="0"/>
              </a:endParaRPr>
            </a:p>
            <a:p>
              <a:pPr algn="ctr" eaLnBrk="0" fontAlgn="base" hangingPunct="0">
                <a:spcBef>
                  <a:spcPct val="0"/>
                </a:spcBef>
                <a:spcAft>
                  <a:spcPct val="0"/>
                </a:spcAft>
              </a:pPr>
              <a:r>
                <a:rPr lang="en-US" b="1" smtClean="0">
                  <a:solidFill>
                    <a:srgbClr val="FFFFFF"/>
                  </a:solidFill>
                  <a:latin typeface="Arial" charset="0"/>
                  <a:ea typeface="ＭＳ Ｐゴシック" charset="0"/>
                  <a:cs typeface="ＭＳ Ｐゴシック" charset="0"/>
                </a:rPr>
                <a:t>(Sự chết của Đấng Christ đến ngày nay)</a:t>
              </a:r>
              <a:endParaRPr lang="en-US" smtClean="0">
                <a:solidFill>
                  <a:srgbClr val="FFFFFF"/>
                </a:solidFill>
                <a:latin typeface="Arial" charset="0"/>
                <a:ea typeface="ＭＳ Ｐゴシック" charset="0"/>
                <a:cs typeface="ＭＳ Ｐゴシック" charset="0"/>
              </a:endParaRPr>
            </a:p>
          </p:txBody>
        </p:sp>
        <p:sp>
          <p:nvSpPr>
            <p:cNvPr id="49161" name="Rectangle 30"/>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2000" b="1" i="1" smtClean="0">
                  <a:solidFill>
                    <a:srgbClr val="FFFFFF"/>
                  </a:solidFill>
                  <a:latin typeface="Arial" charset="0"/>
                  <a:ea typeface="ＭＳ Ｐゴシック" charset="0"/>
                  <a:cs typeface="ＭＳ Ｐゴシック" charset="0"/>
                </a:rPr>
                <a:t>Nền tảng của sự cứu rỗi</a:t>
              </a:r>
              <a:endParaRPr lang="en-US" sz="2000" smtClean="0">
                <a:solidFill>
                  <a:srgbClr val="FFFFFF"/>
                </a:solidFill>
                <a:latin typeface="Arial" charset="0"/>
                <a:ea typeface="ＭＳ Ｐゴシック" charset="0"/>
                <a:cs typeface="ＭＳ Ｐゴシック" charset="0"/>
              </a:endParaRPr>
            </a:p>
          </p:txBody>
        </p:sp>
        <p:sp>
          <p:nvSpPr>
            <p:cNvPr id="49162" name="Rectangle 31"/>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Sự cung ứng nhân từ của Đức Chúa Trời về sự chết của Đấng Christ (</a:t>
              </a:r>
              <a:r>
                <a:rPr lang="ja-JP" altLang="en-US" sz="1600" b="1" smtClean="0">
                  <a:solidFill>
                    <a:srgbClr val="FFFFFF"/>
                  </a:solidFill>
                  <a:latin typeface="Arial" charset="0"/>
                  <a:ea typeface="ＭＳ Ｐゴシック" charset="0"/>
                  <a:cs typeface="ＭＳ Ｐゴシック" charset="0"/>
                </a:rPr>
                <a:t>“</a:t>
              </a:r>
              <a:r>
                <a:rPr lang="en-US" sz="1600" b="1" smtClean="0">
                  <a:solidFill>
                    <a:srgbClr val="FFFFFF"/>
                  </a:solidFill>
                  <a:latin typeface="Arial" charset="0"/>
                  <a:ea typeface="ＭＳ Ｐゴシック" charset="0"/>
                  <a:cs typeface="ＭＳ Ｐゴシック" charset="0"/>
                </a:rPr>
                <a:t>Chính là huyết làm sự chuộc tội cho đời sống của người</a:t>
              </a:r>
              <a:r>
                <a:rPr lang="ja-JP" altLang="en-US" sz="1600" b="1" smtClean="0">
                  <a:solidFill>
                    <a:srgbClr val="FFFFFF"/>
                  </a:solidFill>
                  <a:latin typeface="Arial" charset="0"/>
                  <a:ea typeface="ＭＳ Ｐゴシック" charset="0"/>
                  <a:cs typeface="ＭＳ Ｐゴシック" charset="0"/>
                </a:rPr>
                <a:t>”</a:t>
              </a:r>
              <a:r>
                <a:rPr lang="en-US" sz="1600" b="1" smtClean="0">
                  <a:solidFill>
                    <a:srgbClr val="FFFFFF"/>
                  </a:solidFill>
                  <a:latin typeface="Arial" charset="0"/>
                  <a:ea typeface="ＭＳ Ｐゴシック" charset="0"/>
                  <a:cs typeface="ＭＳ Ｐゴシック" charset="0"/>
                </a:rPr>
                <a:t> </a:t>
              </a:r>
            </a:p>
            <a:p>
              <a:pPr algn="ctr" eaLnBrk="0" fontAlgn="base" hangingPunct="0">
                <a:spcBef>
                  <a:spcPct val="0"/>
                </a:spcBef>
                <a:spcAft>
                  <a:spcPct val="0"/>
                </a:spcAft>
              </a:pPr>
              <a:r>
                <a:rPr lang="en-US" sz="1600" b="1" smtClean="0">
                  <a:solidFill>
                    <a:srgbClr val="FFFFFF"/>
                  </a:solidFill>
                  <a:latin typeface="Arial" charset="0"/>
                  <a:ea typeface="ＭＳ Ｐゴシック" charset="0"/>
                  <a:cs typeface="ＭＳ Ｐゴシック" charset="0"/>
                </a:rPr>
                <a:t>Lê 17:11b)</a:t>
              </a:r>
            </a:p>
          </p:txBody>
        </p:sp>
        <p:sp>
          <p:nvSpPr>
            <p:cNvPr id="49163" name="Rectangle 32"/>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Sự cung ứng nhân từ của Đức Chúa Trời về sự chết của Đấng Christ (</a:t>
              </a:r>
              <a:r>
                <a:rPr lang="ja-JP" altLang="en-US" sz="1600" b="1" smtClean="0">
                  <a:solidFill>
                    <a:srgbClr val="FFFFFF"/>
                  </a:solidFill>
                  <a:latin typeface="Arial" charset="0"/>
                  <a:ea typeface="ＭＳ Ｐゴシック" charset="0"/>
                  <a:cs typeface="ＭＳ Ｐゴシック" charset="0"/>
                </a:rPr>
                <a:t>“</a:t>
              </a:r>
              <a:r>
                <a:rPr lang="en-US" sz="1600" b="1" smtClean="0">
                  <a:solidFill>
                    <a:srgbClr val="FFFFFF"/>
                  </a:solidFill>
                  <a:latin typeface="Arial" charset="0"/>
                  <a:ea typeface="ＭＳ Ｐゴシック" charset="0"/>
                  <a:cs typeface="ＭＳ Ｐゴシック" charset="0"/>
                </a:rPr>
                <a:t>không có đổ huyết thì không có sự tha tội</a:t>
              </a:r>
              <a:r>
                <a:rPr lang="ja-JP" altLang="en-US" sz="1600" b="1" smtClean="0">
                  <a:solidFill>
                    <a:srgbClr val="FFFFFF"/>
                  </a:solidFill>
                  <a:latin typeface="Arial" charset="0"/>
                  <a:ea typeface="ＭＳ Ｐゴシック" charset="0"/>
                  <a:cs typeface="ＭＳ Ｐゴシック" charset="0"/>
                </a:rPr>
                <a:t>”</a:t>
              </a:r>
              <a:r>
                <a:rPr lang="en-US" sz="1600" b="1" smtClean="0">
                  <a:solidFill>
                    <a:srgbClr val="FFFFFF"/>
                  </a:solidFill>
                  <a:latin typeface="Arial" charset="0"/>
                  <a:ea typeface="ＭＳ Ｐゴシック" charset="0"/>
                  <a:cs typeface="ＭＳ Ｐゴシック" charset="0"/>
                </a:rPr>
                <a:t> Hêb 9:22)</a:t>
              </a:r>
            </a:p>
          </p:txBody>
        </p:sp>
        <p:sp>
          <p:nvSpPr>
            <p:cNvPr id="49164" name="Rectangle 33"/>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2000" b="1" i="1" smtClean="0">
                  <a:solidFill>
                    <a:srgbClr val="FFFFFF"/>
                  </a:solidFill>
                  <a:latin typeface="Arial" charset="0"/>
                  <a:ea typeface="ＭＳ Ｐゴシック" charset="0"/>
                  <a:cs typeface="ＭＳ Ｐゴシック" charset="0"/>
                </a:rPr>
                <a:t>Điều kiện tất yếu của sự cứu rỗi</a:t>
              </a:r>
              <a:endParaRPr lang="en-US" sz="2000" smtClean="0">
                <a:solidFill>
                  <a:srgbClr val="FFFFFF"/>
                </a:solidFill>
                <a:latin typeface="Arial" charset="0"/>
                <a:ea typeface="ＭＳ Ｐゴシック" charset="0"/>
                <a:cs typeface="ＭＳ Ｐゴシック" charset="0"/>
              </a:endParaRPr>
            </a:p>
          </p:txBody>
        </p:sp>
        <p:sp>
          <p:nvSpPr>
            <p:cNvPr id="49165" name="Rectangle 34"/>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Đức tin tin rằng sự cung ứng đã được Đức Chúa Trời bày tỏ —như một tặng phẩm (Ps. 51:16-17)</a:t>
              </a:r>
            </a:p>
          </p:txBody>
        </p:sp>
        <p:sp>
          <p:nvSpPr>
            <p:cNvPr id="49166" name="Rectangle 35"/>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Đức tin tin rằng sự cung ứng đã được Đức Chúa Trời thể hiện—như một tặng phẩm (Ga 2:16)</a:t>
              </a:r>
            </a:p>
          </p:txBody>
        </p:sp>
        <p:sp>
          <p:nvSpPr>
            <p:cNvPr id="49167" name="Rectangle 36"/>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2000" b="1" i="1" smtClean="0">
                  <a:solidFill>
                    <a:srgbClr val="FFFFFF"/>
                  </a:solidFill>
                  <a:latin typeface="Arial Narrow" charset="0"/>
                  <a:ea typeface="ＭＳ Ｐゴシック" charset="0"/>
                  <a:cs typeface="ＭＳ Ｐゴシック" charset="0"/>
                </a:rPr>
                <a:t>Nội dung tối hậu của sự cứu rỗi</a:t>
              </a:r>
              <a:endParaRPr lang="en-US" sz="2000" smtClean="0">
                <a:solidFill>
                  <a:srgbClr val="FFFFFF"/>
                </a:solidFill>
                <a:latin typeface="Arial Narrow" charset="0"/>
                <a:ea typeface="ＭＳ Ｐゴシック" charset="0"/>
                <a:cs typeface="ＭＳ Ｐゴシック" charset="0"/>
              </a:endParaRPr>
            </a:p>
          </p:txBody>
        </p:sp>
        <p:sp>
          <p:nvSpPr>
            <p:cNvPr id="49168" name="Rectangle 37"/>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Đối tượng của đức tin là chính Đức Chúa Trời—các tiên tri cổ vũ cho sự ăn năn, không phải của lễ (Giê 3:12; Giô-ên 2:12)</a:t>
              </a:r>
            </a:p>
          </p:txBody>
        </p:sp>
        <p:sp>
          <p:nvSpPr>
            <p:cNvPr id="49169" name="Rectangle 38"/>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Đối tượng của đức tin là Đức Chúa Trời—các anh hùng đức tin được trưng dẫn để cổ vũ đức tin trong Đức Chúa Trời (Hê 11)</a:t>
              </a:r>
            </a:p>
          </p:txBody>
        </p:sp>
        <p:sp>
          <p:nvSpPr>
            <p:cNvPr id="49170" name="Rectangle 39"/>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2000" b="1" i="1" smtClean="0">
                  <a:solidFill>
                    <a:srgbClr val="FFFFFF"/>
                  </a:solidFill>
                  <a:latin typeface="Arial" charset="0"/>
                  <a:ea typeface="ＭＳ Ｐゴシック" charset="0"/>
                  <a:cs typeface="ＭＳ Ｐゴシック" charset="0"/>
                </a:rPr>
                <a:t>Nội dung được bày tỏ đặc biệt của sự cứu rỗi</a:t>
              </a:r>
              <a:endParaRPr lang="en-US" sz="2000" smtClean="0">
                <a:solidFill>
                  <a:srgbClr val="FFFFFF"/>
                </a:solidFill>
                <a:latin typeface="Arial" charset="0"/>
                <a:ea typeface="ＭＳ Ｐゴシック" charset="0"/>
                <a:cs typeface="ＭＳ Ｐゴシック" charset="0"/>
              </a:endParaRPr>
            </a:p>
          </p:txBody>
        </p:sp>
        <p:sp>
          <p:nvSpPr>
            <p:cNvPr id="49171" name="Rectangle 40"/>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Nội dung tích lũy của đức tin bao gồm của tế lễ và lời hứa: con sinh  (Sáng 3:21); của lễ của A-bên (Sáng 4:4);giao ước Áp-ra-ham (Sáng 15), v.v</a:t>
              </a:r>
              <a:r>
                <a:rPr lang="en-US" b="1" smtClean="0">
                  <a:solidFill>
                    <a:srgbClr val="FFFFFF"/>
                  </a:solidFill>
                  <a:latin typeface="Arial Narrow" charset="0"/>
                  <a:ea typeface="ＭＳ Ｐゴシック" charset="0"/>
                  <a:cs typeface="ＭＳ Ｐゴシック" charset="0"/>
                </a:rPr>
                <a:t>.</a:t>
              </a:r>
            </a:p>
          </p:txBody>
        </p:sp>
        <p:sp>
          <p:nvSpPr>
            <p:cNvPr id="49172" name="Rectangle 41"/>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Nôi dung mới của đức tin là sự đổ huyết của Cứu Chúa Giê-xu (1Phi 1:18-21) để cất bỏ tội lỗi (của lễ của Cựu Ước chỉ che lấp tội lỗi)</a:t>
              </a:r>
            </a:p>
          </p:txBody>
        </p:sp>
        <p:sp>
          <p:nvSpPr>
            <p:cNvPr id="49173" name="Rectangle 42"/>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2000" b="1" i="1" smtClean="0">
                  <a:solidFill>
                    <a:srgbClr val="FFFFFF"/>
                  </a:solidFill>
                  <a:latin typeface="Arial" charset="0"/>
                  <a:ea typeface="ＭＳ Ｐゴシック" charset="0"/>
                  <a:cs typeface="ＭＳ Ｐゴシック" charset="0"/>
                </a:rPr>
                <a:t>Sự biểu lộ về sự cứu rỗi của CĐN</a:t>
              </a:r>
              <a:endParaRPr lang="en-US" sz="2000" smtClean="0">
                <a:solidFill>
                  <a:srgbClr val="FFFFFF"/>
                </a:solidFill>
                <a:latin typeface="Arial" charset="0"/>
                <a:ea typeface="ＭＳ Ｐゴシック" charset="0"/>
                <a:cs typeface="ＭＳ Ｐゴシック" charset="0"/>
              </a:endParaRPr>
            </a:p>
          </p:txBody>
        </p:sp>
        <p:sp>
          <p:nvSpPr>
            <p:cNvPr id="49174" name="Rectangle 43"/>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Tuân giữ luật đạo đức, dâng sinh tế, tuân thủ luật Môi-se (các khía cạnh dân sự và nghi lễ)</a:t>
              </a:r>
            </a:p>
          </p:txBody>
        </p:sp>
        <p:sp>
          <p:nvSpPr>
            <p:cNvPr id="49175" name="Rectangle 44"/>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fontAlgn="base">
                <a:spcBef>
                  <a:spcPct val="0"/>
                </a:spcBef>
                <a:spcAft>
                  <a:spcPct val="0"/>
                </a:spcAft>
              </a:pPr>
              <a:r>
                <a:rPr lang="en-US" sz="1600" b="1" smtClean="0">
                  <a:solidFill>
                    <a:srgbClr val="FFFFFF"/>
                  </a:solidFill>
                  <a:latin typeface="Arial" charset="0"/>
                  <a:ea typeface="ＭＳ Ｐゴシック" charset="0"/>
                  <a:cs typeface="ＭＳ Ｐゴシック" charset="0"/>
                </a:rPr>
                <a:t>Tuân giữ luật đạo đức, giữ tiệc thánh và báp-tem,… qua sự cho phép của Thánh Linh (Rô 8:9)</a:t>
              </a:r>
            </a:p>
          </p:txBody>
        </p:sp>
      </p:grpSp>
    </p:spTree>
    <p:extLst>
      <p:ext uri="{BB962C8B-B14F-4D97-AF65-F5344CB8AC3E}">
        <p14:creationId xmlns:p14="http://schemas.microsoft.com/office/powerpoint/2010/main" val="9488514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0178" name="Picture 8" descr="Temple Altar"/>
          <p:cNvPicPr>
            <a:picLocks noChangeAspect="1" noChangeArrowheads="1"/>
          </p:cNvPicPr>
          <p:nvPr/>
        </p:nvPicPr>
        <p:blipFill>
          <a:blip r:embed="rId4" cstate="print">
            <a:extLst>
              <a:ext uri="{28A0092B-C50C-407E-A947-70E740481C1C}">
                <a14:useLocalDpi xmlns:a14="http://schemas.microsoft.com/office/drawing/2010/main" val="0"/>
              </a:ext>
            </a:extLst>
          </a:blip>
          <a:srcRect r="3999"/>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pPr>
              <a:defRPr/>
            </a:pPr>
            <a:r>
              <a:rPr lang="en-US" b="1" smtClean="0">
                <a:solidFill>
                  <a:schemeClr val="bg2"/>
                </a:solidFill>
                <a:latin typeface="Arial" pitchFamily="34" charset="0"/>
                <a:cs typeface="+mj-cs"/>
              </a:rPr>
              <a:t>Tổng hợp</a:t>
            </a:r>
          </a:p>
        </p:txBody>
      </p:sp>
      <p:sp>
        <p:nvSpPr>
          <p:cNvPr id="50180"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fontAlgn="base" hangingPunct="0">
              <a:spcBef>
                <a:spcPct val="0"/>
              </a:spcBef>
              <a:spcAft>
                <a:spcPct val="0"/>
              </a:spcAft>
            </a:pPr>
            <a:r>
              <a:rPr lang="en-US" sz="2400" smtClean="0">
                <a:solidFill>
                  <a:srgbClr val="CBCBCB"/>
                </a:solidFill>
                <a:latin typeface="Arial" charset="0"/>
              </a:rPr>
              <a:t>124</a:t>
            </a:r>
          </a:p>
        </p:txBody>
      </p:sp>
      <p:sp>
        <p:nvSpPr>
          <p:cNvPr id="33797" name="Text Box 5"/>
          <p:cNvSpPr txBox="1">
            <a:spLocks noChangeArrowheads="1"/>
          </p:cNvSpPr>
          <p:nvPr/>
        </p:nvSpPr>
        <p:spPr bwMode="auto">
          <a:xfrm>
            <a:off x="454025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fontAlgn="base">
              <a:spcBef>
                <a:spcPct val="0"/>
              </a:spcBef>
              <a:spcAft>
                <a:spcPct val="0"/>
              </a:spcAft>
            </a:pPr>
            <a:r>
              <a:rPr lang="en-US" altLang="zh-CN" sz="2800" b="1" smtClean="0">
                <a:solidFill>
                  <a:srgbClr val="CCFFFF"/>
                </a:solidFill>
                <a:effectLst>
                  <a:outerShdw blurRad="38100" dist="38100" dir="2700000" algn="tl">
                    <a:srgbClr val="000000"/>
                  </a:outerShdw>
                </a:effectLst>
                <a:latin typeface="Times New Roman" charset="0"/>
                <a:ea typeface="宋体" charset="0"/>
                <a:cs typeface="宋体" charset="0"/>
              </a:rPr>
              <a:t>11—27 Biệt riêng</a:t>
            </a:r>
          </a:p>
          <a:p>
            <a:pPr algn="ctr" fontAlgn="base">
              <a:spcBef>
                <a:spcPct val="0"/>
              </a:spcBef>
              <a:spcAft>
                <a:spcPct val="0"/>
              </a:spcAft>
            </a:pPr>
            <a:r>
              <a:rPr lang="en-US" altLang="zh-CN" sz="2800" b="1" smtClean="0">
                <a:solidFill>
                  <a:srgbClr val="CCFFFF"/>
                </a:solidFill>
                <a:effectLst>
                  <a:outerShdw blurRad="38100" dist="38100" dir="2700000" algn="tl">
                    <a:srgbClr val="000000"/>
                  </a:outerShdw>
                </a:effectLst>
                <a:latin typeface="Times New Roman" charset="0"/>
                <a:ea typeface="宋体" charset="0"/>
                <a:cs typeface="宋体" charset="0"/>
              </a:rPr>
              <a:t>(Bước đi với Đức Chúa Trời)</a:t>
            </a:r>
          </a:p>
        </p:txBody>
      </p:sp>
      <p:sp>
        <p:nvSpPr>
          <p:cNvPr id="33798" name="Text Box 6"/>
          <p:cNvSpPr txBox="1">
            <a:spLocks noChangeArrowheads="1"/>
          </p:cNvSpPr>
          <p:nvPr/>
        </p:nvSpPr>
        <p:spPr bwMode="auto">
          <a:xfrm>
            <a:off x="0" y="5445125"/>
            <a:ext cx="4427538" cy="946150"/>
          </a:xfrm>
          <a:prstGeom prst="rect">
            <a:avLst/>
          </a:prstGeom>
          <a:solidFill>
            <a:srgbClr val="FF0000"/>
          </a:solidFill>
          <a:ln w="9525">
            <a:noFill/>
            <a:miter lim="800000"/>
            <a:headEnd/>
            <a:tailEnd/>
          </a:ln>
          <a:effectLst>
            <a:outerShdw dist="161645" dir="2700000" algn="ctr" rotWithShape="0">
              <a:schemeClr val="bg2">
                <a:alpha val="74997"/>
              </a:schemeClr>
            </a:outerShdw>
          </a:effectLst>
        </p:spPr>
        <p:txBody>
          <a:bodyPr lIns="0" rIns="0">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fontAlgn="base">
              <a:spcBef>
                <a:spcPct val="0"/>
              </a:spcBef>
              <a:spcAft>
                <a:spcPct val="0"/>
              </a:spcAft>
            </a:pPr>
            <a:r>
              <a:rPr lang="en-US" altLang="zh-CN" sz="2800" b="1" smtClean="0">
                <a:solidFill>
                  <a:srgbClr val="CCFFFF"/>
                </a:solidFill>
                <a:effectLst>
                  <a:outerShdw blurRad="38100" dist="38100" dir="2700000" algn="tl">
                    <a:srgbClr val="000000"/>
                  </a:outerShdw>
                </a:effectLst>
                <a:latin typeface="Times New Roman" charset="0"/>
                <a:ea typeface="宋体" charset="0"/>
                <a:cs typeface="宋体" charset="0"/>
              </a:rPr>
              <a:t>1—10	 Sinh tế</a:t>
            </a:r>
          </a:p>
          <a:p>
            <a:pPr algn="ctr" fontAlgn="base">
              <a:spcBef>
                <a:spcPct val="0"/>
              </a:spcBef>
              <a:spcAft>
                <a:spcPct val="0"/>
              </a:spcAft>
            </a:pPr>
            <a:r>
              <a:rPr lang="en-US" altLang="zh-CN" sz="2800" b="1" smtClean="0">
                <a:solidFill>
                  <a:srgbClr val="CCFFFF"/>
                </a:solidFill>
                <a:effectLst>
                  <a:outerShdw blurRad="38100" dist="38100" dir="2700000" algn="tl">
                    <a:srgbClr val="000000"/>
                  </a:outerShdw>
                </a:effectLst>
                <a:latin typeface="Times New Roman" charset="0"/>
                <a:ea typeface="宋体" charset="0"/>
                <a:cs typeface="宋体" charset="0"/>
              </a:rPr>
              <a:t>(thờ phượng Đức Chúa Trời)</a:t>
            </a:r>
            <a:r>
              <a:rPr lang="en-US" altLang="zh-CN" sz="2800" smtClean="0">
                <a:solidFill>
                  <a:srgbClr val="CCFFFF"/>
                </a:solidFill>
                <a:effectLst>
                  <a:outerShdw blurRad="38100" dist="38100" dir="2700000" algn="tl">
                    <a:srgbClr val="000000"/>
                  </a:outerShdw>
                </a:effectLst>
                <a:latin typeface="Arial Black" charset="0"/>
                <a:ea typeface="宋体" charset="0"/>
                <a:cs typeface="宋体" charset="0"/>
              </a:rPr>
              <a:t> </a:t>
            </a:r>
          </a:p>
        </p:txBody>
      </p:sp>
      <p:sp>
        <p:nvSpPr>
          <p:cNvPr id="33799" name="Text Box 7"/>
          <p:cNvSpPr txBox="1">
            <a:spLocks noChangeArrowheads="1"/>
          </p:cNvSpPr>
          <p:nvPr/>
        </p:nvSpPr>
        <p:spPr bwMode="auto">
          <a:xfrm>
            <a:off x="1676400" y="873125"/>
            <a:ext cx="6096000" cy="528638"/>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7"/>
              </a:srgb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fontAlgn="base">
              <a:spcBef>
                <a:spcPct val="0"/>
              </a:spcBef>
              <a:spcAft>
                <a:spcPct val="0"/>
              </a:spcAft>
            </a:pPr>
            <a:r>
              <a:rPr lang="en-US" altLang="zh-CN" sz="2800" b="1" smtClean="0">
                <a:latin typeface="Times New Roman" charset="0"/>
                <a:ea typeface="宋体" charset="0"/>
                <a:cs typeface="宋体" charset="0"/>
              </a:rPr>
              <a:t>Thánh hóa qua sinh tế và sự biệt riêng</a:t>
            </a:r>
          </a:p>
        </p:txBody>
      </p:sp>
    </p:spTree>
    <p:extLst>
      <p:ext uri="{BB962C8B-B14F-4D97-AF65-F5344CB8AC3E}">
        <p14:creationId xmlns:p14="http://schemas.microsoft.com/office/powerpoint/2010/main" val="165371148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descr="conceptual-picture-about-salv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3600" b="1">
                <a:latin typeface="Arial" charset="0"/>
                <a:ea typeface="MS PGothic" charset="0"/>
              </a:rPr>
              <a:t>Nói cách khác…</a:t>
            </a: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0"/>
              <a:buNone/>
            </a:pPr>
            <a:r>
              <a:rPr lang="en-US" sz="4800" b="1">
                <a:latin typeface="Arial" charset="0"/>
                <a:ea typeface="MS PGothic" charset="0"/>
                <a:cs typeface="MS PGothic" charset="0"/>
              </a:rPr>
              <a:t>Sự cứu rỗi chỉ luôn có được nhờ đức tin!</a:t>
            </a:r>
          </a:p>
        </p:txBody>
      </p:sp>
      <p:sp>
        <p:nvSpPr>
          <p:cNvPr id="134149" name="Text Box 9"/>
          <p:cNvSpPr txBox="1">
            <a:spLocks noChangeArrowheads="1"/>
          </p:cNvSpPr>
          <p:nvPr/>
        </p:nvSpPr>
        <p:spPr bwMode="auto">
          <a:xfrm>
            <a:off x="8382000" y="76200"/>
            <a:ext cx="693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fontAlgn="base">
              <a:spcBef>
                <a:spcPct val="0"/>
              </a:spcBef>
              <a:spcAft>
                <a:spcPct val="0"/>
              </a:spcAft>
            </a:pPr>
            <a:r>
              <a:rPr lang="en-US" sz="2400" b="1" smtClean="0">
                <a:solidFill>
                  <a:srgbClr val="FFFFFF"/>
                </a:solidFill>
                <a:cs typeface="Arial" charset="0"/>
              </a:rPr>
              <a:t>153</a:t>
            </a:r>
          </a:p>
        </p:txBody>
      </p:sp>
    </p:spTree>
    <p:extLst>
      <p:ext uri="{BB962C8B-B14F-4D97-AF65-F5344CB8AC3E}">
        <p14:creationId xmlns:p14="http://schemas.microsoft.com/office/powerpoint/2010/main" val="23714660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1537" name="Picture 1"/>
          <p:cNvPicPr>
            <a:picLocks noChangeAspect="1"/>
          </p:cNvPicPr>
          <p:nvPr/>
        </p:nvPicPr>
        <p:blipFill>
          <a:blip r:embed="rId3" cstate="print"/>
          <a:srcRect/>
          <a:stretch>
            <a:fillRect/>
          </a:stretch>
        </p:blipFill>
        <p:spPr bwMode="auto">
          <a:xfrm>
            <a:off x="596900" y="0"/>
            <a:ext cx="7932738" cy="6858000"/>
          </a:xfrm>
          <a:prstGeom prst="rect">
            <a:avLst/>
          </a:prstGeom>
          <a:noFill/>
          <a:ln w="9525">
            <a:noFill/>
            <a:miter lim="800000"/>
            <a:headEnd/>
            <a:tailEnd/>
          </a:ln>
        </p:spPr>
      </p:pic>
      <p:sp>
        <p:nvSpPr>
          <p:cNvPr id="321538" name="Title 1"/>
          <p:cNvSpPr>
            <a:spLocks noGrp="1"/>
          </p:cNvSpPr>
          <p:nvPr>
            <p:ph type="title"/>
          </p:nvPr>
        </p:nvSpPr>
        <p:spPr>
          <a:xfrm>
            <a:off x="25400" y="5229225"/>
            <a:ext cx="9144000" cy="1655763"/>
          </a:xfrm>
          <a:solidFill>
            <a:srgbClr val="000000"/>
          </a:solidFill>
        </p:spPr>
        <p:txBody>
          <a:bodyPr>
            <a:normAutofit/>
          </a:bodyPr>
          <a:lstStyle/>
          <a:p>
            <a:r>
              <a:rPr lang="vi-VN" sz="2800" dirty="0" smtClean="0">
                <a:solidFill>
                  <a:schemeClr val="bg1"/>
                </a:solidFill>
              </a:rPr>
              <a:t> </a:t>
            </a:r>
            <a:r>
              <a:rPr lang="en-US" sz="2800" b="1" dirty="0" smtClean="0">
                <a:solidFill>
                  <a:schemeClr val="bg1"/>
                </a:solidFill>
              </a:rPr>
              <a:t>Lev 19:28</a:t>
            </a:r>
            <a:br>
              <a:rPr lang="en-US" sz="2800" b="1" dirty="0" smtClean="0">
                <a:solidFill>
                  <a:schemeClr val="bg1"/>
                </a:solidFill>
              </a:rPr>
            </a:br>
            <a:r>
              <a:rPr lang="vi-VN" sz="2800" dirty="0" smtClean="0">
                <a:solidFill>
                  <a:schemeClr val="bg1"/>
                </a:solidFill>
              </a:rPr>
              <a:t>Chớ vì kẻ chết mà cắt thịt mình, chớ xăm vẽ trên mình: Ta là Đức Giê-hô-va.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5496" y="557808"/>
            <a:ext cx="9095928" cy="1143000"/>
          </a:xfrm>
        </p:spPr>
        <p:txBody>
          <a:bodyPr anchor="ctr"/>
          <a:lstStyle/>
          <a:p>
            <a:pPr eaLnBrk="1" hangingPunct="1">
              <a:defRPr/>
            </a:pPr>
            <a:r>
              <a:rPr lang="en-US" sz="4000" b="1" dirty="0" err="1" smtClean="0">
                <a:solidFill>
                  <a:srgbClr val="FDF3FD"/>
                </a:solidFill>
                <a:effectLst>
                  <a:glow rad="241300">
                    <a:srgbClr val="000000">
                      <a:alpha val="99000"/>
                    </a:srgbClr>
                  </a:glow>
                </a:effectLst>
                <a:latin typeface="Arial"/>
                <a:ea typeface="ＭＳ Ｐゴシック" charset="0"/>
                <a:cs typeface="Arial"/>
              </a:rPr>
              <a:t>Người</a:t>
            </a:r>
            <a:r>
              <a:rPr lang="en-US" sz="4000" b="1" dirty="0" smtClean="0">
                <a:solidFill>
                  <a:srgbClr val="FDF3FD"/>
                </a:solidFill>
                <a:effectLst>
                  <a:glow rad="241300">
                    <a:srgbClr val="000000">
                      <a:alpha val="99000"/>
                    </a:srgbClr>
                  </a:glow>
                </a:effectLst>
                <a:latin typeface="Arial"/>
                <a:ea typeface="ＭＳ Ｐゴシック" charset="0"/>
                <a:cs typeface="Arial"/>
              </a:rPr>
              <a:t> Galati </a:t>
            </a:r>
            <a:r>
              <a:rPr lang="en-US" sz="4000" b="1" dirty="0" err="1" smtClean="0">
                <a:solidFill>
                  <a:srgbClr val="FDF3FD"/>
                </a:solidFill>
                <a:effectLst>
                  <a:glow rad="241300">
                    <a:srgbClr val="000000">
                      <a:alpha val="99000"/>
                    </a:srgbClr>
                  </a:glow>
                </a:effectLst>
                <a:latin typeface="Arial"/>
                <a:ea typeface="ＭＳ Ｐゴシック" charset="0"/>
                <a:cs typeface="Arial"/>
              </a:rPr>
              <a:t>đối</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đầu</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với</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giáo</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sư</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giả</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55299" name="Picture 1028" descr="Prophets"/>
          <p:cNvPicPr>
            <a:picLocks noChangeAspect="1" noChangeArrowheads="1"/>
          </p:cNvPicPr>
          <p:nvPr/>
        </p:nvPicPr>
        <p:blipFill>
          <a:blip r:embed="rId4" cstate="print"/>
          <a:srcRect/>
          <a:stretch>
            <a:fillRect/>
          </a:stretch>
        </p:blipFill>
        <p:spPr bwMode="auto">
          <a:xfrm>
            <a:off x="762000" y="1905000"/>
            <a:ext cx="7827963" cy="4730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p:cNvPicPr>
          <p:nvPr/>
        </p:nvPicPr>
        <p:blipFill>
          <a:blip r:embed="rId2" cstate="print"/>
          <a:srcRect/>
          <a:stretch>
            <a:fillRect/>
          </a:stretch>
        </p:blipFill>
        <p:spPr bwMode="auto">
          <a:xfrm>
            <a:off x="0" y="0"/>
            <a:ext cx="5349875" cy="6858000"/>
          </a:xfrm>
          <a:prstGeom prst="rect">
            <a:avLst/>
          </a:prstGeom>
          <a:noFill/>
          <a:ln w="9525">
            <a:noFill/>
            <a:miter lim="800000"/>
            <a:headEnd/>
            <a:tailEnd/>
          </a:ln>
        </p:spPr>
      </p:pic>
      <p:sp>
        <p:nvSpPr>
          <p:cNvPr id="56323" name="Title 1"/>
          <p:cNvSpPr>
            <a:spLocks noGrp="1"/>
          </p:cNvSpPr>
          <p:nvPr>
            <p:ph type="title"/>
          </p:nvPr>
        </p:nvSpPr>
        <p:spPr>
          <a:xfrm>
            <a:off x="9525" y="5300663"/>
            <a:ext cx="4932363" cy="1384300"/>
          </a:xfrm>
          <a:solidFill>
            <a:schemeClr val="tx1"/>
          </a:solidFill>
        </p:spPr>
        <p:txBody>
          <a:bodyPr/>
          <a:lstStyle/>
          <a:p>
            <a:r>
              <a:rPr lang="en-US" sz="3600" dirty="0" smtClean="0">
                <a:solidFill>
                  <a:schemeClr val="bg1"/>
                </a:solidFill>
                <a:effectLst/>
                <a:latin typeface="Arial" pitchFamily="34" charset="0"/>
                <a:cs typeface="Arial" pitchFamily="34" charset="0"/>
              </a:rPr>
              <a:t>Quay </a:t>
            </a:r>
            <a:r>
              <a:rPr lang="en-US" sz="3600" dirty="0" err="1" smtClean="0">
                <a:solidFill>
                  <a:schemeClr val="bg1"/>
                </a:solidFill>
                <a:effectLst/>
                <a:latin typeface="Arial" pitchFamily="34" charset="0"/>
                <a:cs typeface="Arial" pitchFamily="34" charset="0"/>
              </a:rPr>
              <a:t>lưng</a:t>
            </a:r>
            <a:r>
              <a:rPr lang="en-US" sz="3600" dirty="0" smtClean="0">
                <a:solidFill>
                  <a:schemeClr val="bg1"/>
                </a:solidFill>
                <a:effectLst/>
                <a:latin typeface="Arial" pitchFamily="34" charset="0"/>
                <a:cs typeface="Arial" pitchFamily="34" charset="0"/>
              </a:rPr>
              <a:t/>
            </a:r>
            <a:br>
              <a:rPr lang="en-US" sz="3600" dirty="0" smtClean="0">
                <a:solidFill>
                  <a:schemeClr val="bg1"/>
                </a:solidFill>
                <a:effectLst/>
                <a:latin typeface="Arial" pitchFamily="34" charset="0"/>
                <a:cs typeface="Arial" pitchFamily="34" charset="0"/>
              </a:rPr>
            </a:br>
            <a:r>
              <a:rPr lang="en-US" sz="3600" dirty="0" smtClean="0">
                <a:solidFill>
                  <a:schemeClr val="bg1"/>
                </a:solidFill>
                <a:effectLst/>
                <a:latin typeface="Arial" pitchFamily="34" charset="0"/>
                <a:cs typeface="Arial" pitchFamily="34" charset="0"/>
              </a:rPr>
              <a:t> (Gal. 1:6-7)</a:t>
            </a:r>
          </a:p>
        </p:txBody>
      </p:sp>
      <p:sp>
        <p:nvSpPr>
          <p:cNvPr id="56324" name="TextBox 2"/>
          <p:cNvSpPr txBox="1">
            <a:spLocks noChangeArrowheads="1"/>
          </p:cNvSpPr>
          <p:nvPr/>
        </p:nvSpPr>
        <p:spPr bwMode="auto">
          <a:xfrm>
            <a:off x="5076825" y="1"/>
            <a:ext cx="4103688" cy="7094250"/>
          </a:xfrm>
          <a:prstGeom prst="rect">
            <a:avLst/>
          </a:prstGeom>
          <a:solidFill>
            <a:schemeClr val="tx1"/>
          </a:solidFill>
          <a:ln w="9525">
            <a:noFill/>
            <a:miter lim="800000"/>
            <a:headEnd/>
            <a:tailEnd/>
          </a:ln>
        </p:spPr>
        <p:txBody>
          <a:bodyPr wrap="square">
            <a:spAutoFit/>
          </a:bodyPr>
          <a:lstStyle/>
          <a:p>
            <a:r>
              <a:rPr lang="en-US" sz="3500" dirty="0">
                <a:solidFill>
                  <a:schemeClr val="bg1"/>
                </a:solidFill>
              </a:rPr>
              <a:t>“</a:t>
            </a:r>
            <a:r>
              <a:rPr lang="vi-VN" sz="3500" dirty="0">
                <a:solidFill>
                  <a:schemeClr val="bg1"/>
                </a:solidFill>
              </a:rPr>
              <a:t>Tôi lấy làm lạ cho anh em đã vội bỏ Đấng gọi anh em bởi ơn Đức Chúa Jêsus Christ, đặng theo tin lành khác. </a:t>
            </a:r>
            <a:r>
              <a:rPr lang="vi-VN" sz="3500" baseline="30000" dirty="0">
                <a:solidFill>
                  <a:schemeClr val="bg1"/>
                </a:solidFill>
              </a:rPr>
              <a:t>7 </a:t>
            </a:r>
            <a:r>
              <a:rPr lang="vi-VN" sz="3500" dirty="0">
                <a:solidFill>
                  <a:schemeClr val="bg1"/>
                </a:solidFill>
              </a:rPr>
              <a:t>Thật chẳng phải có tin lành khác, nhưng có mấy kẻ làm rối trí anh em, và muốn đánh đổ Tin lành của Đấng Christ</a:t>
            </a:r>
            <a:r>
              <a:rPr lang="en-US" sz="3500" dirty="0">
                <a:solidFill>
                  <a:schemeClr val="bg1"/>
                </a:solidFill>
              </a:rPr>
              <a:t>.”</a:t>
            </a:r>
            <a:endParaRPr lang="en-US" sz="3500" b="1" dirty="0">
              <a:solidFill>
                <a:schemeClr val="bg1"/>
              </a:solidFill>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cstate="print"/>
          <a:srcRect/>
          <a:stretch>
            <a:fillRect/>
          </a:stretch>
        </p:blipFill>
        <p:spPr bwMode="auto">
          <a:xfrm>
            <a:off x="0" y="0"/>
            <a:ext cx="5349875" cy="6858000"/>
          </a:xfrm>
          <a:prstGeom prst="rect">
            <a:avLst/>
          </a:prstGeom>
          <a:noFill/>
          <a:ln w="9525">
            <a:noFill/>
            <a:miter lim="800000"/>
            <a:headEnd/>
            <a:tailEnd/>
          </a:ln>
        </p:spPr>
      </p:pic>
      <p:sp>
        <p:nvSpPr>
          <p:cNvPr id="57347" name="Title 1"/>
          <p:cNvSpPr>
            <a:spLocks noGrp="1"/>
          </p:cNvSpPr>
          <p:nvPr>
            <p:ph type="title"/>
          </p:nvPr>
        </p:nvSpPr>
        <p:spPr>
          <a:xfrm>
            <a:off x="9525" y="5300663"/>
            <a:ext cx="4932363" cy="1384300"/>
          </a:xfrm>
          <a:solidFill>
            <a:schemeClr val="tx1"/>
          </a:solidFill>
        </p:spPr>
        <p:txBody>
          <a:bodyPr/>
          <a:lstStyle/>
          <a:p>
            <a:r>
              <a:rPr lang="en-US" sz="3600" dirty="0" smtClean="0">
                <a:solidFill>
                  <a:schemeClr val="bg1"/>
                </a:solidFill>
                <a:effectLst/>
                <a:latin typeface="Arial" pitchFamily="34" charset="0"/>
                <a:cs typeface="Arial" pitchFamily="34" charset="0"/>
              </a:rPr>
              <a:t>Quay </a:t>
            </a:r>
            <a:r>
              <a:rPr lang="en-US" sz="3600" dirty="0" err="1" smtClean="0">
                <a:solidFill>
                  <a:schemeClr val="bg1"/>
                </a:solidFill>
                <a:effectLst/>
                <a:latin typeface="Arial" pitchFamily="34" charset="0"/>
                <a:cs typeface="Arial" pitchFamily="34" charset="0"/>
              </a:rPr>
              <a:t>lưng</a:t>
            </a:r>
            <a:r>
              <a:rPr lang="en-US" sz="3600" dirty="0" smtClean="0">
                <a:solidFill>
                  <a:schemeClr val="bg1"/>
                </a:solidFill>
                <a:effectLst/>
                <a:latin typeface="Arial" pitchFamily="34" charset="0"/>
                <a:cs typeface="Arial" pitchFamily="34" charset="0"/>
              </a:rPr>
              <a:t/>
            </a:r>
            <a:br>
              <a:rPr lang="en-US" sz="3600" dirty="0" smtClean="0">
                <a:solidFill>
                  <a:schemeClr val="bg1"/>
                </a:solidFill>
                <a:effectLst/>
                <a:latin typeface="Arial" pitchFamily="34" charset="0"/>
                <a:cs typeface="Arial" pitchFamily="34" charset="0"/>
              </a:rPr>
            </a:br>
            <a:r>
              <a:rPr lang="en-US" sz="3600" dirty="0" smtClean="0">
                <a:solidFill>
                  <a:schemeClr val="bg1"/>
                </a:solidFill>
                <a:effectLst/>
                <a:latin typeface="Arial" pitchFamily="34" charset="0"/>
                <a:cs typeface="Arial" pitchFamily="34" charset="0"/>
              </a:rPr>
              <a:t> (</a:t>
            </a:r>
            <a:r>
              <a:rPr lang="en-US" sz="3600" dirty="0" err="1" smtClean="0">
                <a:solidFill>
                  <a:schemeClr val="bg1"/>
                </a:solidFill>
                <a:effectLst/>
                <a:latin typeface="Arial" pitchFamily="34" charset="0"/>
                <a:cs typeface="Arial" pitchFamily="34" charset="0"/>
              </a:rPr>
              <a:t>Ga</a:t>
            </a:r>
            <a:r>
              <a:rPr lang="en-US" sz="3600" dirty="0" smtClean="0">
                <a:solidFill>
                  <a:schemeClr val="bg1"/>
                </a:solidFill>
                <a:effectLst/>
                <a:latin typeface="Arial" pitchFamily="34" charset="0"/>
                <a:cs typeface="Arial" pitchFamily="34" charset="0"/>
              </a:rPr>
              <a:t> 1:8-9)</a:t>
            </a:r>
          </a:p>
        </p:txBody>
      </p:sp>
      <p:sp>
        <p:nvSpPr>
          <p:cNvPr id="57348" name="TextBox 2"/>
          <p:cNvSpPr txBox="1">
            <a:spLocks noChangeArrowheads="1"/>
          </p:cNvSpPr>
          <p:nvPr/>
        </p:nvSpPr>
        <p:spPr bwMode="auto">
          <a:xfrm>
            <a:off x="5076825" y="0"/>
            <a:ext cx="4103688" cy="6555641"/>
          </a:xfrm>
          <a:prstGeom prst="rect">
            <a:avLst/>
          </a:prstGeom>
          <a:solidFill>
            <a:schemeClr val="tx1"/>
          </a:solidFill>
          <a:ln w="9525">
            <a:noFill/>
            <a:miter lim="800000"/>
            <a:headEnd/>
            <a:tailEnd/>
          </a:ln>
        </p:spPr>
        <p:txBody>
          <a:bodyPr>
            <a:spAutoFit/>
          </a:bodyPr>
          <a:lstStyle/>
          <a:p>
            <a:r>
              <a:rPr lang="vi-VN" sz="2800" dirty="0">
                <a:solidFill>
                  <a:schemeClr val="bg1"/>
                </a:solidFill>
              </a:rPr>
              <a:t>Nhưng nếu có ai, hoặc chính chúng tôi, hoặc thiên sứ trên trời, truyền cho anh em một tin lành nào khác với Tin lành chúng tôi đã truyền cho anh em, thì người ấy đáng bị a-na-them</a:t>
            </a:r>
            <a:r>
              <a:rPr lang="en-US" sz="2800" dirty="0">
                <a:solidFill>
                  <a:schemeClr val="bg1"/>
                </a:solidFill>
              </a:rPr>
              <a:t>!</a:t>
            </a:r>
            <a:endParaRPr lang="vi-VN" sz="2800" dirty="0">
              <a:solidFill>
                <a:schemeClr val="bg1"/>
              </a:solidFill>
            </a:endParaRPr>
          </a:p>
          <a:p>
            <a:r>
              <a:rPr lang="vi-VN" sz="2800" baseline="30000" dirty="0">
                <a:solidFill>
                  <a:schemeClr val="bg1"/>
                </a:solidFill>
              </a:rPr>
              <a:t> </a:t>
            </a:r>
            <a:r>
              <a:rPr lang="vi-VN" sz="2800" dirty="0">
                <a:solidFill>
                  <a:schemeClr val="bg1"/>
                </a:solidFill>
              </a:rPr>
              <a:t>Tôi đã nói rồi, nay lại nói lần nữa: Nếu ai truyền cho anh em một tin lành nào khác với Tin lành anh em đã nhận, thì người ấy đáng bị a-na-them!</a:t>
            </a:r>
            <a:endParaRPr lang="en-US" sz="2800" b="1" dirty="0">
              <a:solidFill>
                <a:schemeClr val="bg1"/>
              </a:solidFill>
              <a:latin typeface="Arial" pitchFamily="34" charset="0"/>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52600" y="609600"/>
            <a:ext cx="6400800" cy="70167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dirty="0" err="1" smtClean="0">
                <a:solidFill>
                  <a:srgbClr val="542A00"/>
                </a:solidFill>
                <a:latin typeface="Arial" charset="0"/>
                <a:cs typeface="Times New Roman" charset="0"/>
              </a:rPr>
              <a:t>Vấn</a:t>
            </a:r>
            <a:r>
              <a:rPr lang="en-US" sz="4000" b="1" dirty="0" smtClean="0">
                <a:solidFill>
                  <a:srgbClr val="542A00"/>
                </a:solidFill>
                <a:latin typeface="Arial" charset="0"/>
                <a:cs typeface="Times New Roman" charset="0"/>
              </a:rPr>
              <a:t> </a:t>
            </a:r>
            <a:r>
              <a:rPr lang="en-US" sz="4000" b="1" dirty="0" err="1" smtClean="0">
                <a:solidFill>
                  <a:srgbClr val="542A00"/>
                </a:solidFill>
                <a:latin typeface="Arial" charset="0"/>
                <a:cs typeface="Times New Roman" charset="0"/>
              </a:rPr>
              <a:t>nạn</a:t>
            </a:r>
            <a:r>
              <a:rPr lang="en-US" sz="4000" b="1" dirty="0" smtClean="0">
                <a:solidFill>
                  <a:srgbClr val="542A00"/>
                </a:solidFill>
                <a:latin typeface="Arial" charset="0"/>
                <a:cs typeface="Times New Roman" charset="0"/>
              </a:rPr>
              <a:t> </a:t>
            </a:r>
            <a:r>
              <a:rPr lang="en-US" sz="4000" b="1" dirty="0" err="1" smtClean="0">
                <a:solidFill>
                  <a:srgbClr val="542A00"/>
                </a:solidFill>
                <a:latin typeface="Arial" charset="0"/>
                <a:cs typeface="Times New Roman" charset="0"/>
              </a:rPr>
              <a:t>tại</a:t>
            </a:r>
            <a:r>
              <a:rPr lang="en-US" sz="4000" b="1" dirty="0" smtClean="0">
                <a:solidFill>
                  <a:srgbClr val="542A00"/>
                </a:solidFill>
                <a:latin typeface="Arial" charset="0"/>
                <a:cs typeface="Times New Roman" charset="0"/>
              </a:rPr>
              <a:t> Galati</a:t>
            </a:r>
            <a:endParaRPr lang="en-GB" sz="4000" b="1" dirty="0" smtClean="0">
              <a:solidFill>
                <a:srgbClr val="542A00"/>
              </a:solidFill>
              <a:latin typeface="Arial" charset="0"/>
              <a:cs typeface="Times New Roman" charset="0"/>
            </a:endParaRPr>
          </a:p>
        </p:txBody>
      </p:sp>
      <p:sp>
        <p:nvSpPr>
          <p:cNvPr id="14340" name="Rectangle 4"/>
          <p:cNvSpPr>
            <a:spLocks noChangeArrowheads="1"/>
          </p:cNvSpPr>
          <p:nvPr/>
        </p:nvSpPr>
        <p:spPr bwMode="auto">
          <a:xfrm>
            <a:off x="990600" y="1752600"/>
            <a:ext cx="7772400" cy="4648200"/>
          </a:xfrm>
          <a:prstGeom prst="rect">
            <a:avLst/>
          </a:prstGeom>
          <a:noFill/>
          <a:ln w="9525">
            <a:noFill/>
            <a:miter lim="800000"/>
            <a:headEnd/>
            <a:tailEnd/>
          </a:ln>
        </p:spPr>
        <p:txBody>
          <a:bodyPr/>
          <a:lstStyle/>
          <a:p>
            <a:pPr marL="342900" indent="-342900">
              <a:spcBef>
                <a:spcPct val="20000"/>
              </a:spcBef>
              <a:buFontTx/>
              <a:buBlip>
                <a:blip r:embed="rId2"/>
              </a:buBlip>
            </a:pPr>
            <a:r>
              <a:rPr lang="en-US" sz="2800" b="1" dirty="0" err="1" smtClean="0">
                <a:solidFill>
                  <a:srgbClr val="000000"/>
                </a:solidFill>
                <a:latin typeface="Arial" pitchFamily="34" charset="0"/>
              </a:rPr>
              <a:t>Sự</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Tự</a:t>
            </a:r>
            <a:r>
              <a:rPr lang="en-US" sz="2800" b="1" dirty="0" smtClean="0">
                <a:solidFill>
                  <a:srgbClr val="000000"/>
                </a:solidFill>
                <a:latin typeface="Arial" pitchFamily="34" charset="0"/>
              </a:rPr>
              <a:t> do  </a:t>
            </a:r>
            <a:r>
              <a:rPr lang="en-US" sz="2800" b="1" dirty="0" err="1" smtClean="0">
                <a:solidFill>
                  <a:srgbClr val="000000"/>
                </a:solidFill>
                <a:latin typeface="Arial" pitchFamily="34" charset="0"/>
              </a:rPr>
              <a:t>và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hiệp</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một</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trong</a:t>
            </a:r>
            <a:r>
              <a:rPr lang="en-US" sz="2800" b="1" dirty="0" smtClean="0">
                <a:solidFill>
                  <a:srgbClr val="000000"/>
                </a:solidFill>
                <a:latin typeface="Arial" pitchFamily="34" charset="0"/>
              </a:rPr>
              <a:t> Christ </a:t>
            </a:r>
            <a:r>
              <a:rPr lang="en-US" sz="2800" b="1" dirty="0" err="1" smtClean="0">
                <a:solidFill>
                  <a:srgbClr val="000000"/>
                </a:solidFill>
                <a:latin typeface="Arial" pitchFamily="34" charset="0"/>
              </a:rPr>
              <a:t>là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chủ</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đề</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trọng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tâm</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trong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thư</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Phao-lô</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gởi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cho</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người</a:t>
            </a:r>
            <a:r>
              <a:rPr lang="en-US" sz="2800" b="1" dirty="0" smtClean="0">
                <a:solidFill>
                  <a:srgbClr val="000000"/>
                </a:solidFill>
                <a:latin typeface="Arial" pitchFamily="34" charset="0"/>
              </a:rPr>
              <a:t> Galati.</a:t>
            </a:r>
            <a:endParaRPr lang="en-US" altLang="ja-JP" sz="2800" b="1" dirty="0" smtClean="0">
              <a:solidFill>
                <a:srgbClr val="000000"/>
              </a:solidFill>
              <a:latin typeface="Arial" pitchFamily="34" charset="0"/>
            </a:endParaRPr>
          </a:p>
          <a:p>
            <a:pPr marL="342900" indent="-342900">
              <a:spcBef>
                <a:spcPct val="20000"/>
              </a:spcBef>
              <a:buFontTx/>
              <a:buBlip>
                <a:blip r:embed="rId2"/>
              </a:buBlip>
            </a:pPr>
            <a:r>
              <a:rPr lang="en-US" sz="2800" b="1" dirty="0" err="1" smtClean="0">
                <a:solidFill>
                  <a:srgbClr val="000000"/>
                </a:solidFill>
                <a:latin typeface="Arial" pitchFamily="34" charset="0"/>
              </a:rPr>
              <a:t>Thư</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ông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gởi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đề</a:t>
            </a:r>
            <a:r>
              <a:rPr lang="en-US" sz="2800" b="1" dirty="0" smtClean="0">
                <a:solidFill>
                  <a:srgbClr val="000000"/>
                </a:solidFill>
                <a:latin typeface="Arial" pitchFamily="34" charset="0"/>
              </a:rPr>
              <a:t> </a:t>
            </a:r>
            <a:r>
              <a:rPr lang="vi-VN" sz="2800" b="1" dirty="0" smtClean="0">
                <a:solidFill>
                  <a:srgbClr val="000000"/>
                </a:solidFill>
                <a:latin typeface="Arial" pitchFamily="34" charset="0"/>
              </a:rPr>
              <a:t>Cơ-đốc-nhâ</a:t>
            </a:r>
            <a:r>
              <a:rPr lang="en-US" sz="2800" b="1" dirty="0" smtClean="0">
                <a:solidFill>
                  <a:srgbClr val="000000"/>
                </a:solidFill>
                <a:latin typeface="Arial" pitchFamily="34" charset="0"/>
              </a:rPr>
              <a:t>n, </a:t>
            </a:r>
            <a:r>
              <a:rPr lang="en-US" sz="2800" b="1" dirty="0" err="1" smtClean="0">
                <a:solidFill>
                  <a:srgbClr val="000000"/>
                </a:solidFill>
                <a:latin typeface="Arial" pitchFamily="34" charset="0"/>
              </a:rPr>
              <a:t>là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những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người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ưu</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tư</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trong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việc</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giữ</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luật</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pháp</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khiến</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Hội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Thánh</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họ</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chia</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rẽ</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vì</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vấn</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đề</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chủng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tộc</a:t>
            </a:r>
            <a:r>
              <a:rPr lang="en-US" sz="2800" b="1" dirty="0" smtClean="0">
                <a:solidFill>
                  <a:srgbClr val="000000"/>
                </a:solidFill>
                <a:latin typeface="Arial" pitchFamily="34" charset="0"/>
              </a:rPr>
              <a:t>, Do </a:t>
            </a:r>
            <a:r>
              <a:rPr lang="en-US" sz="2800" b="1" dirty="0" err="1" smtClean="0">
                <a:solidFill>
                  <a:srgbClr val="000000"/>
                </a:solidFill>
                <a:latin typeface="Arial" pitchFamily="34" charset="0"/>
              </a:rPr>
              <a:t>thái</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và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Dân</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Ngoại</a:t>
            </a:r>
            <a:r>
              <a:rPr lang="en-US" sz="2800" b="1" dirty="0" smtClean="0">
                <a:solidFill>
                  <a:srgbClr val="000000"/>
                </a:solidFill>
                <a:latin typeface="Arial" pitchFamily="34" charset="0"/>
              </a:rPr>
              <a:t>.</a:t>
            </a:r>
          </a:p>
          <a:p>
            <a:pPr marL="342900" indent="-342900">
              <a:spcBef>
                <a:spcPct val="20000"/>
              </a:spcBef>
              <a:buFontTx/>
              <a:buBlip>
                <a:blip r:embed="rId2"/>
              </a:buBlip>
            </a:pPr>
            <a:r>
              <a:rPr lang="en-US" sz="2800" b="1" dirty="0" err="1" smtClean="0">
                <a:solidFill>
                  <a:srgbClr val="000000"/>
                </a:solidFill>
                <a:latin typeface="Arial" pitchFamily="34" charset="0"/>
              </a:rPr>
              <a:t>Những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giáo</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sư</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giả</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đang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dạy</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rằng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đức</a:t>
            </a:r>
            <a:r>
              <a:rPr lang="en-US" sz="2800" b="1" dirty="0" smtClean="0">
                <a:solidFill>
                  <a:srgbClr val="000000"/>
                </a:solidFill>
                <a:latin typeface="Arial" pitchFamily="34" charset="0"/>
              </a:rPr>
              <a:t> tin </a:t>
            </a:r>
            <a:r>
              <a:rPr lang="en-US" sz="2800" b="1" dirty="0" err="1" smtClean="0">
                <a:solidFill>
                  <a:srgbClr val="000000"/>
                </a:solidFill>
                <a:latin typeface="Arial" pitchFamily="34" charset="0"/>
              </a:rPr>
              <a:t>không</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thì</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chưa</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đủ</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để</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được</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cứu</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mà</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còn</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cần</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việc</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làm</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của</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luật</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pháp</a:t>
            </a:r>
            <a:r>
              <a:rPr lang="en-US" sz="2800" b="1" dirty="0" smtClean="0">
                <a:solidFill>
                  <a:srgbClr val="000000"/>
                </a:solidFill>
                <a:latin typeface="Arial" pitchFamily="34" charset="0"/>
              </a:rPr>
              <a:t> </a:t>
            </a:r>
            <a:r>
              <a:rPr lang="en-US" sz="2800" b="1" dirty="0" err="1" smtClean="0">
                <a:solidFill>
                  <a:srgbClr val="000000"/>
                </a:solidFill>
                <a:latin typeface="Arial" pitchFamily="34" charset="0"/>
              </a:rPr>
              <a:t>nữa</a:t>
            </a:r>
            <a:r>
              <a:rPr lang="en-US" sz="2800" b="1" dirty="0" smtClean="0">
                <a:solidFill>
                  <a:srgbClr val="000000"/>
                </a:solidFill>
                <a:latin typeface="Arial" pitchFamily="34" charset="0"/>
              </a:rPr>
              <a:t>.</a:t>
            </a:r>
            <a:endParaRPr lang="en-US" sz="2800" b="1" dirty="0">
              <a:solidFill>
                <a:srgbClr val="000000"/>
              </a:solidFill>
              <a:latin typeface="Arial" pitchFamily="34" charset="0"/>
            </a:endParaRPr>
          </a:p>
        </p:txBody>
      </p:sp>
      <p:sp>
        <p:nvSpPr>
          <p:cNvPr id="327683" name="Text Box 18"/>
          <p:cNvSpPr txBox="1">
            <a:spLocks noChangeArrowheads="1"/>
          </p:cNvSpPr>
          <p:nvPr/>
        </p:nvSpPr>
        <p:spPr bwMode="auto">
          <a:xfrm>
            <a:off x="838200" y="6488113"/>
            <a:ext cx="8229600" cy="369887"/>
          </a:xfrm>
          <a:prstGeom prst="rect">
            <a:avLst/>
          </a:prstGeom>
          <a:noFill/>
          <a:ln w="9525">
            <a:noFill/>
            <a:miter lim="800000"/>
            <a:headEnd/>
            <a:tailEnd/>
          </a:ln>
        </p:spPr>
        <p:txBody>
          <a:bodyPr>
            <a:spAutoFit/>
          </a:bodyPr>
          <a:lstStyle/>
          <a:p>
            <a:pPr algn="r" fontAlgn="base">
              <a:spcBef>
                <a:spcPct val="50000"/>
              </a:spcBef>
              <a:spcAft>
                <a:spcPct val="0"/>
              </a:spcAft>
            </a:pPr>
            <a:r>
              <a:rPr lang="en-US" b="1" i="1">
                <a:solidFill>
                  <a:srgbClr val="000000"/>
                </a:solidFill>
                <a:latin typeface="Arial" pitchFamily="34" charset="0"/>
                <a:ea typeface="MS PGothic" pitchFamily="34" charset="-128"/>
              </a:rPr>
              <a:t>Jeremy Chew, East Asia School of Theology, Singapore</a:t>
            </a:r>
            <a:endParaRPr lang="en-GB" b="1" i="1">
              <a:solidFill>
                <a:srgbClr val="000000"/>
              </a:solidFill>
              <a:latin typeface="Arial" pitchFamily="34" charset="0"/>
              <a:ea typeface="MS PGothic" pitchFamily="34"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4" descr="Qim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r>
              <a:rPr lang="en-US">
                <a:latin typeface="Arial" charset="0"/>
                <a:ea typeface="MS PGothic" charset="0"/>
                <a:cs typeface="Arial" charset="0"/>
              </a:rPr>
              <a:t>MMT</a:t>
            </a:r>
          </a:p>
        </p:txBody>
      </p:sp>
      <p:sp>
        <p:nvSpPr>
          <p:cNvPr id="150531" name="Rectangle 3"/>
          <p:cNvSpPr>
            <a:spLocks noGrp="1" noChangeArrowheads="1"/>
          </p:cNvSpPr>
          <p:nvPr>
            <p:ph type="body" idx="1"/>
          </p:nvPr>
        </p:nvSpPr>
        <p:spPr>
          <a:xfrm>
            <a:off x="7086600" y="1447800"/>
            <a:ext cx="2057400" cy="1752600"/>
          </a:xfrm>
        </p:spPr>
        <p:txBody>
          <a:bodyPr/>
          <a:lstStyle/>
          <a:p>
            <a:pPr eaLnBrk="1" hangingPunct="1"/>
            <a:r>
              <a:rPr lang="en-US" sz="2000" b="1">
                <a:latin typeface="Arial" charset="0"/>
                <a:ea typeface="MS PGothic" charset="0"/>
                <a:cs typeface="Arial" charset="0"/>
              </a:rPr>
              <a:t>Thư tín duy nhất bằng tiếng  Qumran</a:t>
            </a:r>
          </a:p>
        </p:txBody>
      </p:sp>
      <p:sp>
        <p:nvSpPr>
          <p:cNvPr id="150536" name="Rectangle 8"/>
          <p:cNvSpPr>
            <a:spLocks noChangeArrowheads="1"/>
          </p:cNvSpPr>
          <p:nvPr/>
        </p:nvSpPr>
        <p:spPr bwMode="auto">
          <a:xfrm>
            <a:off x="2438400" y="3276600"/>
            <a:ext cx="6705600" cy="3581400"/>
          </a:xfrm>
          <a:prstGeom prst="rect">
            <a:avLst/>
          </a:prstGeom>
          <a:solidFill>
            <a:schemeClr val="bg2"/>
          </a:solidFill>
          <a:ln w="9525">
            <a:noFill/>
            <a:miter lim="800000"/>
            <a:headEnd/>
            <a:tailEnd/>
          </a:ln>
          <a:effectLst/>
        </p:spPr>
        <p:txBody>
          <a:bodyPr wrap="none" anchor="ctr"/>
          <a:lstStyle/>
          <a:p>
            <a:pPr algn="ctr" eaLnBrk="1" hangingPunct="1">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50534" name="Text Box 6"/>
          <p:cNvSpPr txBox="1">
            <a:spLocks noChangeArrowheads="1"/>
          </p:cNvSpPr>
          <p:nvPr/>
        </p:nvSpPr>
        <p:spPr bwMode="auto">
          <a:xfrm>
            <a:off x="2438400" y="3975100"/>
            <a:ext cx="6781800" cy="2678113"/>
          </a:xfrm>
          <a:prstGeom prst="rect">
            <a:avLst/>
          </a:prstGeom>
          <a:solidFill>
            <a:schemeClr val="bg2"/>
          </a:solidFill>
          <a:ln w="9525">
            <a:noFill/>
            <a:miter lim="800000"/>
            <a:headEnd/>
            <a:tailEnd/>
          </a:ln>
          <a:effectLst/>
        </p:spPr>
        <p:txBody>
          <a:bodyPr>
            <a:spAutoFit/>
          </a:bodyPr>
          <a:lstStyle>
            <a:lvl1pPr marL="293688" indent="-293688">
              <a:defRPr sz="3200">
                <a:solidFill>
                  <a:schemeClr val="tx1"/>
                </a:solidFill>
                <a:latin typeface="Arial" charset="0"/>
                <a:ea typeface="MS PGothic" charset="0"/>
                <a:cs typeface="Arial" charset="0"/>
              </a:defRPr>
            </a:lvl1pPr>
            <a:lvl2pPr marL="37931725" indent="-37474525">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buFont typeface="Wingdings" charset="0"/>
              <a:defRPr sz="2000">
                <a:solidFill>
                  <a:schemeClr val="tx1"/>
                </a:solidFill>
                <a:latin typeface="Arial" charset="0"/>
                <a:ea typeface="MS PGothic" charset="0"/>
                <a:cs typeface="Arial" charset="0"/>
              </a:defRPr>
            </a:lvl6pPr>
            <a:lvl7pPr eaLnBrk="0" hangingPunct="0">
              <a:buFont typeface="Wingdings" charset="0"/>
              <a:defRPr sz="2000">
                <a:solidFill>
                  <a:schemeClr val="tx1"/>
                </a:solidFill>
                <a:latin typeface="Arial" charset="0"/>
                <a:ea typeface="MS PGothic" charset="0"/>
                <a:cs typeface="Arial" charset="0"/>
              </a:defRPr>
            </a:lvl7pPr>
            <a:lvl8pPr eaLnBrk="0" hangingPunct="0">
              <a:buFont typeface="Wingdings" charset="0"/>
              <a:defRPr sz="2000">
                <a:solidFill>
                  <a:schemeClr val="tx1"/>
                </a:solidFill>
                <a:latin typeface="Arial" charset="0"/>
                <a:ea typeface="MS PGothic" charset="0"/>
                <a:cs typeface="Arial" charset="0"/>
              </a:defRPr>
            </a:lvl8pPr>
            <a:lvl9pPr eaLnBrk="0" hangingPunct="0">
              <a:buFont typeface="Wingdings" charset="0"/>
              <a:defRPr sz="2000">
                <a:solidFill>
                  <a:schemeClr val="tx1"/>
                </a:solidFill>
                <a:latin typeface="Arial" charset="0"/>
                <a:ea typeface="MS PGothic" charset="0"/>
                <a:cs typeface="Arial" charset="0"/>
              </a:defRPr>
            </a:lvl9pPr>
          </a:lstStyle>
          <a:p>
            <a:pPr eaLnBrk="1" hangingPunct="1">
              <a:buFontTx/>
              <a:buChar char="•"/>
            </a:pPr>
            <a:r>
              <a:rPr lang="vi-VN" sz="2400" b="1">
                <a:solidFill>
                  <a:srgbClr val="E5E5FF"/>
                </a:solidFill>
                <a:effectLst>
                  <a:outerShdw blurRad="38100" dist="38100" dir="2700000" algn="tl">
                    <a:srgbClr val="000000"/>
                  </a:outerShdw>
                </a:effectLst>
              </a:rPr>
              <a:t>"một số giới luật của Torah" (Qimron)?</a:t>
            </a:r>
          </a:p>
          <a:p>
            <a:pPr eaLnBrk="1" hangingPunct="1">
              <a:buFontTx/>
              <a:buChar char="•"/>
            </a:pPr>
            <a:r>
              <a:rPr lang="vi-VN" sz="2400" b="1">
                <a:solidFill>
                  <a:srgbClr val="E5E5FF"/>
                </a:solidFill>
                <a:effectLst>
                  <a:outerShdw blurRad="38100" dist="38100" dir="2700000" algn="tl">
                    <a:srgbClr val="000000"/>
                  </a:outerShdw>
                </a:effectLst>
              </a:rPr>
              <a:t>"một số phán quyết pháp lý của Torah"?</a:t>
            </a:r>
          </a:p>
          <a:p>
            <a:pPr eaLnBrk="1" hangingPunct="1">
              <a:buFontTx/>
              <a:buChar char="•"/>
            </a:pPr>
            <a:r>
              <a:rPr lang="vi-VN" sz="2400" b="1">
                <a:solidFill>
                  <a:srgbClr val="E5E5FF"/>
                </a:solidFill>
                <a:effectLst>
                  <a:outerShdw blurRad="38100" dist="38100" dir="2700000" algn="tl">
                    <a:srgbClr val="000000"/>
                  </a:outerShdw>
                </a:effectLst>
              </a:rPr>
              <a:t>“</a:t>
            </a:r>
            <a:r>
              <a:rPr lang="en-US" sz="2400" b="1">
                <a:solidFill>
                  <a:srgbClr val="E5E5FF"/>
                </a:solidFill>
                <a:effectLst>
                  <a:outerShdw blurRad="38100" dist="38100" dir="2700000" algn="tl">
                    <a:srgbClr val="000000"/>
                  </a:outerShdw>
                </a:effectLst>
              </a:rPr>
              <a:t>công </a:t>
            </a:r>
            <a:r>
              <a:rPr lang="vi-VN" sz="2400" b="1">
                <a:solidFill>
                  <a:srgbClr val="E5E5FF"/>
                </a:solidFill>
                <a:effectLst>
                  <a:outerShdw blurRad="38100" dist="38100" dir="2700000" algn="tl">
                    <a:srgbClr val="000000"/>
                  </a:outerShdw>
                </a:effectLst>
              </a:rPr>
              <a:t>việc </a:t>
            </a:r>
            <a:r>
              <a:rPr lang="en-US" sz="2400" b="1">
                <a:solidFill>
                  <a:srgbClr val="E5E5FF"/>
                </a:solidFill>
                <a:effectLst>
                  <a:outerShdw blurRad="38100" dist="38100" dir="2700000" algn="tl">
                    <a:srgbClr val="000000"/>
                  </a:outerShdw>
                </a:effectLst>
              </a:rPr>
              <a:t>của </a:t>
            </a:r>
            <a:r>
              <a:rPr lang="vi-VN" sz="2400" b="1">
                <a:solidFill>
                  <a:srgbClr val="E5E5FF"/>
                </a:solidFill>
                <a:effectLst>
                  <a:outerShdw blurRad="38100" dist="38100" dir="2700000" algn="tl">
                    <a:srgbClr val="000000"/>
                  </a:outerShdw>
                </a:effectLst>
              </a:rPr>
              <a:t>luật pháp" (</a:t>
            </a:r>
            <a:r>
              <a:rPr lang="en-US" sz="2400" b="1">
                <a:solidFill>
                  <a:srgbClr val="E5E5FF"/>
                </a:solidFill>
                <a:effectLst>
                  <a:outerShdw blurRad="38100" dist="38100" dir="2700000" algn="tl">
                    <a:srgbClr val="000000"/>
                  </a:outerShdw>
                </a:effectLst>
              </a:rPr>
              <a:t>bản </a:t>
            </a:r>
            <a:r>
              <a:rPr lang="vi-VN" sz="2400" b="1">
                <a:solidFill>
                  <a:srgbClr val="E5E5FF"/>
                </a:solidFill>
                <a:effectLst>
                  <a:outerShdw blurRad="38100" dist="38100" dir="2700000" algn="tl">
                    <a:srgbClr val="000000"/>
                  </a:outerShdw>
                </a:effectLst>
              </a:rPr>
              <a:t>dịch </a:t>
            </a:r>
            <a:r>
              <a:rPr lang="en-US" sz="2400" b="1">
                <a:solidFill>
                  <a:srgbClr val="E5E5FF"/>
                </a:solidFill>
                <a:effectLst>
                  <a:outerShdw blurRad="38100" dist="38100" dir="2700000" algn="tl">
                    <a:srgbClr val="000000"/>
                  </a:outerShdw>
                </a:effectLst>
              </a:rPr>
              <a:t>của </a:t>
            </a:r>
            <a:r>
              <a:rPr lang="vi-VN" sz="2400" b="1">
                <a:solidFill>
                  <a:srgbClr val="E5E5FF"/>
                </a:solidFill>
                <a:effectLst>
                  <a:outerShdw blurRad="38100" dist="38100" dir="2700000" algn="tl">
                    <a:srgbClr val="000000"/>
                  </a:outerShdw>
                </a:effectLst>
              </a:rPr>
              <a:t>Abegg cho thấy rằng đây là bằng chứng </a:t>
            </a:r>
            <a:r>
              <a:rPr lang="en-US" sz="2400" b="1">
                <a:solidFill>
                  <a:srgbClr val="E5E5FF"/>
                </a:solidFill>
                <a:effectLst>
                  <a:outerShdw blurRad="38100" dist="38100" dir="2700000" algn="tl">
                    <a:srgbClr val="000000"/>
                  </a:outerShdw>
                </a:effectLst>
              </a:rPr>
              <a:t>về</a:t>
            </a:r>
            <a:r>
              <a:rPr lang="vi-VN" sz="2400" b="1">
                <a:solidFill>
                  <a:srgbClr val="E5E5FF"/>
                </a:solidFill>
                <a:effectLst>
                  <a:outerShdw blurRad="38100" dist="38100" dir="2700000" algn="tl">
                    <a:srgbClr val="000000"/>
                  </a:outerShdw>
                </a:effectLst>
              </a:rPr>
              <a:t> niềm tin của giáo đoàn trong sự cứu rỗi bởi việc làm, mà Thánh Phaolô lập luận chống lại trong Gal.)</a:t>
            </a:r>
            <a:endParaRPr lang="en-US" sz="2400" b="1">
              <a:solidFill>
                <a:srgbClr val="E5E5FF"/>
              </a:solidFill>
              <a:effectLst>
                <a:outerShdw blurRad="38100" dist="38100" dir="2700000" algn="tl">
                  <a:srgbClr val="000000"/>
                </a:outerShdw>
              </a:effectLst>
            </a:endParaRP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buFont typeface="Wingdings" charset="0"/>
              <a:defRPr sz="2000">
                <a:solidFill>
                  <a:schemeClr val="tx1"/>
                </a:solidFill>
                <a:latin typeface="Arial" charset="0"/>
                <a:ea typeface="MS PGothic" charset="0"/>
                <a:cs typeface="Arial" charset="0"/>
              </a:defRPr>
            </a:lvl6pPr>
            <a:lvl7pPr eaLnBrk="0" hangingPunct="0">
              <a:buFont typeface="Wingdings" charset="0"/>
              <a:defRPr sz="2000">
                <a:solidFill>
                  <a:schemeClr val="tx1"/>
                </a:solidFill>
                <a:latin typeface="Arial" charset="0"/>
                <a:ea typeface="MS PGothic" charset="0"/>
                <a:cs typeface="Arial" charset="0"/>
              </a:defRPr>
            </a:lvl7pPr>
            <a:lvl8pPr eaLnBrk="0" hangingPunct="0">
              <a:buFont typeface="Wingdings" charset="0"/>
              <a:defRPr sz="2000">
                <a:solidFill>
                  <a:schemeClr val="tx1"/>
                </a:solidFill>
                <a:latin typeface="Arial" charset="0"/>
                <a:ea typeface="MS PGothic" charset="0"/>
                <a:cs typeface="Arial" charset="0"/>
              </a:defRPr>
            </a:lvl8pPr>
            <a:lvl9pPr eaLnBrk="0" hangingPunct="0">
              <a:buFont typeface="Wingdings" charset="0"/>
              <a:defRPr sz="2000">
                <a:solidFill>
                  <a:schemeClr val="tx1"/>
                </a:solidFill>
                <a:latin typeface="Arial" charset="0"/>
                <a:ea typeface="MS PGothic" charset="0"/>
                <a:cs typeface="Arial" charset="0"/>
              </a:defRPr>
            </a:lvl9pPr>
          </a:lstStyle>
          <a:p>
            <a:pPr algn="ctr" eaLnBrk="1" hangingPunct="1"/>
            <a:r>
              <a:rPr lang="en-US" sz="2800" b="1">
                <a:solidFill>
                  <a:srgbClr val="E5E5FF"/>
                </a:solidFill>
                <a:effectLst>
                  <a:outerShdw blurRad="38100" dist="38100" dir="2700000" algn="tl">
                    <a:srgbClr val="000000"/>
                  </a:outerShdw>
                </a:effectLst>
                <a:latin typeface="Garamond" charset="0"/>
              </a:rPr>
              <a:t>Elisha Qimron</a:t>
            </a:r>
          </a:p>
        </p:txBody>
      </p:sp>
      <p:sp>
        <p:nvSpPr>
          <p:cNvPr id="150533" name="Text Box 5"/>
          <p:cNvSpPr txBox="1">
            <a:spLocks noChangeArrowheads="1"/>
          </p:cNvSpPr>
          <p:nvPr/>
        </p:nvSpPr>
        <p:spPr bwMode="auto">
          <a:xfrm>
            <a:off x="2874963" y="3333750"/>
            <a:ext cx="5730875" cy="584200"/>
          </a:xfrm>
          <a:prstGeom prst="rect">
            <a:avLst/>
          </a:prstGeom>
          <a:solidFill>
            <a:schemeClr val="bg2"/>
          </a:solidFill>
          <a:ln w="9525">
            <a:noFill/>
            <a:miter lim="800000"/>
            <a:headEnd/>
            <a:tailEnd/>
          </a:ln>
          <a:effectLst/>
        </p:spPr>
        <p:txBody>
          <a:bodyPr wrap="none">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buFont typeface="Wingdings" charset="0"/>
              <a:defRPr sz="2000">
                <a:solidFill>
                  <a:schemeClr val="tx1"/>
                </a:solidFill>
                <a:latin typeface="Arial" charset="0"/>
                <a:ea typeface="MS PGothic" charset="0"/>
                <a:cs typeface="Arial" charset="0"/>
              </a:defRPr>
            </a:lvl6pPr>
            <a:lvl7pPr eaLnBrk="0" hangingPunct="0">
              <a:buFont typeface="Wingdings" charset="0"/>
              <a:defRPr sz="2000">
                <a:solidFill>
                  <a:schemeClr val="tx1"/>
                </a:solidFill>
                <a:latin typeface="Arial" charset="0"/>
                <a:ea typeface="MS PGothic" charset="0"/>
                <a:cs typeface="Arial" charset="0"/>
              </a:defRPr>
            </a:lvl7pPr>
            <a:lvl8pPr eaLnBrk="0" hangingPunct="0">
              <a:buFont typeface="Wingdings" charset="0"/>
              <a:defRPr sz="2000">
                <a:solidFill>
                  <a:schemeClr val="tx1"/>
                </a:solidFill>
                <a:latin typeface="Arial" charset="0"/>
                <a:ea typeface="MS PGothic" charset="0"/>
                <a:cs typeface="Arial" charset="0"/>
              </a:defRPr>
            </a:lvl8pPr>
            <a:lvl9pPr eaLnBrk="0" hangingPunct="0">
              <a:buFont typeface="Wingdings" charset="0"/>
              <a:defRPr sz="2000">
                <a:solidFill>
                  <a:schemeClr val="tx1"/>
                </a:solidFill>
                <a:latin typeface="Arial" charset="0"/>
                <a:ea typeface="MS PGothic" charset="0"/>
                <a:cs typeface="Arial" charset="0"/>
              </a:defRPr>
            </a:lvl9pPr>
          </a:lstStyle>
          <a:p>
            <a:pPr algn="ctr" eaLnBrk="1" hangingPunct="1"/>
            <a:r>
              <a:rPr lang="en-US" b="1">
                <a:solidFill>
                  <a:srgbClr val="E5E5FF"/>
                </a:solidFill>
                <a:effectLst>
                  <a:outerShdw blurRad="38100" dist="38100" dir="2700000" algn="tl">
                    <a:srgbClr val="000000"/>
                  </a:outerShdw>
                </a:effectLst>
              </a:rPr>
              <a:t>MIQSAT MA</a:t>
            </a:r>
            <a:r>
              <a:rPr lang="fr-FR" altLang="ja-JP" b="1">
                <a:solidFill>
                  <a:srgbClr val="E5E5FF"/>
                </a:solidFill>
                <a:effectLst>
                  <a:outerShdw blurRad="38100" dist="38100" dir="2700000" algn="tl">
                    <a:srgbClr val="000000"/>
                  </a:outerShdw>
                </a:effectLst>
              </a:rPr>
              <a:t>'</a:t>
            </a:r>
            <a:r>
              <a:rPr lang="en-US" b="1">
                <a:solidFill>
                  <a:srgbClr val="E5E5FF"/>
                </a:solidFill>
                <a:effectLst>
                  <a:outerShdw blurRad="38100" dist="38100" dir="2700000" algn="tl">
                    <a:srgbClr val="000000"/>
                  </a:outerShdw>
                </a:effectLst>
              </a:rPr>
              <a:t>ASE HA-TORAH</a:t>
            </a:r>
          </a:p>
        </p:txBody>
      </p:sp>
      <p:sp>
        <p:nvSpPr>
          <p:cNvPr id="150537" name="Text Box 9"/>
          <p:cNvSpPr txBox="1">
            <a:spLocks noChangeArrowheads="1"/>
          </p:cNvSpPr>
          <p:nvPr/>
        </p:nvSpPr>
        <p:spPr bwMode="auto">
          <a:xfrm>
            <a:off x="7693025" y="0"/>
            <a:ext cx="1416050" cy="461963"/>
          </a:xfrm>
          <a:prstGeom prst="rect">
            <a:avLst/>
          </a:prstGeom>
          <a:noFill/>
          <a:ln w="9525">
            <a:noFill/>
            <a:miter lim="800000"/>
            <a:headEnd/>
            <a:tailEnd/>
          </a:ln>
          <a:effectLst/>
        </p:spPr>
        <p:txBody>
          <a:bodyPr wrap="none">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MS PGothic" charset="0"/>
                <a:cs typeface="Arial" charset="0"/>
              </a:defRPr>
            </a:lvl2pPr>
            <a:lvl3pPr>
              <a:defRPr sz="2400">
                <a:solidFill>
                  <a:schemeClr val="tx1"/>
                </a:solidFill>
                <a:latin typeface="Arial" charset="0"/>
                <a:ea typeface="MS PGothic" charset="0"/>
                <a:cs typeface="Arial" charset="0"/>
              </a:defRPr>
            </a:lvl3pPr>
            <a:lvl4pPr>
              <a:defRPr sz="2000">
                <a:solidFill>
                  <a:schemeClr val="tx1"/>
                </a:solidFill>
                <a:latin typeface="Arial" charset="0"/>
                <a:ea typeface="MS PGothic" charset="0"/>
                <a:cs typeface="Arial" charset="0"/>
              </a:defRPr>
            </a:lvl4pPr>
            <a:lvl5pPr>
              <a:defRPr sz="2000">
                <a:solidFill>
                  <a:schemeClr val="tx1"/>
                </a:solidFill>
                <a:latin typeface="Arial" charset="0"/>
                <a:ea typeface="MS PGothic" charset="0"/>
                <a:cs typeface="Arial" charset="0"/>
              </a:defRPr>
            </a:lvl5pPr>
            <a:lvl6pPr eaLnBrk="0" hangingPunct="0">
              <a:buFont typeface="Wingdings" charset="0"/>
              <a:defRPr sz="2000">
                <a:solidFill>
                  <a:schemeClr val="tx1"/>
                </a:solidFill>
                <a:latin typeface="Arial" charset="0"/>
                <a:ea typeface="MS PGothic" charset="0"/>
                <a:cs typeface="Arial" charset="0"/>
              </a:defRPr>
            </a:lvl6pPr>
            <a:lvl7pPr eaLnBrk="0" hangingPunct="0">
              <a:buFont typeface="Wingdings" charset="0"/>
              <a:defRPr sz="2000">
                <a:solidFill>
                  <a:schemeClr val="tx1"/>
                </a:solidFill>
                <a:latin typeface="Arial" charset="0"/>
                <a:ea typeface="MS PGothic" charset="0"/>
                <a:cs typeface="Arial" charset="0"/>
              </a:defRPr>
            </a:lvl7pPr>
            <a:lvl8pPr eaLnBrk="0" hangingPunct="0">
              <a:buFont typeface="Wingdings" charset="0"/>
              <a:defRPr sz="2000">
                <a:solidFill>
                  <a:schemeClr val="tx1"/>
                </a:solidFill>
                <a:latin typeface="Arial" charset="0"/>
                <a:ea typeface="MS PGothic" charset="0"/>
                <a:cs typeface="Arial" charset="0"/>
              </a:defRPr>
            </a:lvl8pPr>
            <a:lvl9pPr eaLnBrk="0" hangingPunct="0">
              <a:buFont typeface="Wingdings" charset="0"/>
              <a:defRPr sz="2000">
                <a:solidFill>
                  <a:schemeClr val="tx1"/>
                </a:solidFill>
                <a:latin typeface="Arial" charset="0"/>
                <a:ea typeface="MS PGothic" charset="0"/>
                <a:cs typeface="Arial" charset="0"/>
              </a:defRPr>
            </a:lvl9pPr>
          </a:lstStyle>
          <a:p>
            <a:pPr algn="ctr" eaLnBrk="1" hangingPunct="1"/>
            <a:r>
              <a:rPr lang="en-US" sz="2400" b="1">
                <a:solidFill>
                  <a:srgbClr val="E5E5FF"/>
                </a:solidFill>
                <a:effectLst>
                  <a:outerShdw blurRad="38100" dist="38100" dir="2700000" algn="tl">
                    <a:srgbClr val="000000"/>
                  </a:outerShdw>
                </a:effectLst>
              </a:rPr>
              <a:t>NTB 175</a:t>
            </a:r>
          </a:p>
        </p:txBody>
      </p:sp>
    </p:spTree>
    <p:extLst>
      <p:ext uri="{BB962C8B-B14F-4D97-AF65-F5344CB8AC3E}">
        <p14:creationId xmlns:p14="http://schemas.microsoft.com/office/powerpoint/2010/main" val="352173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2" end="2"/>
                                            </p:txEl>
                                          </p:spTgt>
                                        </p:tgtEl>
                                        <p:attrNameLst>
                                          <p:attrName>style.visibility</p:attrName>
                                        </p:attrNameLst>
                                      </p:cBhvr>
                                      <p:to>
                                        <p:strVal val="visible"/>
                                      </p:to>
                                    </p:set>
                                    <p:animEffect transition="in" filter="box(in)">
                                      <p:cBhvr>
                                        <p:cTn id="12" dur="500"/>
                                        <p:tgtEl>
                                          <p:spTgt spid="15053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0" end="0"/>
                                            </p:txEl>
                                          </p:spTgt>
                                        </p:tgtEl>
                                        <p:attrNameLst>
                                          <p:attrName>style.visibility</p:attrName>
                                        </p:attrNameLst>
                                      </p:cBhvr>
                                      <p:to>
                                        <p:strVal val="visible"/>
                                      </p:to>
                                    </p:set>
                                    <p:animEffect transition="in" filter="box(in)">
                                      <p:cBhvr>
                                        <p:cTn id="17" dur="500"/>
                                        <p:tgtEl>
                                          <p:spTgt spid="15053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1" end="1"/>
                                            </p:txEl>
                                          </p:spTgt>
                                        </p:tgtEl>
                                        <p:attrNameLst>
                                          <p:attrName>style.visibility</p:attrName>
                                        </p:attrNameLst>
                                      </p:cBhvr>
                                      <p:to>
                                        <p:strVal val="visible"/>
                                      </p:to>
                                    </p:set>
                                    <p:animEffect transition="in" filter="box(in)">
                                      <p:cBhvr>
                                        <p:cTn id="22" dur="500"/>
                                        <p:tgtEl>
                                          <p:spTgt spid="1505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a:t>
            </a:r>
            <a:r>
              <a:rPr lang="en-US" sz="2000" b="1" dirty="0" smtClean="0">
                <a:solidFill>
                  <a:srgbClr val="000000"/>
                </a:solidFill>
                <a:latin typeface="Arial" charset="0"/>
                <a:cs typeface="Times New Roman" charset="0"/>
              </a:rPr>
              <a:t>vụ 1</a:t>
            </a:r>
            <a:r>
              <a:rPr lang="en-US" sz="2000" b="1" dirty="0">
                <a:solidFill>
                  <a:srgbClr val="000000"/>
                </a:solidFill>
                <a:latin typeface="Arial" charset="0"/>
                <a:cs typeface="Times New Roman" charset="0"/>
              </a:rPr>
              <a:t>:8)</a:t>
            </a:r>
          </a:p>
          <a:p>
            <a:pPr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p>
        </p:txBody>
      </p:sp>
      <p:sp>
        <p:nvSpPr>
          <p:cNvPr id="18227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Thu 49</a:t>
            </a:r>
          </a:p>
          <a:p>
            <a:pPr algn="ctr" eaLnBrk="1" fontAlgn="base" hangingPunct="1">
              <a:spcBef>
                <a:spcPct val="50000"/>
              </a:spcBef>
              <a:spcAft>
                <a:spcPct val="0"/>
              </a:spcAft>
            </a:pPr>
            <a:r>
              <a:rPr lang="en-US" sz="1600" b="1">
                <a:solidFill>
                  <a:srgbClr val="FFFFFF"/>
                </a:solidFill>
                <a:latin typeface="Arial Narrow" charset="0"/>
                <a:cs typeface="Times New Roman" charset="0"/>
              </a:rPr>
              <a:t>Hội đồng</a:t>
            </a:r>
          </a:p>
        </p:txBody>
      </p:sp>
      <p:sp>
        <p:nvSpPr>
          <p:cNvPr id="18227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Năm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Tám 59</a:t>
            </a:r>
          </a:p>
          <a:p>
            <a:pPr algn="ctr" eaLnBrk="1" fontAlgn="base" hangingPunct="1">
              <a:spcBef>
                <a:spcPct val="50000"/>
              </a:spcBef>
              <a:spcAft>
                <a:spcPct val="0"/>
              </a:spcAft>
            </a:pPr>
            <a:r>
              <a:rPr lang="en-US" sz="1600" b="1">
                <a:solidFill>
                  <a:srgbClr val="FFFFFF"/>
                </a:solidFill>
                <a:latin typeface="Arial Narrow" charset="0"/>
                <a:cs typeface="Times New Roman" charset="0"/>
              </a:rPr>
              <a:t>Ra Tòa</a:t>
            </a:r>
            <a:endParaRPr lang="en-US" sz="1800" b="1">
              <a:solidFill>
                <a:srgbClr val="FFFFFF"/>
              </a:solidFill>
              <a:latin typeface="Arial Narrow" charset="0"/>
              <a:cs typeface="Times New Roman" charset="0"/>
            </a:endParaRPr>
          </a:p>
        </p:txBody>
      </p:sp>
      <p:sp>
        <p:nvSpPr>
          <p:cNvPr id="18227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2278"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Xuân 68</a:t>
            </a:r>
          </a:p>
          <a:p>
            <a:pPr algn="ctr" eaLnBrk="1" fontAlgn="base" hangingPunct="1">
              <a:spcBef>
                <a:spcPct val="50000"/>
              </a:spcBef>
              <a:spcAft>
                <a:spcPct val="0"/>
              </a:spcAft>
            </a:pPr>
            <a:r>
              <a:rPr lang="en-US" sz="1400" b="1">
                <a:solidFill>
                  <a:srgbClr val="FFFFFF"/>
                </a:solidFill>
                <a:latin typeface="Arial Narrow" charset="0"/>
                <a:cs typeface="Times New Roman" charset="0"/>
              </a:rPr>
              <a:t>Hội Thánh phát triển</a:t>
            </a:r>
            <a:endParaRPr lang="en-US" sz="1600" b="1">
              <a:solidFill>
                <a:srgbClr val="FFFFFF"/>
              </a:solidFill>
              <a:latin typeface="Arial Narrow" charset="0"/>
              <a:cs typeface="Times New Roman" charset="0"/>
            </a:endParaRPr>
          </a:p>
        </p:txBody>
      </p:sp>
      <p:sp>
        <p:nvSpPr>
          <p:cNvPr id="18227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18228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Tư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49</a:t>
            </a:r>
          </a:p>
          <a:p>
            <a:pPr algn="ctr" eaLnBrk="1" fontAlgn="base" hangingPunct="1">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t>
            </a:r>
          </a:p>
          <a:p>
            <a:pPr algn="ctr"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28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Xuân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Năm 57</a:t>
            </a:r>
          </a:p>
          <a:p>
            <a:pPr algn="ctr" eaLnBrk="1" fontAlgn="base" hangingPunct="1">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t>
            </a:r>
          </a:p>
          <a:p>
            <a:pPr algn="ctr"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eaLnBrk="1" fontAlgn="base" hangingPunct="1">
              <a:spcBef>
                <a:spcPct val="50000"/>
              </a:spcBef>
              <a:spcAft>
                <a:spcPct val="0"/>
              </a:spcAft>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8228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182285"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Xuân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Thu 67</a:t>
            </a:r>
          </a:p>
          <a:p>
            <a:pPr algn="ctr" eaLnBrk="1" fontAlgn="base" hangingPunct="1">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T.B.Nha</a:t>
            </a:r>
          </a:p>
          <a:p>
            <a:pPr algn="ctr"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8228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18230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Mat</a:t>
            </a:r>
            <a:endParaRPr lang="en-US" sz="1600">
              <a:solidFill>
                <a:srgbClr val="FFFFFF"/>
              </a:solidFill>
              <a:latin typeface="Arial Narrow" charset="0"/>
              <a:cs typeface="Times New Roman" charset="0"/>
            </a:endParaRPr>
          </a:p>
        </p:txBody>
      </p:sp>
      <p:sp>
        <p:nvSpPr>
          <p:cNvPr id="18230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Luca</a:t>
            </a:r>
            <a:endParaRPr lang="en-US" sz="1600">
              <a:solidFill>
                <a:srgbClr val="FFFFFF"/>
              </a:solidFill>
              <a:latin typeface="Arial Narrow" charset="0"/>
              <a:cs typeface="Times New Roman" charset="0"/>
            </a:endParaRPr>
          </a:p>
        </p:txBody>
      </p:sp>
      <p:sp>
        <p:nvSpPr>
          <p:cNvPr id="182304"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Giăng</a:t>
            </a:r>
            <a:endParaRPr lang="en-US" sz="1600">
              <a:solidFill>
                <a:srgbClr val="FFFFFF"/>
              </a:solidFill>
              <a:latin typeface="Arial Narrow" charset="0"/>
              <a:cs typeface="Times New Roman" charset="0"/>
            </a:endParaRPr>
          </a:p>
        </p:txBody>
      </p:sp>
      <p:sp>
        <p:nvSpPr>
          <p:cNvPr id="182305" name="Text Box 29"/>
          <p:cNvSpPr txBox="1">
            <a:spLocks noChangeArrowheads="1"/>
          </p:cNvSpPr>
          <p:nvPr/>
        </p:nvSpPr>
        <p:spPr bwMode="auto">
          <a:xfrm>
            <a:off x="6372225"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Mác</a:t>
            </a:r>
            <a:endParaRPr lang="en-US" sz="1600">
              <a:solidFill>
                <a:srgbClr val="FFFFFF"/>
              </a:solidFill>
              <a:latin typeface="Arial Narrow" charset="0"/>
              <a:cs typeface="Times New Roman" charset="0"/>
            </a:endParaRPr>
          </a:p>
        </p:txBody>
      </p:sp>
      <p:sp>
        <p:nvSpPr>
          <p:cNvPr id="182315"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Công vụ</a:t>
            </a:r>
            <a:endParaRPr lang="en-US" sz="1600">
              <a:solidFill>
                <a:srgbClr val="FFFFFF"/>
              </a:solidFill>
              <a:latin typeface="Arial Narrow" charset="0"/>
              <a:cs typeface="Times New Roman" charset="0"/>
            </a:endParaRPr>
          </a:p>
        </p:txBody>
      </p:sp>
      <p:sp>
        <p:nvSpPr>
          <p:cNvPr id="182316"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FFFFFF"/>
                </a:solidFill>
                <a:latin typeface="Arial Narrow" charset="0"/>
                <a:cs typeface="Times New Roman" charset="0"/>
              </a:rPr>
              <a:t>Phúc Âm  &amp; Công vụ</a:t>
            </a:r>
            <a:endParaRPr lang="en-US" sz="1600">
              <a:solidFill>
                <a:srgbClr val="FFFFFF"/>
              </a:solidFill>
              <a:latin typeface="Arial Narrow" charset="0"/>
              <a:cs typeface="Times New Roman" charset="0"/>
            </a:endParaRPr>
          </a:p>
        </p:txBody>
      </p:sp>
      <p:sp>
        <p:nvSpPr>
          <p:cNvPr id="182317"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a:solidFill>
                  <a:srgbClr val="000000"/>
                </a:solidFill>
                <a:latin typeface="Arial Narrow" charset="0"/>
                <a:cs typeface="Times New Roman" charset="0"/>
              </a:rPr>
              <a:t>Thư tín Phao-lô </a:t>
            </a:r>
            <a:endParaRPr lang="en-US" sz="1600">
              <a:solidFill>
                <a:srgbClr val="000000"/>
              </a:solidFill>
              <a:latin typeface="Arial Narrow" charset="0"/>
              <a:cs typeface="Times New Roman" charset="0"/>
            </a:endParaRPr>
          </a:p>
        </p:txBody>
      </p:sp>
      <p:sp>
        <p:nvSpPr>
          <p:cNvPr id="18231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base" hangingPunct="1">
              <a:spcBef>
                <a:spcPct val="50000"/>
              </a:spcBef>
              <a:spcAft>
                <a:spcPct val="0"/>
              </a:spcAft>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182320"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000000"/>
                </a:solidFill>
                <a:latin typeface="Arial Narrow" charset="0"/>
                <a:cs typeface="Times New Roman" charset="0"/>
              </a:rPr>
              <a:t>Tư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52</a:t>
            </a:r>
          </a:p>
          <a:p>
            <a:pPr algn="ctr" eaLnBrk="1" fontAlgn="base" hangingPunct="1">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Êgiê</a:t>
            </a:r>
          </a:p>
          <a:p>
            <a:pPr algn="ctr"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32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a:solidFill>
                  <a:srgbClr val="FFFFFF"/>
                </a:solidFill>
                <a:latin typeface="Arial Narrow" charset="0"/>
                <a:cs typeface="Times New Roman" charset="0"/>
              </a:rPr>
              <a:t>Hè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fontAlgn="base" hangingPunct="1">
              <a:spcBef>
                <a:spcPct val="50000"/>
              </a:spcBef>
              <a:spcAft>
                <a:spcPct val="0"/>
              </a:spcAft>
            </a:pPr>
            <a:r>
              <a:rPr lang="en-US" sz="1600" b="1">
                <a:solidFill>
                  <a:srgbClr val="FFFFFF"/>
                </a:solidFill>
                <a:latin typeface="Arial Narrow" charset="0"/>
                <a:cs typeface="Times New Roman" charset="0"/>
              </a:rPr>
              <a:t>Damách</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18232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1800" b="1">
                <a:solidFill>
                  <a:srgbClr val="FFFFFF"/>
                </a:solidFill>
                <a:latin typeface="Arial Narrow" charset="0"/>
                <a:cs typeface="Times New Roman" charset="0"/>
              </a:rPr>
              <a:t>Hành trình</a:t>
            </a:r>
            <a:endParaRPr lang="en-US" b="1">
              <a:solidFill>
                <a:srgbClr val="FFFFFF"/>
              </a:solidFill>
              <a:latin typeface="Arial Narrow" charset="0"/>
              <a:cs typeface="Times New Roman" charset="0"/>
            </a:endParaRPr>
          </a:p>
        </p:txBody>
      </p:sp>
      <p:sp>
        <p:nvSpPr>
          <p:cNvPr id="18232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82325"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b="1">
                <a:solidFill>
                  <a:srgbClr val="FFFFFF"/>
                </a:solidFill>
                <a:latin typeface="Arial Narrow" charset="0"/>
                <a:cs typeface="Times New Roman" charset="0"/>
              </a:rPr>
              <a:t>Bị tù</a:t>
            </a:r>
          </a:p>
        </p:txBody>
      </p:sp>
    </p:spTree>
    <p:extLst>
      <p:ext uri="{BB962C8B-B14F-4D97-AF65-F5344CB8AC3E}">
        <p14:creationId xmlns:p14="http://schemas.microsoft.com/office/powerpoint/2010/main" val="35537518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cstate="print">
            <a:lum bright="-48000"/>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ffectLst>
                <a:outerShdw blurRad="38100" dist="38100" dir="2700000" algn="tl">
                  <a:srgbClr val="FFFFFF"/>
                </a:outerShdw>
              </a:effectLst>
              <a:latin typeface="Garamond" pitchFamily="-111" charset="0"/>
            </a:endParaRPr>
          </a:p>
        </p:txBody>
      </p:sp>
      <p:sp>
        <p:nvSpPr>
          <p:cNvPr id="271364" name="Rectangle 4"/>
          <p:cNvSpPr>
            <a:spLocks noGrp="1" noChangeArrowheads="1"/>
          </p:cNvSpPr>
          <p:nvPr>
            <p:ph type="title" idx="4294967295"/>
          </p:nvPr>
        </p:nvSpPr>
        <p:spPr>
          <a:xfrm>
            <a:off x="0" y="152400"/>
            <a:ext cx="9144000" cy="990600"/>
          </a:xfrm>
          <a:gradFill rotWithShape="0">
            <a:gsLst>
              <a:gs pos="0">
                <a:schemeClr val="tx2"/>
              </a:gs>
              <a:gs pos="100000">
                <a:srgbClr val="000000">
                  <a:alpha val="3998"/>
                </a:srgbClr>
              </a:gs>
            </a:gsLst>
            <a:lin ang="5400000" scaled="1"/>
          </a:gradFill>
          <a:effectLst>
            <a:outerShdw dist="35921" dir="2700000" algn="ctr" rotWithShape="0">
              <a:schemeClr val="tx2">
                <a:alpha val="74997"/>
              </a:schemeClr>
            </a:outerShdw>
          </a:effectLst>
        </p:spPr>
        <p:txBody>
          <a:bodyPr/>
          <a:lstStyle/>
          <a:p>
            <a:pPr eaLnBrk="1" hangingPunct="1">
              <a:defRPr/>
            </a:pPr>
            <a:r>
              <a:rPr lang="en-US" sz="4000" b="1" dirty="0" err="1" smtClean="0">
                <a:solidFill>
                  <a:schemeClr val="bg1"/>
                </a:solidFill>
              </a:rPr>
              <a:t>Phao-lô</a:t>
            </a:r>
            <a:r>
              <a:rPr lang="en-US" sz="4000" b="1" dirty="0" smtClean="0">
                <a:solidFill>
                  <a:schemeClr val="bg1"/>
                </a:solidFill>
              </a:rPr>
              <a:t>  </a:t>
            </a:r>
            <a:r>
              <a:rPr lang="en-US" sz="4000" b="1" dirty="0" err="1" smtClean="0">
                <a:solidFill>
                  <a:schemeClr val="bg1"/>
                </a:solidFill>
              </a:rPr>
              <a:t>chống</a:t>
            </a:r>
            <a:r>
              <a:rPr lang="en-US" sz="4000" b="1" dirty="0" smtClean="0">
                <a:solidFill>
                  <a:schemeClr val="bg1"/>
                </a:solidFill>
              </a:rPr>
              <a:t> </a:t>
            </a:r>
            <a:r>
              <a:rPr lang="en-US" sz="4000" b="1" dirty="0" err="1" smtClean="0">
                <a:solidFill>
                  <a:schemeClr val="bg1"/>
                </a:solidFill>
              </a:rPr>
              <a:t>lại</a:t>
            </a:r>
            <a:r>
              <a:rPr lang="en-US" sz="4000" b="1" dirty="0" smtClean="0">
                <a:solidFill>
                  <a:schemeClr val="bg1"/>
                </a:solidFill>
              </a:rPr>
              <a:t/>
            </a:r>
            <a:br>
              <a:rPr lang="en-US" sz="4000" b="1" dirty="0" smtClean="0">
                <a:solidFill>
                  <a:schemeClr val="bg1"/>
                </a:solidFill>
              </a:rPr>
            </a:br>
            <a:r>
              <a:rPr lang="en-US" sz="4000" b="1" dirty="0" smtClean="0">
                <a:solidFill>
                  <a:schemeClr val="bg1"/>
                </a:solidFill>
              </a:rPr>
              <a:t> </a:t>
            </a:r>
            <a:r>
              <a:rPr lang="en-US" sz="4000" b="1" dirty="0" err="1" smtClean="0">
                <a:solidFill>
                  <a:schemeClr val="bg1"/>
                </a:solidFill>
              </a:rPr>
              <a:t>Người</a:t>
            </a:r>
            <a:r>
              <a:rPr lang="en-US" sz="4000" b="1" dirty="0" smtClean="0">
                <a:solidFill>
                  <a:schemeClr val="bg1"/>
                </a:solidFill>
              </a:rPr>
              <a:t> </a:t>
            </a:r>
            <a:r>
              <a:rPr lang="en-US" sz="4000" b="1" dirty="0" err="1" smtClean="0">
                <a:solidFill>
                  <a:schemeClr val="bg1"/>
                </a:solidFill>
              </a:rPr>
              <a:t>Duy</a:t>
            </a:r>
            <a:r>
              <a:rPr lang="en-US" sz="4000" b="1" dirty="0" smtClean="0">
                <a:solidFill>
                  <a:schemeClr val="bg1"/>
                </a:solidFill>
              </a:rPr>
              <a:t> </a:t>
            </a:r>
            <a:r>
              <a:rPr lang="en-US" sz="4000" b="1" dirty="0" err="1" smtClean="0">
                <a:solidFill>
                  <a:schemeClr val="bg1"/>
                </a:solidFill>
              </a:rPr>
              <a:t>Luật</a:t>
            </a:r>
            <a:r>
              <a:rPr lang="en-US" sz="4000" b="1" dirty="0" smtClean="0">
                <a:solidFill>
                  <a:schemeClr val="bg1"/>
                </a:solidFill>
              </a:rPr>
              <a:t> </a:t>
            </a:r>
            <a:r>
              <a:rPr lang="en-US" sz="4000" b="1" dirty="0" err="1" smtClean="0">
                <a:solidFill>
                  <a:schemeClr val="bg1"/>
                </a:solidFill>
              </a:rPr>
              <a:t>pháp</a:t>
            </a:r>
            <a:endParaRPr lang="en-US" sz="4000" b="1" dirty="0">
              <a:solidFill>
                <a:schemeClr val="bg1"/>
              </a:solidFill>
              <a:ea typeface="+mj-ea"/>
            </a:endParaRPr>
          </a:p>
        </p:txBody>
      </p:sp>
      <p:sp>
        <p:nvSpPr>
          <p:cNvPr id="271365" name="Text Box 5"/>
          <p:cNvSpPr txBox="1">
            <a:spLocks noChangeArrowheads="1"/>
          </p:cNvSpPr>
          <p:nvPr/>
        </p:nvSpPr>
        <p:spPr bwMode="auto">
          <a:xfrm>
            <a:off x="304800" y="1295400"/>
            <a:ext cx="4114800" cy="584775"/>
          </a:xfrm>
          <a:prstGeom prst="rect">
            <a:avLst/>
          </a:prstGeom>
          <a:noFill/>
          <a:ln w="9525">
            <a:noFill/>
            <a:miter lim="800000"/>
            <a:headEnd/>
            <a:tailEnd/>
          </a:ln>
          <a:effectLst>
            <a:outerShdw dist="35921" dir="2700000" algn="ctr" rotWithShape="0">
              <a:schemeClr val="tx1">
                <a:alpha val="74997"/>
              </a:schemeClr>
            </a:outerShdw>
          </a:effectLst>
        </p:spPr>
        <p:txBody>
          <a:bodyPr wrap="square">
            <a:spAutoFit/>
          </a:bodyPr>
          <a:lstStyle/>
          <a:p>
            <a:pPr marL="914400" indent="-914400">
              <a:defRPr/>
            </a:pPr>
            <a:r>
              <a:rPr lang="en-US" sz="3200" u="sng" dirty="0" err="1" smtClean="0">
                <a:solidFill>
                  <a:srgbClr val="FFFFFF"/>
                </a:solidFill>
                <a:latin typeface="Arial" charset="0"/>
                <a:ea typeface="ＭＳ Ｐゴシック" charset="-128"/>
              </a:rPr>
              <a:t>Người</a:t>
            </a:r>
            <a:r>
              <a:rPr lang="en-US" sz="3200" u="sng" dirty="0" smtClean="0">
                <a:solidFill>
                  <a:srgbClr val="FFFFFF"/>
                </a:solidFill>
                <a:latin typeface="Arial" charset="0"/>
                <a:ea typeface="ＭＳ Ｐゴシック" charset="-128"/>
              </a:rPr>
              <a:t> </a:t>
            </a:r>
            <a:r>
              <a:rPr lang="en-US" sz="3200" u="sng" dirty="0" err="1" smtClean="0">
                <a:solidFill>
                  <a:srgbClr val="FFFFFF"/>
                </a:solidFill>
                <a:latin typeface="Arial" charset="0"/>
                <a:ea typeface="ＭＳ Ｐゴシック" charset="-128"/>
              </a:rPr>
              <a:t>Duy</a:t>
            </a:r>
            <a:r>
              <a:rPr lang="en-US" sz="3200" u="sng" dirty="0" smtClean="0">
                <a:solidFill>
                  <a:srgbClr val="FFFFFF"/>
                </a:solidFill>
                <a:latin typeface="Arial" charset="0"/>
                <a:ea typeface="ＭＳ Ｐゴシック" charset="-128"/>
              </a:rPr>
              <a:t> </a:t>
            </a:r>
            <a:r>
              <a:rPr lang="en-US" sz="3200" u="sng" dirty="0" err="1" smtClean="0">
                <a:solidFill>
                  <a:srgbClr val="FFFFFF"/>
                </a:solidFill>
                <a:latin typeface="Arial" charset="0"/>
                <a:ea typeface="ＭＳ Ｐゴシック" charset="-128"/>
              </a:rPr>
              <a:t>luật</a:t>
            </a:r>
            <a:r>
              <a:rPr lang="en-US" sz="3200" u="sng" dirty="0" smtClean="0">
                <a:solidFill>
                  <a:srgbClr val="FFFFFF"/>
                </a:solidFill>
                <a:latin typeface="Arial" charset="0"/>
                <a:ea typeface="ＭＳ Ｐゴシック" charset="-128"/>
              </a:rPr>
              <a:t> </a:t>
            </a:r>
            <a:r>
              <a:rPr lang="en-US" sz="3200" u="sng" dirty="0" err="1" smtClean="0">
                <a:solidFill>
                  <a:srgbClr val="FFFFFF"/>
                </a:solidFill>
                <a:latin typeface="Arial" charset="0"/>
                <a:ea typeface="ＭＳ Ｐゴシック" charset="-128"/>
              </a:rPr>
              <a:t>pháp</a:t>
            </a:r>
            <a:endParaRPr lang="en-US" sz="3200" i="1" u="sng" dirty="0">
              <a:solidFill>
                <a:srgbClr val="FFFFFF"/>
              </a:solidFill>
              <a:latin typeface="Times New Roman" charset="0"/>
              <a:ea typeface="ＭＳ Ｐゴシック" charset="-128"/>
            </a:endParaRPr>
          </a:p>
        </p:txBody>
      </p:sp>
      <p:sp>
        <p:nvSpPr>
          <p:cNvPr id="271366" name="Text Box 6"/>
          <p:cNvSpPr txBox="1">
            <a:spLocks noChangeArrowheads="1"/>
          </p:cNvSpPr>
          <p:nvPr/>
        </p:nvSpPr>
        <p:spPr bwMode="auto">
          <a:xfrm>
            <a:off x="4800600" y="1295400"/>
            <a:ext cx="4343400" cy="584200"/>
          </a:xfrm>
          <a:prstGeom prst="rect">
            <a:avLst/>
          </a:prstGeom>
          <a:noFill/>
          <a:ln w="9525">
            <a:noFill/>
            <a:miter lim="800000"/>
            <a:headEnd/>
            <a:tailEnd/>
          </a:ln>
          <a:effectLst>
            <a:outerShdw dist="35921" dir="2700000" algn="ctr" rotWithShape="0">
              <a:schemeClr val="tx1">
                <a:alpha val="74997"/>
              </a:schemeClr>
            </a:outerShdw>
          </a:effectLst>
        </p:spPr>
        <p:txBody>
          <a:bodyPr>
            <a:spAutoFit/>
          </a:bodyPr>
          <a:lstStyle/>
          <a:p>
            <a:pPr marL="914400" indent="-914400">
              <a:defRPr/>
            </a:pPr>
            <a:r>
              <a:rPr lang="en-US" sz="3200" u="sng" dirty="0" err="1" smtClean="0">
                <a:solidFill>
                  <a:srgbClr val="FFFFFF"/>
                </a:solidFill>
                <a:latin typeface="Arial" charset="0"/>
                <a:ea typeface="ＭＳ Ｐゴシック" charset="-128"/>
              </a:rPr>
              <a:t>Phao-lô</a:t>
            </a:r>
            <a:r>
              <a:rPr lang="en-US" sz="3200" u="sng" dirty="0" smtClean="0">
                <a:solidFill>
                  <a:srgbClr val="FFFFFF"/>
                </a:solidFill>
                <a:latin typeface="Arial" charset="0"/>
                <a:ea typeface="ＭＳ Ｐゴシック" charset="-128"/>
              </a:rPr>
              <a:t> </a:t>
            </a:r>
            <a:endParaRPr lang="en-US" sz="3200" i="1" u="sng" dirty="0">
              <a:solidFill>
                <a:srgbClr val="FFFFFF"/>
              </a:solidFill>
              <a:latin typeface="Times New Roman" charset="0"/>
              <a:ea typeface="ＭＳ Ｐゴシック" charset="-128"/>
            </a:endParaRPr>
          </a:p>
        </p:txBody>
      </p:sp>
      <p:sp>
        <p:nvSpPr>
          <p:cNvPr id="271367" name="Text Box 7"/>
          <p:cNvSpPr txBox="1">
            <a:spLocks noChangeArrowheads="1"/>
          </p:cNvSpPr>
          <p:nvPr/>
        </p:nvSpPr>
        <p:spPr bwMode="auto">
          <a:xfrm>
            <a:off x="0" y="2025908"/>
            <a:ext cx="4321175" cy="4832092"/>
          </a:xfrm>
          <a:prstGeom prst="rect">
            <a:avLst/>
          </a:prstGeom>
          <a:noFill/>
          <a:ln w="9525">
            <a:noFill/>
            <a:miter lim="800000"/>
            <a:headEnd/>
            <a:tailEnd/>
          </a:ln>
          <a:effectLst>
            <a:outerShdw dist="35921" dir="2700000" algn="ctr" rotWithShape="0">
              <a:schemeClr val="tx1">
                <a:alpha val="74997"/>
              </a:schemeClr>
            </a:outerShdw>
          </a:effectLst>
        </p:spPr>
        <p:txBody>
          <a:bodyPr>
            <a:spAutoFit/>
          </a:bodyPr>
          <a:lstStyle/>
          <a:p>
            <a:pPr>
              <a:defRPr/>
            </a:pPr>
            <a:r>
              <a:rPr lang="en-US" altLang="ja-JP" sz="2400" b="1" dirty="0" smtClean="0">
                <a:solidFill>
                  <a:srgbClr val="FFFFFF"/>
                </a:solidFill>
                <a:latin typeface="Arial" pitchFamily="34" charset="0"/>
              </a:rPr>
              <a:t>“</a:t>
            </a:r>
            <a:r>
              <a:rPr lang="en-US" altLang="ja-JP" sz="2400" b="1" dirty="0" err="1" smtClean="0">
                <a:solidFill>
                  <a:srgbClr val="FFFFFF"/>
                </a:solidFill>
                <a:latin typeface="Arial" pitchFamily="34" charset="0"/>
              </a:rPr>
              <a:t>Người</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nào</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làm</a:t>
            </a:r>
            <a:r>
              <a:rPr lang="en-US" altLang="ja-JP" sz="2400" b="1" dirty="0" smtClean="0">
                <a:solidFill>
                  <a:srgbClr val="FFFFFF"/>
                </a:solidFill>
                <a:latin typeface="Arial" pitchFamily="34" charset="0"/>
              </a:rPr>
              <a:t> </a:t>
            </a:r>
            <a:r>
              <a:rPr lang="en-US" altLang="ja-JP" sz="2400" b="1" dirty="0" err="1" smtClean="0">
                <a:solidFill>
                  <a:srgbClr val="FFFF00"/>
                </a:solidFill>
                <a:latin typeface="Arial" pitchFamily="34" charset="0"/>
              </a:rPr>
              <a:t>sự</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công</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chính</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thâu</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trữ</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sự</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sống</a:t>
            </a:r>
            <a:r>
              <a:rPr lang="en-US" altLang="ja-JP" sz="2400" b="1" dirty="0" smtClean="0">
                <a:solidFill>
                  <a:srgbClr val="FFFF00"/>
                </a:solidFill>
                <a:latin typeface="Arial" pitchFamily="34" charset="0"/>
              </a:rPr>
              <a:t> </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cho</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mình</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nơi</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Cứu</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Chúa</a:t>
            </a:r>
            <a:r>
              <a:rPr lang="en-US" altLang="ja-JP" sz="2400" b="1" dirty="0" smtClean="0">
                <a:solidFill>
                  <a:srgbClr val="FFFFFF"/>
                </a:solidFill>
                <a:latin typeface="Arial" pitchFamily="34" charset="0"/>
              </a:rPr>
              <a:t>"</a:t>
            </a:r>
          </a:p>
          <a:p>
            <a:pPr algn="r">
              <a:defRPr/>
            </a:pPr>
            <a:r>
              <a:rPr lang="en-US" sz="2800" b="1" i="1" dirty="0" err="1" smtClean="0">
                <a:solidFill>
                  <a:srgbClr val="FFFFFF"/>
                </a:solidFill>
                <a:latin typeface="Arial" pitchFamily="34" charset="0"/>
              </a:rPr>
              <a:t>Thi</a:t>
            </a:r>
            <a:r>
              <a:rPr lang="en-US" sz="2800" b="1" i="1" dirty="0" smtClean="0">
                <a:solidFill>
                  <a:srgbClr val="FFFFFF"/>
                </a:solidFill>
                <a:latin typeface="Arial" pitchFamily="34" charset="0"/>
              </a:rPr>
              <a:t> </a:t>
            </a:r>
            <a:r>
              <a:rPr lang="en-US" sz="2800" b="1" i="1" dirty="0" err="1" smtClean="0">
                <a:solidFill>
                  <a:srgbClr val="FFFFFF"/>
                </a:solidFill>
                <a:latin typeface="Arial" pitchFamily="34" charset="0"/>
              </a:rPr>
              <a:t>Thiên</a:t>
            </a:r>
            <a:r>
              <a:rPr lang="en-US" sz="2800" b="1" i="1" dirty="0" smtClean="0">
                <a:solidFill>
                  <a:srgbClr val="FFFFFF"/>
                </a:solidFill>
                <a:latin typeface="Arial" pitchFamily="34" charset="0"/>
              </a:rPr>
              <a:t> </a:t>
            </a:r>
            <a:r>
              <a:rPr lang="en-US" sz="2800" b="1" i="1" dirty="0" err="1" smtClean="0">
                <a:solidFill>
                  <a:srgbClr val="FFFFFF"/>
                </a:solidFill>
                <a:latin typeface="Arial" pitchFamily="34" charset="0"/>
              </a:rPr>
              <a:t>của</a:t>
            </a:r>
            <a:r>
              <a:rPr lang="en-US" sz="2800" b="1" i="1" dirty="0" smtClean="0">
                <a:solidFill>
                  <a:srgbClr val="FFFFFF"/>
                </a:solidFill>
                <a:latin typeface="Arial" pitchFamily="34" charset="0"/>
              </a:rPr>
              <a:t> Solomon</a:t>
            </a:r>
            <a:r>
              <a:rPr lang="en-US" sz="2800" b="1" dirty="0" smtClean="0">
                <a:solidFill>
                  <a:srgbClr val="FFFFFF"/>
                </a:solidFill>
                <a:latin typeface="Arial" pitchFamily="34" charset="0"/>
              </a:rPr>
              <a:t/>
            </a:r>
            <a:br>
              <a:rPr lang="en-US" sz="2800" b="1" dirty="0" smtClean="0">
                <a:solidFill>
                  <a:srgbClr val="FFFFFF"/>
                </a:solidFill>
                <a:latin typeface="Arial" pitchFamily="34" charset="0"/>
              </a:rPr>
            </a:br>
            <a:r>
              <a:rPr lang="en-US" sz="2800" b="1" dirty="0" smtClean="0">
                <a:solidFill>
                  <a:srgbClr val="FFFFFF"/>
                </a:solidFill>
                <a:latin typeface="Arial" pitchFamily="34" charset="0"/>
              </a:rPr>
              <a:t>(</a:t>
            </a:r>
            <a:r>
              <a:rPr lang="en-US" sz="2800" b="1" dirty="0" err="1" smtClean="0">
                <a:solidFill>
                  <a:srgbClr val="FFFFFF"/>
                </a:solidFill>
                <a:latin typeface="Arial" pitchFamily="34" charset="0"/>
              </a:rPr>
              <a:t>khoảng</a:t>
            </a:r>
            <a:r>
              <a:rPr lang="en-US" sz="2800" b="1" dirty="0" smtClean="0">
                <a:solidFill>
                  <a:srgbClr val="FFFFFF"/>
                </a:solidFill>
                <a:latin typeface="Arial" pitchFamily="34" charset="0"/>
              </a:rPr>
              <a:t> 50 TC)</a:t>
            </a:r>
          </a:p>
          <a:p>
            <a:pPr algn="r">
              <a:defRPr/>
            </a:pPr>
            <a:endParaRPr lang="en-US" sz="2800" b="1" dirty="0" smtClean="0">
              <a:solidFill>
                <a:srgbClr val="FFFFFF"/>
              </a:solidFill>
              <a:latin typeface="Arial" pitchFamily="34" charset="0"/>
            </a:endParaRPr>
          </a:p>
          <a:p>
            <a:pPr>
              <a:defRPr/>
            </a:pPr>
            <a:r>
              <a:rPr lang="en-US" altLang="ja-JP" sz="2400" b="1" dirty="0" smtClean="0">
                <a:solidFill>
                  <a:srgbClr val="FFFFFF"/>
                </a:solidFill>
                <a:latin typeface="Arial" pitchFamily="34" charset="0"/>
              </a:rPr>
              <a:t>“</a:t>
            </a:r>
            <a:r>
              <a:rPr lang="en-US" altLang="ja-JP" sz="2400" b="1" dirty="0" err="1" smtClean="0">
                <a:solidFill>
                  <a:srgbClr val="FFFFFF"/>
                </a:solidFill>
                <a:latin typeface="Arial" pitchFamily="34" charset="0"/>
              </a:rPr>
              <a:t>Tuy</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nhiên</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luật</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pháp</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sẽ</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hiện</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ra</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đúng</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thời</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điểm</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cho</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những</a:t>
            </a:r>
            <a:r>
              <a:rPr lang="en-US" altLang="ja-JP" sz="2400" b="1" dirty="0" smtClean="0">
                <a:solidFill>
                  <a:srgbClr val="FFFFFF"/>
                </a:solidFill>
                <a:latin typeface="Arial" pitchFamily="34" charset="0"/>
              </a:rPr>
              <a:t> </a:t>
            </a:r>
            <a:r>
              <a:rPr lang="en-US" altLang="ja-JP" sz="2400" b="1" dirty="0" err="1" smtClean="0">
                <a:solidFill>
                  <a:srgbClr val="FFFFFF"/>
                </a:solidFill>
                <a:latin typeface="Arial" pitchFamily="34" charset="0"/>
              </a:rPr>
              <a:t>ai</a:t>
            </a:r>
            <a:r>
              <a:rPr lang="en-US" altLang="ja-JP" sz="2400" b="1" dirty="0" smtClean="0">
                <a:solidFill>
                  <a:srgbClr val="FFFFFF"/>
                </a:solidFill>
                <a:latin typeface="Arial" pitchFamily="34" charset="0"/>
              </a:rPr>
              <a:t> </a:t>
            </a:r>
            <a:r>
              <a:rPr lang="en-US" altLang="ja-JP" sz="2400" b="1" dirty="0" err="1" smtClean="0">
                <a:solidFill>
                  <a:srgbClr val="FFFF00"/>
                </a:solidFill>
                <a:latin typeface="Arial" pitchFamily="34" charset="0"/>
              </a:rPr>
              <a:t>được</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cứu</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bởi</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việc</a:t>
            </a:r>
            <a:r>
              <a:rPr lang="en-US" altLang="ja-JP" sz="2400" b="1" dirty="0" smtClean="0">
                <a:solidFill>
                  <a:srgbClr val="FFFF00"/>
                </a:solidFill>
                <a:latin typeface="Arial" pitchFamily="34" charset="0"/>
              </a:rPr>
              <a:t> </a:t>
            </a:r>
            <a:r>
              <a:rPr lang="en-US" altLang="ja-JP" sz="2400" b="1" dirty="0" err="1" smtClean="0">
                <a:solidFill>
                  <a:srgbClr val="FFFF00"/>
                </a:solidFill>
                <a:latin typeface="Arial" pitchFamily="34" charset="0"/>
              </a:rPr>
              <a:t>làm</a:t>
            </a:r>
            <a:r>
              <a:rPr lang="en-US" altLang="ja-JP" sz="2400" b="1" dirty="0" smtClean="0">
                <a:solidFill>
                  <a:srgbClr val="FFFFFF"/>
                </a:solidFill>
                <a:latin typeface="Arial" pitchFamily="34" charset="0"/>
              </a:rPr>
              <a:t>"</a:t>
            </a:r>
          </a:p>
          <a:p>
            <a:pPr algn="r">
              <a:defRPr/>
            </a:pPr>
            <a:r>
              <a:rPr lang="en-US" sz="2800" b="1" i="1" dirty="0" smtClean="0">
                <a:solidFill>
                  <a:srgbClr val="FFFFFF"/>
                </a:solidFill>
                <a:latin typeface="Arial" pitchFamily="34" charset="0"/>
              </a:rPr>
              <a:t> Baruch</a:t>
            </a:r>
          </a:p>
          <a:p>
            <a:pPr algn="r">
              <a:defRPr/>
            </a:pPr>
            <a:r>
              <a:rPr lang="en-US" sz="2800" b="1" dirty="0" smtClean="0">
                <a:solidFill>
                  <a:srgbClr val="FFFFFF"/>
                </a:solidFill>
                <a:latin typeface="Arial" pitchFamily="34" charset="0"/>
              </a:rPr>
              <a:t>(</a:t>
            </a:r>
            <a:r>
              <a:rPr lang="en-US" sz="2800" b="1" dirty="0" err="1" smtClean="0">
                <a:solidFill>
                  <a:srgbClr val="FFFFFF"/>
                </a:solidFill>
                <a:latin typeface="Arial" pitchFamily="34" charset="0"/>
              </a:rPr>
              <a:t>khoảng</a:t>
            </a:r>
            <a:r>
              <a:rPr lang="en-US" sz="2800" b="1" dirty="0" smtClean="0">
                <a:solidFill>
                  <a:srgbClr val="FFFFFF"/>
                </a:solidFill>
                <a:latin typeface="Arial" pitchFamily="34" charset="0"/>
              </a:rPr>
              <a:t> SC 100)</a:t>
            </a:r>
            <a:endParaRPr lang="en-US" sz="2400" b="1" dirty="0">
              <a:solidFill>
                <a:srgbClr val="FFFFFF"/>
              </a:solidFill>
              <a:latin typeface="Arial" pitchFamily="34" charset="0"/>
            </a:endParaRPr>
          </a:p>
        </p:txBody>
      </p:sp>
      <p:sp>
        <p:nvSpPr>
          <p:cNvPr id="271368" name="Text Box 8"/>
          <p:cNvSpPr txBox="1">
            <a:spLocks noChangeArrowheads="1"/>
          </p:cNvSpPr>
          <p:nvPr/>
        </p:nvSpPr>
        <p:spPr bwMode="auto">
          <a:xfrm>
            <a:off x="4876800" y="1981200"/>
            <a:ext cx="4267200" cy="3108543"/>
          </a:xfrm>
          <a:prstGeom prst="rect">
            <a:avLst/>
          </a:prstGeom>
          <a:noFill/>
          <a:ln w="9525">
            <a:noFill/>
            <a:miter lim="800000"/>
            <a:headEnd/>
            <a:tailEnd/>
          </a:ln>
          <a:effectLst>
            <a:outerShdw dist="35921" dir="2700000" algn="ctr" rotWithShape="0">
              <a:schemeClr val="tx1">
                <a:alpha val="74997"/>
              </a:schemeClr>
            </a:outerShdw>
          </a:effectLst>
        </p:spPr>
        <p:txBody>
          <a:bodyPr>
            <a:spAutoFit/>
          </a:bodyPr>
          <a:lstStyle/>
          <a:p>
            <a:pPr>
              <a:defRPr/>
            </a:pPr>
            <a:r>
              <a:rPr lang="vi-VN" sz="2800" dirty="0" smtClean="0">
                <a:solidFill>
                  <a:srgbClr val="CCFFCC"/>
                </a:solidFill>
              </a:rPr>
              <a:t>Tôi chỉ hỏi anh em một câu nầy: Ấy là cậy các việc luật pháp hay là bởi nghe và tin mà anh em đã nhận được Đức Thánh Linh?</a:t>
            </a:r>
            <a:r>
              <a:rPr lang="en-US" sz="2800" b="1" dirty="0" smtClean="0">
                <a:solidFill>
                  <a:srgbClr val="FFFFFF"/>
                </a:solidFill>
                <a:latin typeface="Arial" charset="0"/>
                <a:ea typeface="ＭＳ Ｐゴシック" charset="-128"/>
              </a:rPr>
              <a:t>.</a:t>
            </a:r>
            <a:r>
              <a:rPr lang="en-US" altLang="ja-JP" sz="2800" dirty="0" smtClean="0">
                <a:solidFill>
                  <a:srgbClr val="FFFFFF"/>
                </a:solidFill>
                <a:latin typeface="Arial" charset="0"/>
                <a:ea typeface="ＭＳ Ｐゴシック" charset="-128"/>
              </a:rPr>
              <a:t>" </a:t>
            </a:r>
            <a:endParaRPr lang="en-US" altLang="ja-JP" sz="1200" dirty="0" smtClean="0">
              <a:solidFill>
                <a:srgbClr val="FFFFFF"/>
              </a:solidFill>
              <a:latin typeface="Arial" charset="0"/>
              <a:ea typeface="ＭＳ Ｐゴシック" charset="-128"/>
            </a:endParaRPr>
          </a:p>
          <a:p>
            <a:pPr>
              <a:defRPr/>
            </a:pPr>
            <a:endParaRPr lang="en-US" sz="1200" dirty="0" smtClean="0">
              <a:solidFill>
                <a:srgbClr val="FFFFFF"/>
              </a:solidFill>
              <a:latin typeface="Arial" charset="0"/>
              <a:ea typeface="ＭＳ Ｐゴシック" charset="-128"/>
            </a:endParaRPr>
          </a:p>
          <a:p>
            <a:pPr algn="r">
              <a:defRPr/>
            </a:pPr>
            <a:r>
              <a:rPr lang="en-US" sz="1600" dirty="0" smtClean="0">
                <a:solidFill>
                  <a:srgbClr val="FFFFFF"/>
                </a:solidFill>
                <a:latin typeface="Arial" charset="0"/>
                <a:ea typeface="ＭＳ Ｐゴシック" charset="-128"/>
              </a:rPr>
              <a:t>(</a:t>
            </a:r>
            <a:r>
              <a:rPr lang="en-US" sz="1600" dirty="0" err="1" smtClean="0">
                <a:solidFill>
                  <a:srgbClr val="FFFFFF"/>
                </a:solidFill>
                <a:latin typeface="Arial" charset="0"/>
                <a:ea typeface="ＭＳ Ｐゴシック" charset="-128"/>
              </a:rPr>
              <a:t>Ga</a:t>
            </a:r>
            <a:r>
              <a:rPr lang="en-US" sz="1600" dirty="0" smtClean="0">
                <a:solidFill>
                  <a:srgbClr val="FFFFFF"/>
                </a:solidFill>
                <a:latin typeface="Arial" charset="0"/>
                <a:ea typeface="ＭＳ Ｐゴシック" charset="-128"/>
              </a:rPr>
              <a:t> 3:2)</a:t>
            </a:r>
            <a:endParaRPr lang="en-US" sz="2800" dirty="0">
              <a:solidFill>
                <a:srgbClr val="FFFFFF"/>
              </a:solidFill>
              <a:latin typeface="Arial" charset="0"/>
              <a:ea typeface="ＭＳ Ｐゴシック" charset="-128"/>
            </a:endParaRPr>
          </a:p>
        </p:txBody>
      </p:sp>
      <p:sp>
        <p:nvSpPr>
          <p:cNvPr id="330760"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spAutoFit/>
          </a:bodyPr>
          <a:lstStyle/>
          <a:p>
            <a:pPr algn="ctr" eaLnBrk="0" fontAlgn="base" hangingPunct="0">
              <a:spcBef>
                <a:spcPct val="0"/>
              </a:spcBef>
              <a:spcAft>
                <a:spcPct val="0"/>
              </a:spcAft>
            </a:pPr>
            <a:r>
              <a:rPr lang="en-US" sz="2400" b="1">
                <a:solidFill>
                  <a:srgbClr val="FFFFFF"/>
                </a:solidFill>
                <a:cs typeface="Arial" pitchFamily="34" charset="0"/>
              </a:rPr>
              <a:t>154k</a:t>
            </a:r>
            <a:endParaRPr lang="en-US" sz="2400" b="1">
              <a:solidFill>
                <a:srgbClr val="000000"/>
              </a:solidFill>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2801" name="Picture 2" descr="Qimron"/>
          <p:cNvPicPr>
            <a:picLocks noChangeAspect="1" noChangeArrowheads="1"/>
          </p:cNvPicPr>
          <p:nvPr/>
        </p:nvPicPr>
        <p:blipFill>
          <a:blip r:embed="rId3" cstate="print"/>
          <a:srcRect b="43425"/>
          <a:stretch>
            <a:fillRect/>
          </a:stretch>
        </p:blipFill>
        <p:spPr bwMode="auto">
          <a:xfrm>
            <a:off x="0" y="1905000"/>
            <a:ext cx="7086600" cy="3886200"/>
          </a:xfrm>
          <a:prstGeom prst="rect">
            <a:avLst/>
          </a:prstGeom>
          <a:noFill/>
          <a:ln w="9525">
            <a:noFill/>
            <a:miter lim="800000"/>
            <a:headEnd/>
            <a:tailEnd/>
          </a:ln>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40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181254" name="Text Box 6"/>
          <p:cNvSpPr txBox="1">
            <a:spLocks noChangeArrowheads="1"/>
          </p:cNvSpPr>
          <p:nvPr/>
        </p:nvSpPr>
        <p:spPr bwMode="auto">
          <a:xfrm>
            <a:off x="2514600" y="4965700"/>
            <a:ext cx="6629400" cy="1570038"/>
          </a:xfrm>
          <a:prstGeom prst="rect">
            <a:avLst/>
          </a:prstGeom>
          <a:solidFill>
            <a:schemeClr val="bg2"/>
          </a:solidFill>
          <a:ln w="9525">
            <a:noFill/>
            <a:miter lim="800000"/>
            <a:headEnd/>
            <a:tailEnd/>
          </a:ln>
          <a:effectLst/>
        </p:spPr>
        <p:txBody>
          <a:bodyPr>
            <a:spAutoFit/>
          </a:bodyPr>
          <a:lstStyle/>
          <a:p>
            <a:pPr marL="293688" indent="-293688" fontAlgn="base">
              <a:spcBef>
                <a:spcPct val="0"/>
              </a:spcBef>
              <a:spcAft>
                <a:spcPct val="0"/>
              </a:spcAft>
              <a:buFontTx/>
              <a:buChar char="•"/>
            </a:pPr>
            <a:r>
              <a:rPr lang="en-US" altLang="ja-JP" sz="24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a:t>
            </a:r>
            <a:r>
              <a:rPr lang="en-US" sz="24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works of the law</a:t>
            </a:r>
            <a:r>
              <a:rPr lang="en-US" altLang="ja-JP" sz="24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a:t>
            </a:r>
            <a:r>
              <a:rPr lang="en-US" sz="24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 (Abegg</a:t>
            </a:r>
            <a:r>
              <a:rPr lang="fr-FR" altLang="ja-JP" sz="24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a:t>
            </a:r>
            <a:r>
              <a:rPr lang="en-US" sz="24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s translation gives evidence for rabbinic belief in salvation by works, which Paul argues against in Galatians.)</a:t>
            </a: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p>
            <a:pPr algn="ctr" fontAlgn="base">
              <a:spcBef>
                <a:spcPct val="0"/>
              </a:spcBef>
              <a:spcAft>
                <a:spcPct val="0"/>
              </a:spcAft>
            </a:pPr>
            <a:r>
              <a:rPr lang="en-US" sz="28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MIQSAT MA</a:t>
            </a:r>
            <a:r>
              <a:rPr lang="fr-FR" altLang="ja-JP" sz="28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a:t>
            </a:r>
            <a:r>
              <a:rPr lang="en-US" sz="28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fontAlgn="base">
              <a:spcBef>
                <a:spcPct val="20000"/>
              </a:spcBef>
              <a:spcAft>
                <a:spcPct val="0"/>
              </a:spcAft>
              <a:buClr>
                <a:srgbClr val="FFCC00"/>
              </a:buClr>
              <a:buSzPct val="70000"/>
              <a:buFont typeface="Wingdings" pitchFamily="2" charset="2"/>
              <a:buNone/>
            </a:pPr>
            <a:r>
              <a:rPr lang="en-US" sz="24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MMT shows that Paul</a:t>
            </a:r>
            <a:r>
              <a:rPr lang="fr-FR" altLang="ja-JP" sz="24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a:t>
            </a:r>
            <a:r>
              <a:rPr lang="en-US" sz="2400" b="1" dirty="0">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s opponents who taught salvation by the law were indeed real people.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r>
              <a:rPr lang="en-US" sz="3600" dirty="0" smtClean="0">
                <a:latin typeface="Arial" pitchFamily="34" charset="0"/>
              </a:rPr>
              <a:t>Significance of the DSS</a:t>
            </a:r>
          </a:p>
        </p:txBody>
      </p:sp>
      <p:sp>
        <p:nvSpPr>
          <p:cNvPr id="9" name="Text Box 5"/>
          <p:cNvSpPr txBox="1">
            <a:spLocks noChangeArrowheads="1"/>
          </p:cNvSpPr>
          <p:nvPr/>
        </p:nvSpPr>
        <p:spPr bwMode="auto">
          <a:xfrm>
            <a:off x="7727950" y="0"/>
            <a:ext cx="1416050" cy="461963"/>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400" b="1">
                <a:solidFill>
                  <a:srgbClr val="E5E5FF"/>
                </a:solidFill>
                <a:effectLst>
                  <a:outerShdw blurRad="38100" dist="38100" dir="2700000" algn="tl">
                    <a:srgbClr val="000000"/>
                  </a:outerShdw>
                </a:effectLst>
                <a:latin typeface="Arial" pitchFamily="34" charset="0"/>
                <a:ea typeface="MS PGothic" pitchFamily="34" charset="-128"/>
                <a:cs typeface="Arial" pitchFamily="34" charset="0"/>
              </a:rPr>
              <a:t>NTB 183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defTabSz="914400"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a:t>
            </a:r>
            <a:r>
              <a:rPr lang="en-US" sz="2000" b="1" dirty="0" smtClean="0">
                <a:solidFill>
                  <a:srgbClr val="000000"/>
                </a:solidFill>
                <a:latin typeface="Arial" charset="0"/>
                <a:cs typeface="Times New Roman" charset="0"/>
              </a:rPr>
              <a:t>vụ 1</a:t>
            </a:r>
            <a:r>
              <a:rPr lang="en-US" sz="2000" b="1" dirty="0">
                <a:solidFill>
                  <a:srgbClr val="000000"/>
                </a:solidFill>
                <a:latin typeface="Arial" charset="0"/>
                <a:cs typeface="Times New Roman" charset="0"/>
              </a:rPr>
              <a:t>:8)</a:t>
            </a:r>
          </a:p>
          <a:p>
            <a:pPr defTabSz="914400"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p>
        </p:txBody>
      </p:sp>
      <p:sp>
        <p:nvSpPr>
          <p:cNvPr id="18227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Thu 49</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Hội đồng</a:t>
            </a:r>
          </a:p>
        </p:txBody>
      </p:sp>
      <p:sp>
        <p:nvSpPr>
          <p:cNvPr id="18227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Năm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Tám 59</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Ra Tòa</a:t>
            </a:r>
            <a:endParaRPr lang="en-US" sz="1800" b="1">
              <a:solidFill>
                <a:srgbClr val="FFFFFF"/>
              </a:solidFill>
              <a:latin typeface="Arial Narrow" charset="0"/>
              <a:cs typeface="Times New Roman" charset="0"/>
            </a:endParaRPr>
          </a:p>
        </p:txBody>
      </p:sp>
      <p:sp>
        <p:nvSpPr>
          <p:cNvPr id="18227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2278"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Xuân 68</a:t>
            </a:r>
          </a:p>
          <a:p>
            <a:pPr algn="ctr" defTabSz="914400" eaLnBrk="1" fontAlgn="base" hangingPunct="1">
              <a:spcBef>
                <a:spcPct val="50000"/>
              </a:spcBef>
              <a:spcAft>
                <a:spcPct val="0"/>
              </a:spcAft>
            </a:pPr>
            <a:r>
              <a:rPr lang="en-US" sz="1400" b="1">
                <a:solidFill>
                  <a:srgbClr val="FFFFFF"/>
                </a:solidFill>
                <a:latin typeface="Arial Narrow" charset="0"/>
                <a:cs typeface="Times New Roman" charset="0"/>
              </a:rPr>
              <a:t>Hội Thánh phát triển</a:t>
            </a:r>
            <a:endParaRPr lang="en-US" sz="1600" b="1">
              <a:solidFill>
                <a:srgbClr val="FFFFFF"/>
              </a:solidFill>
              <a:latin typeface="Arial Narrow" charset="0"/>
              <a:cs typeface="Times New Roman" charset="0"/>
            </a:endParaRPr>
          </a:p>
        </p:txBody>
      </p:sp>
      <p:sp>
        <p:nvSpPr>
          <p:cNvPr id="18227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18228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Tư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49</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t>
            </a:r>
          </a:p>
          <a:p>
            <a:pPr algn="ctr" defTabSz="914400"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28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Xuân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Năm 57</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t>
            </a:r>
          </a:p>
          <a:p>
            <a:pPr algn="ctr" defTabSz="914400"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defTabSz="914400"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defTabSz="914400" eaLnBrk="1" fontAlgn="base" hangingPunct="1">
              <a:spcBef>
                <a:spcPct val="50000"/>
              </a:spcBef>
              <a:spcAft>
                <a:spcPct val="0"/>
              </a:spcAft>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fontAlgn="base" hangingPunct="1">
              <a:spcBef>
                <a:spcPct val="50000"/>
              </a:spcBef>
              <a:spcAft>
                <a:spcPct val="0"/>
              </a:spcAft>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defTabSz="914400"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defTabSz="914400"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8228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182285"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Xuân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Thu 67</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T.B.Nha</a:t>
            </a:r>
          </a:p>
          <a:p>
            <a:pPr algn="ctr" defTabSz="914400" eaLnBrk="1" fontAlgn="base" hangingPunct="1">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8228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18229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Tê</a:t>
            </a:r>
            <a:endParaRPr lang="en-US" sz="1600">
              <a:solidFill>
                <a:srgbClr val="000000"/>
              </a:solidFill>
              <a:latin typeface="Arial Narrow" charset="0"/>
              <a:cs typeface="Times New Roman" charset="0"/>
            </a:endParaRPr>
          </a:p>
        </p:txBody>
      </p:sp>
      <p:sp>
        <p:nvSpPr>
          <p:cNvPr id="18229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Tê</a:t>
            </a:r>
            <a:endParaRPr lang="en-US" sz="1600">
              <a:solidFill>
                <a:srgbClr val="000000"/>
              </a:solidFill>
              <a:latin typeface="Arial Narrow" charset="0"/>
              <a:cs typeface="Times New Roman" charset="0"/>
            </a:endParaRPr>
          </a:p>
        </p:txBody>
      </p:sp>
      <p:sp>
        <p:nvSpPr>
          <p:cNvPr id="18229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Cô</a:t>
            </a:r>
            <a:endParaRPr lang="en-US" sz="1600">
              <a:solidFill>
                <a:srgbClr val="000000"/>
              </a:solidFill>
              <a:latin typeface="Arial Narrow" charset="0"/>
              <a:cs typeface="Times New Roman" charset="0"/>
            </a:endParaRPr>
          </a:p>
        </p:txBody>
      </p:sp>
      <p:sp>
        <p:nvSpPr>
          <p:cNvPr id="18229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Cô</a:t>
            </a:r>
            <a:endParaRPr lang="en-US" sz="1600">
              <a:solidFill>
                <a:srgbClr val="000000"/>
              </a:solidFill>
              <a:latin typeface="Arial Narrow" charset="0"/>
              <a:cs typeface="Times New Roman" charset="0"/>
            </a:endParaRPr>
          </a:p>
        </p:txBody>
      </p:sp>
      <p:sp>
        <p:nvSpPr>
          <p:cNvPr id="18229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Rôma</a:t>
            </a:r>
            <a:endParaRPr lang="en-US" sz="1600">
              <a:solidFill>
                <a:srgbClr val="000000"/>
              </a:solidFill>
              <a:latin typeface="Arial Narrow" charset="0"/>
              <a:cs typeface="Times New Roman" charset="0"/>
            </a:endParaRPr>
          </a:p>
        </p:txBody>
      </p:sp>
      <p:sp>
        <p:nvSpPr>
          <p:cNvPr id="18229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dirty="0" err="1">
                <a:solidFill>
                  <a:srgbClr val="000000"/>
                </a:solidFill>
                <a:latin typeface="Arial Narrow" charset="0"/>
                <a:cs typeface="Times New Roman" charset="0"/>
              </a:rPr>
              <a:t>Eph</a:t>
            </a:r>
            <a:endParaRPr lang="en-US" sz="1600" dirty="0">
              <a:solidFill>
                <a:srgbClr val="000000"/>
              </a:solidFill>
              <a:latin typeface="Arial Narrow" charset="0"/>
              <a:cs typeface="Times New Roman" charset="0"/>
            </a:endParaRPr>
          </a:p>
        </p:txBody>
      </p:sp>
      <p:sp>
        <p:nvSpPr>
          <p:cNvPr id="18229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18229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Phlm</a:t>
            </a:r>
            <a:endParaRPr lang="en-US" sz="1600">
              <a:solidFill>
                <a:srgbClr val="000000"/>
              </a:solidFill>
              <a:latin typeface="Arial Narrow" charset="0"/>
              <a:cs typeface="Times New Roman" charset="0"/>
            </a:endParaRPr>
          </a:p>
        </p:txBody>
      </p:sp>
      <p:sp>
        <p:nvSpPr>
          <p:cNvPr id="18229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18229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Ti</a:t>
            </a:r>
            <a:endParaRPr lang="en-US" sz="1600">
              <a:solidFill>
                <a:srgbClr val="000000"/>
              </a:solidFill>
              <a:latin typeface="Arial Narrow" charset="0"/>
              <a:cs typeface="Times New Roman" charset="0"/>
            </a:endParaRPr>
          </a:p>
        </p:txBody>
      </p:sp>
      <p:sp>
        <p:nvSpPr>
          <p:cNvPr id="18230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Tít</a:t>
            </a:r>
            <a:endParaRPr lang="en-US" sz="1600">
              <a:solidFill>
                <a:srgbClr val="000000"/>
              </a:solidFill>
              <a:latin typeface="Arial Narrow" charset="0"/>
              <a:cs typeface="Times New Roman" charset="0"/>
            </a:endParaRPr>
          </a:p>
        </p:txBody>
      </p:sp>
      <p:sp>
        <p:nvSpPr>
          <p:cNvPr id="182301"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Ti</a:t>
            </a:r>
            <a:endParaRPr lang="en-US" sz="1600">
              <a:solidFill>
                <a:srgbClr val="000000"/>
              </a:solidFill>
              <a:latin typeface="Arial Narrow" charset="0"/>
              <a:cs typeface="Times New Roman" charset="0"/>
            </a:endParaRPr>
          </a:p>
        </p:txBody>
      </p:sp>
      <p:sp>
        <p:nvSpPr>
          <p:cNvPr id="18230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Mat</a:t>
            </a:r>
            <a:endParaRPr lang="en-US" sz="1600">
              <a:solidFill>
                <a:srgbClr val="FFFFFF"/>
              </a:solidFill>
              <a:latin typeface="Arial Narrow" charset="0"/>
              <a:cs typeface="Times New Roman" charset="0"/>
            </a:endParaRPr>
          </a:p>
        </p:txBody>
      </p:sp>
      <p:sp>
        <p:nvSpPr>
          <p:cNvPr id="18230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Luca</a:t>
            </a:r>
            <a:endParaRPr lang="en-US" sz="1600">
              <a:solidFill>
                <a:srgbClr val="FFFFFF"/>
              </a:solidFill>
              <a:latin typeface="Arial Narrow" charset="0"/>
              <a:cs typeface="Times New Roman" charset="0"/>
            </a:endParaRPr>
          </a:p>
        </p:txBody>
      </p:sp>
      <p:sp>
        <p:nvSpPr>
          <p:cNvPr id="182304"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Giăng</a:t>
            </a:r>
            <a:endParaRPr lang="en-US" sz="1600">
              <a:solidFill>
                <a:srgbClr val="FFFFFF"/>
              </a:solidFill>
              <a:latin typeface="Arial Narrow" charset="0"/>
              <a:cs typeface="Times New Roman" charset="0"/>
            </a:endParaRPr>
          </a:p>
        </p:txBody>
      </p:sp>
      <p:sp>
        <p:nvSpPr>
          <p:cNvPr id="182305" name="Text Box 29"/>
          <p:cNvSpPr txBox="1">
            <a:spLocks noChangeArrowheads="1"/>
          </p:cNvSpPr>
          <p:nvPr/>
        </p:nvSpPr>
        <p:spPr bwMode="auto">
          <a:xfrm>
            <a:off x="6372225" y="36449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Mác</a:t>
            </a:r>
            <a:endParaRPr lang="en-US" sz="1600">
              <a:solidFill>
                <a:srgbClr val="FFFFFF"/>
              </a:solidFill>
              <a:latin typeface="Arial Narrow" charset="0"/>
              <a:cs typeface="Times New Roman" charset="0"/>
            </a:endParaRPr>
          </a:p>
        </p:txBody>
      </p:sp>
      <p:sp>
        <p:nvSpPr>
          <p:cNvPr id="182306"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Giacơ</a:t>
            </a:r>
            <a:endParaRPr lang="en-US" sz="1600">
              <a:solidFill>
                <a:srgbClr val="000000"/>
              </a:solidFill>
              <a:latin typeface="Arial Narrow" charset="0"/>
              <a:cs typeface="Times New Roman" charset="0"/>
            </a:endParaRPr>
          </a:p>
        </p:txBody>
      </p:sp>
      <p:sp>
        <p:nvSpPr>
          <p:cNvPr id="182307"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Phi</a:t>
            </a:r>
            <a:endParaRPr lang="en-US" sz="1600">
              <a:solidFill>
                <a:srgbClr val="000000"/>
              </a:solidFill>
              <a:latin typeface="Arial Narrow" charset="0"/>
              <a:cs typeface="Times New Roman" charset="0"/>
            </a:endParaRPr>
          </a:p>
        </p:txBody>
      </p:sp>
      <p:sp>
        <p:nvSpPr>
          <p:cNvPr id="182308"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Phi</a:t>
            </a:r>
            <a:endParaRPr lang="en-US" sz="1600">
              <a:solidFill>
                <a:srgbClr val="000000"/>
              </a:solidFill>
              <a:latin typeface="Arial Narrow" charset="0"/>
              <a:cs typeface="Times New Roman" charset="0"/>
            </a:endParaRPr>
          </a:p>
        </p:txBody>
      </p:sp>
      <p:sp>
        <p:nvSpPr>
          <p:cNvPr id="182309"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Hê</a:t>
            </a:r>
            <a:endParaRPr lang="en-US" sz="1600">
              <a:solidFill>
                <a:srgbClr val="000000"/>
              </a:solidFill>
              <a:latin typeface="Arial Narrow" charset="0"/>
              <a:cs typeface="Times New Roman" charset="0"/>
            </a:endParaRPr>
          </a:p>
        </p:txBody>
      </p:sp>
      <p:sp>
        <p:nvSpPr>
          <p:cNvPr id="182310"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Giuđe</a:t>
            </a:r>
            <a:endParaRPr lang="en-US" sz="1600">
              <a:solidFill>
                <a:srgbClr val="000000"/>
              </a:solidFill>
              <a:latin typeface="Arial Narrow" charset="0"/>
              <a:cs typeface="Times New Roman" charset="0"/>
            </a:endParaRPr>
          </a:p>
        </p:txBody>
      </p:sp>
      <p:sp>
        <p:nvSpPr>
          <p:cNvPr id="182311"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1 Gi</a:t>
            </a:r>
            <a:endParaRPr lang="en-US" sz="1600">
              <a:solidFill>
                <a:srgbClr val="000000"/>
              </a:solidFill>
              <a:latin typeface="Arial Narrow" charset="0"/>
              <a:cs typeface="Times New Roman" charset="0"/>
            </a:endParaRPr>
          </a:p>
        </p:txBody>
      </p:sp>
      <p:sp>
        <p:nvSpPr>
          <p:cNvPr id="182312"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2 Gi</a:t>
            </a:r>
            <a:endParaRPr lang="en-US" sz="1600">
              <a:solidFill>
                <a:srgbClr val="000000"/>
              </a:solidFill>
              <a:latin typeface="Arial Narrow" charset="0"/>
              <a:cs typeface="Times New Roman" charset="0"/>
            </a:endParaRPr>
          </a:p>
        </p:txBody>
      </p:sp>
      <p:sp>
        <p:nvSpPr>
          <p:cNvPr id="182313"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dirty="0">
                <a:solidFill>
                  <a:srgbClr val="000000"/>
                </a:solidFill>
                <a:latin typeface="Arial Narrow" charset="0"/>
                <a:cs typeface="Times New Roman" charset="0"/>
              </a:rPr>
              <a:t>3 </a:t>
            </a:r>
            <a:r>
              <a:rPr lang="en-US" sz="1800" b="1" dirty="0" err="1" smtClean="0">
                <a:solidFill>
                  <a:srgbClr val="000000"/>
                </a:solidFill>
                <a:latin typeface="Arial Narrow" charset="0"/>
                <a:cs typeface="Times New Roman" charset="0"/>
              </a:rPr>
              <a:t>Gi</a:t>
            </a:r>
            <a:endParaRPr lang="en-US" sz="1600" dirty="0">
              <a:solidFill>
                <a:srgbClr val="000000"/>
              </a:solidFill>
              <a:latin typeface="Arial Narrow" charset="0"/>
              <a:cs typeface="Times New Roman" charset="0"/>
            </a:endParaRPr>
          </a:p>
        </p:txBody>
      </p:sp>
      <p:sp>
        <p:nvSpPr>
          <p:cNvPr id="182314"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182315"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Công vụ</a:t>
            </a:r>
            <a:endParaRPr lang="en-US" sz="1600">
              <a:solidFill>
                <a:srgbClr val="FFFFFF"/>
              </a:solidFill>
              <a:latin typeface="Arial Narrow" charset="0"/>
              <a:cs typeface="Times New Roman" charset="0"/>
            </a:endParaRPr>
          </a:p>
        </p:txBody>
      </p:sp>
      <p:sp>
        <p:nvSpPr>
          <p:cNvPr id="182316"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latin typeface="Arial Narrow" charset="0"/>
                <a:cs typeface="Times New Roman" charset="0"/>
              </a:rPr>
              <a:t>Phúc Âm  &amp; Công vụ</a:t>
            </a:r>
            <a:endParaRPr lang="en-US" sz="1600">
              <a:solidFill>
                <a:srgbClr val="FFFFFF"/>
              </a:solidFill>
              <a:latin typeface="Arial Narrow" charset="0"/>
              <a:cs typeface="Times New Roman" charset="0"/>
            </a:endParaRPr>
          </a:p>
        </p:txBody>
      </p:sp>
      <p:sp>
        <p:nvSpPr>
          <p:cNvPr id="182317"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Thư tín Phao-lô </a:t>
            </a:r>
            <a:endParaRPr lang="en-US" sz="1600">
              <a:solidFill>
                <a:srgbClr val="000000"/>
              </a:solidFill>
              <a:latin typeface="Arial Narrow" charset="0"/>
              <a:cs typeface="Times New Roman" charset="0"/>
            </a:endParaRPr>
          </a:p>
        </p:txBody>
      </p:sp>
      <p:sp>
        <p:nvSpPr>
          <p:cNvPr id="182318"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800" b="1">
                <a:solidFill>
                  <a:srgbClr val="000000"/>
                </a:solidFill>
                <a:latin typeface="Arial Narrow" charset="0"/>
                <a:cs typeface="Times New Roman" charset="0"/>
              </a:rPr>
              <a:t>Thư tín Tổng quát</a:t>
            </a:r>
            <a:endParaRPr lang="en-US" sz="1600">
              <a:solidFill>
                <a:srgbClr val="000000"/>
              </a:solidFill>
              <a:latin typeface="Arial Narrow" charset="0"/>
              <a:cs typeface="Times New Roman" charset="0"/>
            </a:endParaRPr>
          </a:p>
        </p:txBody>
      </p:sp>
      <p:sp>
        <p:nvSpPr>
          <p:cNvPr id="18231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182320"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000000"/>
                </a:solidFill>
                <a:latin typeface="Arial Narrow" charset="0"/>
                <a:cs typeface="Times New Roman" charset="0"/>
              </a:rPr>
              <a:t>Tư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Chín 52</a:t>
            </a:r>
          </a:p>
          <a:p>
            <a:pPr algn="ctr" defTabSz="914400" eaLnBrk="1" fontAlgn="base" hangingPunct="1">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Êgiê</a:t>
            </a:r>
          </a:p>
          <a:p>
            <a:pPr algn="ctr" defTabSz="914400" eaLnBrk="1" fontAlgn="base" hangingPunct="1">
              <a:spcBef>
                <a:spcPct val="50000"/>
              </a:spcBef>
              <a:spcAft>
                <a:spcPct val="0"/>
              </a:spcAft>
            </a:pPr>
            <a:endParaRPr lang="en-US" sz="900" b="1">
              <a:solidFill>
                <a:srgbClr val="000000"/>
              </a:solidFill>
              <a:latin typeface="Arial Narrow" charset="0"/>
              <a:cs typeface="Times New Roman" charset="0"/>
            </a:endParaRPr>
          </a:p>
        </p:txBody>
      </p:sp>
      <p:sp>
        <p:nvSpPr>
          <p:cNvPr id="18232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Narrow" charset="0"/>
                <a:cs typeface="Times New Roman" charset="0"/>
              </a:rPr>
              <a:t>Hè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defTabSz="914400" eaLnBrk="1" fontAlgn="base" hangingPunct="1">
              <a:spcBef>
                <a:spcPct val="50000"/>
              </a:spcBef>
              <a:spcAft>
                <a:spcPct val="0"/>
              </a:spcAft>
            </a:pPr>
            <a:r>
              <a:rPr lang="en-US" sz="1600" b="1">
                <a:solidFill>
                  <a:srgbClr val="FFFFFF"/>
                </a:solidFill>
                <a:latin typeface="Arial Narrow" charset="0"/>
                <a:cs typeface="Times New Roman" charset="0"/>
              </a:rPr>
              <a:t>Damách</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18232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sz="1800" b="1">
                <a:solidFill>
                  <a:srgbClr val="FFFFFF"/>
                </a:solidFill>
                <a:latin typeface="Arial Narrow" charset="0"/>
                <a:cs typeface="Times New Roman" charset="0"/>
              </a:rPr>
              <a:t>Hành trình</a:t>
            </a:r>
            <a:endParaRPr lang="en-US" b="1">
              <a:solidFill>
                <a:srgbClr val="FFFFFF"/>
              </a:solidFill>
              <a:latin typeface="Arial Narrow" charset="0"/>
              <a:cs typeface="Times New Roman" charset="0"/>
            </a:endParaRPr>
          </a:p>
        </p:txBody>
      </p:sp>
      <p:sp>
        <p:nvSpPr>
          <p:cNvPr id="18232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82325"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a:solidFill>
                  <a:srgbClr val="FFFFFF"/>
                </a:solidFill>
                <a:latin typeface="Arial Narrow" charset="0"/>
                <a:cs typeface="Times New Roman" charset="0"/>
              </a:rPr>
              <a:t>Bị tù</a:t>
            </a:r>
          </a:p>
        </p:txBody>
      </p:sp>
    </p:spTree>
    <p:extLst>
      <p:ext uri="{BB962C8B-B14F-4D97-AF65-F5344CB8AC3E}">
        <p14:creationId xmlns:p14="http://schemas.microsoft.com/office/powerpoint/2010/main" val="3312982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a:xfrm>
            <a:off x="539750" y="620713"/>
            <a:ext cx="4283075" cy="3455987"/>
          </a:xfrm>
        </p:spPr>
        <p:txBody>
          <a:bodyPr/>
          <a:lstStyle/>
          <a:p>
            <a:r>
              <a:rPr lang="vi-VN" dirty="0" smtClean="0"/>
              <a:t>Một loại khác nhau của Lời chào</a:t>
            </a:r>
            <a:r>
              <a:rPr lang="en-US" dirty="0" smtClean="0"/>
              <a:t/>
            </a:r>
            <a:br>
              <a:rPr lang="en-US" dirty="0" smtClean="0"/>
            </a:br>
            <a:r>
              <a:rPr lang="en-US" altLang="ja-JP" b="1" dirty="0" smtClean="0">
                <a:solidFill>
                  <a:srgbClr val="E3EBF1"/>
                </a:solidFill>
                <a:latin typeface="Arial" pitchFamily="34" charset="0"/>
                <a:cs typeface="Arial" pitchFamily="34" charset="0"/>
              </a:rPr>
              <a:t>(Lev 1:1)</a:t>
            </a:r>
            <a:endParaRPr lang="en-US" b="1" dirty="0" smtClean="0">
              <a:latin typeface="Arial" pitchFamily="34" charset="0"/>
              <a:cs typeface="Arial" pitchFamily="34" charset="0"/>
            </a:endParaRPr>
          </a:p>
        </p:txBody>
      </p:sp>
      <p:sp>
        <p:nvSpPr>
          <p:cNvPr id="3" name="Title 1"/>
          <p:cNvSpPr txBox="1">
            <a:spLocks/>
          </p:cNvSpPr>
          <p:nvPr/>
        </p:nvSpPr>
        <p:spPr bwMode="auto">
          <a:xfrm>
            <a:off x="0" y="4149725"/>
            <a:ext cx="9144000" cy="2708275"/>
          </a:xfrm>
          <a:prstGeom prst="rect">
            <a:avLst/>
          </a:prstGeom>
          <a:noFill/>
          <a:ln w="9525">
            <a:noFill/>
            <a:miter lim="800000"/>
            <a:headEnd/>
            <a:tailEnd/>
          </a:ln>
        </p:spPr>
        <p:txBody>
          <a:bodyPr lIns="91429" tIns="45714" rIns="91429" bIns="45714" anchor="ctr"/>
          <a:lstStyle/>
          <a:p>
            <a:r>
              <a:rPr lang="en-US" sz="2800" dirty="0" smtClean="0"/>
              <a:t> </a:t>
            </a:r>
            <a:r>
              <a:rPr lang="en-US" sz="2800" dirty="0" err="1" smtClean="0"/>
              <a:t>Đức</a:t>
            </a:r>
            <a:r>
              <a:rPr lang="en-US" sz="2800" dirty="0" smtClean="0"/>
              <a:t> </a:t>
            </a:r>
            <a:r>
              <a:rPr lang="en-US" sz="2800" dirty="0" err="1" smtClean="0"/>
              <a:t>Giê-hô-va</a:t>
            </a:r>
            <a:r>
              <a:rPr lang="en-US" sz="2800" dirty="0" smtClean="0"/>
              <a:t> </a:t>
            </a:r>
            <a:r>
              <a:rPr lang="en-US" sz="2800" dirty="0" err="1" smtClean="0"/>
              <a:t>từ</a:t>
            </a:r>
            <a:r>
              <a:rPr lang="en-US" sz="2800" dirty="0" smtClean="0"/>
              <a:t> </a:t>
            </a:r>
            <a:r>
              <a:rPr lang="en-US" sz="2800" dirty="0" err="1" smtClean="0"/>
              <a:t>trong</a:t>
            </a:r>
            <a:r>
              <a:rPr lang="en-US" sz="2800" dirty="0" smtClean="0"/>
              <a:t> </a:t>
            </a:r>
            <a:r>
              <a:rPr lang="en-US" sz="2800" dirty="0" err="1" smtClean="0"/>
              <a:t>hội</a:t>
            </a:r>
            <a:r>
              <a:rPr lang="en-US" sz="2800" dirty="0" smtClean="0"/>
              <a:t> </a:t>
            </a:r>
            <a:r>
              <a:rPr lang="en-US" sz="2800" dirty="0" err="1" smtClean="0"/>
              <a:t>mạc</a:t>
            </a:r>
            <a:r>
              <a:rPr lang="en-US" sz="2800" dirty="0" smtClean="0"/>
              <a:t> </a:t>
            </a:r>
            <a:r>
              <a:rPr lang="en-US" sz="2800" dirty="0" err="1" smtClean="0"/>
              <a:t>gọi</a:t>
            </a:r>
            <a:r>
              <a:rPr lang="en-US" sz="2800" dirty="0" smtClean="0"/>
              <a:t> </a:t>
            </a:r>
            <a:r>
              <a:rPr lang="en-US" sz="2800" dirty="0" err="1" smtClean="0"/>
              <a:t>Môi</a:t>
            </a:r>
            <a:r>
              <a:rPr lang="en-US" sz="2800" dirty="0" smtClean="0"/>
              <a:t>-se </a:t>
            </a:r>
            <a:r>
              <a:rPr lang="en-US" sz="2800" dirty="0" err="1" smtClean="0"/>
              <a:t>mà</a:t>
            </a:r>
            <a:r>
              <a:rPr lang="en-US" sz="2800" dirty="0" smtClean="0"/>
              <a:t> </a:t>
            </a:r>
            <a:r>
              <a:rPr lang="en-US" sz="2800" dirty="0" err="1" smtClean="0"/>
              <a:t>phán</a:t>
            </a:r>
            <a:r>
              <a:rPr lang="en-US" sz="2800" dirty="0" smtClean="0"/>
              <a:t> </a:t>
            </a:r>
            <a:r>
              <a:rPr lang="en-US" sz="2800" dirty="0" err="1" smtClean="0"/>
              <a:t>rằng</a:t>
            </a:r>
            <a:r>
              <a:rPr lang="en-US" sz="2800" dirty="0" smtClean="0"/>
              <a:t>: </a:t>
            </a:r>
          </a:p>
          <a:p>
            <a:r>
              <a:rPr lang="vi-VN" sz="2800" dirty="0" smtClean="0"/>
              <a:t>Lev 1:2  Hãy nói cùng dân Y-sơ-ra-ên rằng: Khi người nào trong vòng các ngươi dâng của lễ cho Đức Giê-hô-va, thì phải dâng súc vật, hoặc bò, hoặc chiên. </a:t>
            </a:r>
            <a:endParaRPr lang="en-US" sz="2800" b="1" dirty="0">
              <a:solidFill>
                <a:srgbClr val="E3EBF1"/>
              </a:solidFill>
              <a:latin typeface="Arial" pitchFamily="34" charset="0"/>
              <a:ea typeface="MS PGothic" pitchFamily="34" charset="-128"/>
              <a:cs typeface="Arial" pitchFamily="34" charset="0"/>
            </a:endParaRPr>
          </a:p>
        </p:txBody>
      </p:sp>
      <p:pic>
        <p:nvPicPr>
          <p:cNvPr id="335875" name="Picture 1"/>
          <p:cNvPicPr>
            <a:picLocks noChangeAspect="1"/>
          </p:cNvPicPr>
          <p:nvPr/>
        </p:nvPicPr>
        <p:blipFill>
          <a:blip r:embed="rId2" cstate="print"/>
          <a:srcRect/>
          <a:stretch>
            <a:fillRect/>
          </a:stretch>
        </p:blipFill>
        <p:spPr bwMode="auto">
          <a:xfrm>
            <a:off x="5364163" y="476250"/>
            <a:ext cx="3168650" cy="38020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a:spcBef>
                <a:spcPct val="20000"/>
              </a:spcBef>
              <a:defRPr/>
            </a:pPr>
            <a:endParaRPr lang="en-US" kern="0">
              <a:solidFill>
                <a:srgbClr val="000000"/>
              </a:solidFill>
              <a:latin typeface="Times New Roman" charset="0"/>
              <a:ea typeface="MS PGothic" charset="0"/>
              <a:cs typeface="MS PGothic" charset="0"/>
            </a:endParaRPr>
          </a:p>
        </p:txBody>
      </p:sp>
      <p:graphicFrame>
        <p:nvGraphicFramePr>
          <p:cNvPr id="62" name="Table 61"/>
          <p:cNvGraphicFramePr>
            <a:graphicFrameLocks noGrp="1"/>
          </p:cNvGraphicFramePr>
          <p:nvPr/>
        </p:nvGraphicFramePr>
        <p:xfrm>
          <a:off x="76200" y="0"/>
          <a:ext cx="9067800" cy="6786269"/>
        </p:xfrm>
        <a:graphic>
          <a:graphicData uri="http://schemas.openxmlformats.org/drawingml/2006/table">
            <a:tbl>
              <a:tblPr/>
              <a:tblGrid>
                <a:gridCol w="1295400"/>
                <a:gridCol w="1447800"/>
                <a:gridCol w="1295400"/>
                <a:gridCol w="1447800"/>
                <a:gridCol w="1122363"/>
                <a:gridCol w="1163637"/>
                <a:gridCol w="1295400"/>
              </a:tblGrid>
              <a:tr h="517525">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rgbClr val="000033"/>
                          </a:solidFill>
                          <a:effectLst/>
                          <a:latin typeface="Arial" charset="0"/>
                          <a:ea typeface="MS PGothic" charset="0"/>
                          <a:cs typeface="Arial" charset="0"/>
                        </a:rPr>
                        <a:t>Xưng công nghĩa bởi Đức tin</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1127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a:ln>
                            <a:noFill/>
                          </a:ln>
                          <a:solidFill>
                            <a:schemeClr val="tx1"/>
                          </a:solidFill>
                          <a:effectLst/>
                          <a:latin typeface="Arial" charset="0"/>
                          <a:ea typeface="MS PGothic" charset="0"/>
                          <a:cs typeface="Arial" charset="0"/>
                        </a:rPr>
                        <a:t> </a:t>
                      </a:r>
                      <a:r>
                        <a:rPr kumimoji="0" lang="en-US" altLang="zh-CN" sz="2000" b="1" i="0" u="none" strike="noStrike" cap="none" normalizeH="0" baseline="0">
                          <a:ln>
                            <a:noFill/>
                          </a:ln>
                          <a:solidFill>
                            <a:schemeClr val="tx1"/>
                          </a:solidFill>
                          <a:effectLst/>
                          <a:latin typeface="Arial" charset="0"/>
                          <a:ea typeface="MS PGothic" charset="0"/>
                          <a:cs typeface="Arial" charset="0"/>
                        </a:rPr>
                        <a:t>Sự công kích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“Phao-lô dạy tín lý này dựa trên uy quyền bản thân!"</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a:ln>
                            <a:noFill/>
                          </a:ln>
                          <a:solidFill>
                            <a:schemeClr val="tx1"/>
                          </a:solidFill>
                          <a:effectLst/>
                          <a:latin typeface="Arial" charset="0"/>
                          <a:ea typeface="MS PGothic" charset="0"/>
                          <a:cs typeface="Arial" charset="0"/>
                        </a:rPr>
                        <a:t>  </a:t>
                      </a:r>
                      <a:r>
                        <a:rPr kumimoji="0" lang="en-US" altLang="zh-CN" sz="2000" b="1" i="0" u="none" strike="noStrike" cap="none" normalizeH="0" baseline="0">
                          <a:ln>
                            <a:noFill/>
                          </a:ln>
                          <a:solidFill>
                            <a:schemeClr val="tx1"/>
                          </a:solidFill>
                          <a:effectLst/>
                          <a:latin typeface="Arial" charset="0"/>
                          <a:ea typeface="MS PGothic" charset="0"/>
                          <a:cs typeface="Arial" charset="0"/>
                        </a:rPr>
                        <a:t>Sự công kích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“Sự dạy dỗ mới này ngược với cựu ước!"</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 </a:t>
                      </a:r>
                      <a:r>
                        <a:rPr kumimoji="0" lang="en-US" altLang="zh-CN" sz="1200" b="1" i="0" u="none" strike="noStrike" cap="none" normalizeH="0" baseline="0">
                          <a:ln>
                            <a:noFill/>
                          </a:ln>
                          <a:solidFill>
                            <a:schemeClr val="tx1"/>
                          </a:solidFill>
                          <a:effectLst/>
                          <a:latin typeface="Arial" charset="0"/>
                          <a:ea typeface="MS PGothic" charset="0"/>
                          <a:cs typeface="Arial" charset="0"/>
                        </a:rPr>
                        <a:t> </a:t>
                      </a:r>
                      <a:r>
                        <a:rPr kumimoji="0" lang="en-US" altLang="zh-CN" sz="2000" b="1" i="0" u="none" strike="noStrike" cap="none" normalizeH="0" baseline="0">
                          <a:ln>
                            <a:noFill/>
                          </a:ln>
                          <a:solidFill>
                            <a:schemeClr val="tx1"/>
                          </a:solidFill>
                          <a:effectLst/>
                          <a:latin typeface="Arial" charset="0"/>
                          <a:ea typeface="MS PGothic" charset="0"/>
                          <a:cs typeface="Arial" charset="0"/>
                        </a:rPr>
                        <a:t>Sự công kích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"Sự dạy dỗ mới này sẽ khuyến khích một lối sống tội lỗi"</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tr>
              <a:tr h="131127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 Phao-lô lí luận: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“Chúa kêu gọi tôi và 12 Sứ đồ đã xác nhận "</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Phao-lô lí luận: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“Sự cứu chuộc luôn đến bởi đức tin-ngay cả trong cựu ước "</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Phao-lô lí luận: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MS PGothic" charset="0"/>
                          <a:cs typeface="Arial" charset="0"/>
                        </a:rPr>
                        <a:t>“Không, sự xưng công nghĩa bởi đức tin dẫn đến một đời sống thánh khiết "</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tr>
              <a:tr h="442913">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Tiểu sử</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Mang tính thần học</a:t>
                      </a:r>
                      <a:endParaRPr kumimoji="0" lang="en-US" sz="1800" b="1" i="0" u="none" strike="noStrike" cap="none" normalizeH="0" baseline="0">
                        <a:ln>
                          <a:noFill/>
                        </a:ln>
                        <a:solidFill>
                          <a:schemeClr val="tx1"/>
                        </a:solidFill>
                        <a:effectLst/>
                        <a:latin typeface="Arial" charset="0"/>
                        <a:ea typeface="MS PGothic" charset="0"/>
                        <a:cs typeface="Arial" charset="0"/>
                      </a:endParaRP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Mang tính thực tế</a:t>
                      </a:r>
                      <a:endParaRPr kumimoji="0" lang="en-US" sz="1800" b="1" i="0" u="none" strike="noStrike" cap="none" normalizeH="0" baseline="0">
                        <a:ln>
                          <a:noFill/>
                        </a:ln>
                        <a:solidFill>
                          <a:schemeClr val="tx1"/>
                        </a:solidFill>
                        <a:effectLst/>
                        <a:latin typeface="Arial" charset="0"/>
                        <a:ea typeface="MS PGothic" charset="0"/>
                        <a:cs typeface="Arial" charset="0"/>
                      </a:endParaRP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tr>
              <a:tr h="4445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Chương 1–2</a:t>
                      </a:r>
                      <a:endParaRPr kumimoji="0" lang="en-US" sz="1800" b="1" i="0" u="none" strike="noStrike" cap="none" normalizeH="0" baseline="0">
                        <a:ln>
                          <a:noFill/>
                        </a:ln>
                        <a:solidFill>
                          <a:schemeClr val="tx1"/>
                        </a:solidFill>
                        <a:effectLst/>
                        <a:latin typeface="Arial" charset="0"/>
                        <a:ea typeface="MS PGothic" charset="0"/>
                        <a:cs typeface="Arial" charset="0"/>
                      </a:endParaRP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Chương</a:t>
                      </a:r>
                      <a:r>
                        <a:rPr kumimoji="0" lang="en-US" sz="1800" b="1" i="0" u="none" strike="noStrike" cap="none" normalizeH="0" baseline="0">
                          <a:ln>
                            <a:noFill/>
                          </a:ln>
                          <a:solidFill>
                            <a:schemeClr val="tx1"/>
                          </a:solidFill>
                          <a:effectLst/>
                          <a:latin typeface="Arial" charset="0"/>
                          <a:ea typeface="MS PGothic" charset="0"/>
                          <a:cs typeface="Arial" charset="0"/>
                        </a:rPr>
                        <a:t> 3–4</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MS PGothic" charset="0"/>
                          <a:cs typeface="Arial" charset="0"/>
                        </a:rPr>
                        <a:t>Chương</a:t>
                      </a:r>
                      <a:r>
                        <a:rPr kumimoji="0" lang="en-US" sz="1800" b="1" i="0" u="none" strike="noStrike" cap="none" normalizeH="0" baseline="0">
                          <a:ln>
                            <a:noFill/>
                          </a:ln>
                          <a:solidFill>
                            <a:schemeClr val="tx1"/>
                          </a:solidFill>
                          <a:effectLst/>
                          <a:latin typeface="Arial" charset="0"/>
                          <a:ea typeface="MS PGothic" charset="0"/>
                          <a:cs typeface="Arial" charset="0"/>
                        </a:rPr>
                        <a:t> 5–6</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tr>
              <a:tr h="63976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Đề cao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chức sứ đồ</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Đề cao sự xưng công nghĩa bởi Đức tin</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Đề cao trách nhiệm</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tr>
              <a:tr h="63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Quở trách</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Mối quan hệ</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Khẳng định</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Minh họa</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Quân bình</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Phục vụ</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Cảnh báo</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r>
              <a:tr h="533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1:1-9</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1:10–2:21</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3</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4</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5</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6:1-10</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6:11-18</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r>
              <a:tr h="411163">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An-ti-ốt của Sy-ri</a:t>
                      </a: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MS PGothic" charset="0"/>
                          <a:cs typeface="Arial" charset="0"/>
                        </a:rPr>
                        <a:t>Mùa thu AD 49 (sau hành trình truyền giáo 1)</a:t>
                      </a:r>
                      <a:endParaRPr kumimoji="0" lang="en-US" sz="1800" b="1" i="0" u="none" strike="noStrike" cap="none" normalizeH="0" baseline="0">
                        <a:ln>
                          <a:noFill/>
                        </a:ln>
                        <a:solidFill>
                          <a:schemeClr val="tx1"/>
                        </a:solidFill>
                        <a:effectLst/>
                        <a:latin typeface="Arial" charset="0"/>
                        <a:ea typeface="MS PGothic" charset="0"/>
                        <a:cs typeface="Times New Roman" charset="0"/>
                      </a:endParaRPr>
                    </a:p>
                  </a:txBody>
                  <a:tcPr marT="45724" marB="4572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26007"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sz="2400" b="1" smtClean="0">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r>
              <a:rPr lang="en-US">
                <a:latin typeface="Tahoma" charset="0"/>
                <a:ea typeface="MS PGothic" charset="0"/>
              </a:rPr>
              <a:t>Book Chart</a:t>
            </a:r>
          </a:p>
        </p:txBody>
      </p:sp>
    </p:spTree>
    <p:extLst>
      <p:ext uri="{BB962C8B-B14F-4D97-AF65-F5344CB8AC3E}">
        <p14:creationId xmlns:p14="http://schemas.microsoft.com/office/powerpoint/2010/main" val="946925235"/>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8274050" y="2286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sz="2000" b="1" smtClean="0">
                <a:solidFill>
                  <a:srgbClr val="FFFFFF"/>
                </a:solidFill>
                <a:latin typeface="Arial" charset="0"/>
                <a:cs typeface="Arial" charset="0"/>
              </a:rPr>
              <a:t>167</a:t>
            </a:r>
          </a:p>
        </p:txBody>
      </p:sp>
      <p:sp>
        <p:nvSpPr>
          <p:cNvPr id="14405" name="Text Box 69"/>
          <p:cNvSpPr txBox="1">
            <a:spLocks noChangeArrowheads="1"/>
          </p:cNvSpPr>
          <p:nvPr/>
        </p:nvSpPr>
        <p:spPr bwMode="auto">
          <a:xfrm>
            <a:off x="1860550" y="1566863"/>
            <a:ext cx="6056313" cy="584200"/>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en-US" altLang="zh-CN" b="1" smtClean="0">
                <a:solidFill>
                  <a:srgbClr val="FFFFFF"/>
                </a:solidFill>
                <a:latin typeface="Arial" charset="0"/>
                <a:cs typeface="Arial" charset="0"/>
              </a:rPr>
              <a:t>Từ khóa:	Sự xưng công nghĩa </a:t>
            </a:r>
            <a:endParaRPr lang="en-US" b="1" smtClean="0">
              <a:solidFill>
                <a:srgbClr val="FFFFFF"/>
              </a:solidFill>
              <a:latin typeface="Arial" charset="0"/>
              <a:cs typeface="Arial" charset="0"/>
            </a:endParaRPr>
          </a:p>
        </p:txBody>
      </p:sp>
      <p:sp>
        <p:nvSpPr>
          <p:cNvPr id="14406" name="Text Box 70"/>
          <p:cNvSpPr txBox="1">
            <a:spLocks noChangeArrowheads="1"/>
          </p:cNvSpPr>
          <p:nvPr/>
        </p:nvSpPr>
        <p:spPr bwMode="auto">
          <a:xfrm>
            <a:off x="0" y="2438400"/>
            <a:ext cx="9144000" cy="3540125"/>
          </a:xfrm>
          <a:prstGeom prst="rect">
            <a:avLst/>
          </a:prstGeom>
          <a:solidFill>
            <a:schemeClr val="bg2"/>
          </a:solidFill>
          <a:ln w="12700">
            <a:solidFill>
              <a:srgbClr val="000000"/>
            </a:solidFill>
            <a:miter lim="800000"/>
            <a:headEnd type="none" w="sm" len="sm"/>
            <a:tailEnd type="none" w="sm" len="sm"/>
          </a:ln>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en-US" altLang="zh-CN" sz="2800" b="1" u="sng" smtClean="0">
                <a:solidFill>
                  <a:srgbClr val="FFFFFF"/>
                </a:solidFill>
                <a:latin typeface="Arial" charset="0"/>
                <a:cs typeface="Arial" charset="0"/>
              </a:rPr>
              <a:t>Câu KT chìa khóa</a:t>
            </a:r>
            <a:endParaRPr lang="en-US" altLang="zh-CN" sz="2800" b="1" smtClean="0">
              <a:solidFill>
                <a:srgbClr val="FFFFFF"/>
              </a:solidFill>
              <a:latin typeface="Arial" charset="0"/>
              <a:cs typeface="Arial" charset="0"/>
            </a:endParaRPr>
          </a:p>
          <a:p>
            <a:pPr algn="ctr" fontAlgn="base">
              <a:spcBef>
                <a:spcPct val="0"/>
              </a:spcBef>
              <a:spcAft>
                <a:spcPct val="0"/>
              </a:spcAft>
            </a:pPr>
            <a:r>
              <a:rPr lang="en-US" altLang="zh-CN" sz="2800" b="1" smtClean="0">
                <a:solidFill>
                  <a:srgbClr val="FFFFFF"/>
                </a:solidFill>
                <a:latin typeface="Arial" charset="0"/>
                <a:cs typeface="Arial" charset="0"/>
              </a:rPr>
              <a:t> 	“</a:t>
            </a:r>
            <a:r>
              <a:rPr lang="vi-VN" sz="2800" smtClean="0">
                <a:solidFill>
                  <a:srgbClr val="FFFFFF"/>
                </a:solidFill>
                <a:latin typeface="Times New Roman" charset="0"/>
              </a:rPr>
              <a:t>Dầu vậy, đã biết rằng người ta được xưng công bình, chẳng phải bởi các việc luật pháp đâu, bèn là cậy đức tin trong Ðức Chúa Jêsus Christ, nên chính chúng tôi đã tin Ðức Chúa Jêsus Christ, để được xưng công bình bởi đức tin trong Ðấng Christ, chớ chẳng bởi các việc luật pháp; vì chẳng có ai được xưng công bình bởi các việc luật pháp</a:t>
            </a:r>
            <a:r>
              <a:rPr lang="en-US" altLang="zh-CN" sz="2800" b="1" smtClean="0">
                <a:solidFill>
                  <a:srgbClr val="FFFFFF"/>
                </a:solidFill>
                <a:latin typeface="Arial" charset="0"/>
                <a:cs typeface="Arial" charset="0"/>
              </a:rPr>
              <a:t>." </a:t>
            </a:r>
          </a:p>
          <a:p>
            <a:pPr algn="ctr" fontAlgn="base">
              <a:spcBef>
                <a:spcPct val="0"/>
              </a:spcBef>
              <a:spcAft>
                <a:spcPct val="0"/>
              </a:spcAft>
            </a:pPr>
            <a:r>
              <a:rPr lang="en-US" altLang="zh-CN" sz="2800" b="1" smtClean="0">
                <a:solidFill>
                  <a:srgbClr val="FFFFFF"/>
                </a:solidFill>
                <a:latin typeface="Arial" charset="0"/>
                <a:cs typeface="Arial" charset="0"/>
              </a:rPr>
              <a:t>(Ga-la-ti 2:16).</a:t>
            </a:r>
            <a:endParaRPr lang="en-US" sz="2800" b="1" smtClean="0">
              <a:solidFill>
                <a:srgbClr val="FFFFFF"/>
              </a:solidFill>
              <a:latin typeface="Arial" charset="0"/>
              <a:cs typeface="Arial" charset="0"/>
            </a:endParaRPr>
          </a:p>
        </p:txBody>
      </p:sp>
      <p:sp>
        <p:nvSpPr>
          <p:cNvPr id="14407" name="Text Box 71"/>
          <p:cNvSpPr txBox="1">
            <a:spLocks noChangeArrowheads="1"/>
          </p:cNvSpPr>
          <p:nvPr/>
        </p:nvSpPr>
        <p:spPr bwMode="auto">
          <a:xfrm>
            <a:off x="3802063" y="152400"/>
            <a:ext cx="1244600" cy="4619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fontAlgn="base">
              <a:spcBef>
                <a:spcPct val="0"/>
              </a:spcBef>
              <a:spcAft>
                <a:spcPct val="0"/>
              </a:spcAft>
              <a:defRPr/>
            </a:pPr>
            <a:r>
              <a:rPr lang="en-US" sz="2400" b="1" dirty="0" err="1">
                <a:solidFill>
                  <a:srgbClr val="FFFFFF"/>
                </a:solidFill>
                <a:latin typeface="Arial"/>
                <a:ea typeface="MS PGothic" charset="0"/>
                <a:cs typeface="Arial"/>
              </a:rPr>
              <a:t>Ga</a:t>
            </a:r>
            <a:r>
              <a:rPr lang="en-US" sz="2400" b="1" dirty="0">
                <a:solidFill>
                  <a:srgbClr val="FFFFFF"/>
                </a:solidFill>
                <a:latin typeface="Arial"/>
                <a:ea typeface="MS PGothic" charset="0"/>
                <a:cs typeface="Arial"/>
              </a:rPr>
              <a:t>-la-</a:t>
            </a:r>
            <a:r>
              <a:rPr lang="en-US" sz="2400" b="1" dirty="0" err="1">
                <a:solidFill>
                  <a:srgbClr val="FFFFFF"/>
                </a:solidFill>
                <a:latin typeface="Arial"/>
                <a:ea typeface="MS PGothic" charset="0"/>
                <a:cs typeface="Arial"/>
              </a:rPr>
              <a:t>ti</a:t>
            </a:r>
            <a:endParaRPr lang="en-US" sz="2400" b="1" dirty="0">
              <a:solidFill>
                <a:srgbClr val="FFFFFF"/>
              </a:solidFill>
              <a:latin typeface="Arial"/>
              <a:ea typeface="MS PGothic" charset="0"/>
              <a:cs typeface="Arial"/>
            </a:endParaRPr>
          </a:p>
        </p:txBody>
      </p:sp>
      <p:sp>
        <p:nvSpPr>
          <p:cNvPr id="6" name="Title 5"/>
          <p:cNvSpPr>
            <a:spLocks noGrp="1"/>
          </p:cNvSpPr>
          <p:nvPr>
            <p:ph type="title" idx="4294967295"/>
          </p:nvPr>
        </p:nvSpPr>
        <p:spPr>
          <a:xfrm>
            <a:off x="0" y="0"/>
            <a:ext cx="3657600" cy="457200"/>
          </a:xfrm>
        </p:spPr>
        <p:txBody>
          <a:bodyPr/>
          <a:lstStyle/>
          <a:p>
            <a:r>
              <a:rPr lang="en-US" sz="2000">
                <a:latin typeface="Tahoma" charset="0"/>
                <a:ea typeface="MS PGothic" charset="0"/>
              </a:rPr>
              <a:t>Key Word &amp; Verse</a:t>
            </a:r>
          </a:p>
        </p:txBody>
      </p:sp>
    </p:spTree>
    <p:extLst>
      <p:ext uri="{BB962C8B-B14F-4D97-AF65-F5344CB8AC3E}">
        <p14:creationId xmlns:p14="http://schemas.microsoft.com/office/powerpoint/2010/main" val="625519282"/>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8274050" y="2286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sz="2000" b="1" smtClean="0">
                <a:solidFill>
                  <a:srgbClr val="FFFFFF"/>
                </a:solidFill>
                <a:latin typeface="Arial" charset="0"/>
                <a:cs typeface="Arial" charset="0"/>
              </a:rPr>
              <a:t>167</a:t>
            </a:r>
          </a:p>
        </p:txBody>
      </p:sp>
      <p:sp>
        <p:nvSpPr>
          <p:cNvPr id="15366" name="Text Box 6"/>
          <p:cNvSpPr txBox="1">
            <a:spLocks noChangeArrowheads="1"/>
          </p:cNvSpPr>
          <p:nvPr/>
        </p:nvSpPr>
        <p:spPr bwMode="auto">
          <a:xfrm>
            <a:off x="304800" y="1665288"/>
            <a:ext cx="8534400" cy="1570037"/>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endParaRPr lang="en-US" altLang="zh-CN" sz="2400" b="1" smtClean="0">
              <a:solidFill>
                <a:srgbClr val="FFFFFF"/>
              </a:solidFill>
              <a:latin typeface="Arial" charset="0"/>
              <a:cs typeface="Arial" charset="0"/>
            </a:endParaRPr>
          </a:p>
          <a:p>
            <a:pPr algn="ctr" fontAlgn="base">
              <a:spcBef>
                <a:spcPct val="0"/>
              </a:spcBef>
              <a:spcAft>
                <a:spcPct val="0"/>
              </a:spcAft>
            </a:pPr>
            <a:r>
              <a:rPr lang="vi-VN" altLang="zh-CN" sz="2400" b="1" smtClean="0">
                <a:solidFill>
                  <a:srgbClr val="FFFFFF"/>
                </a:solidFill>
                <a:latin typeface="Arial" charset="0"/>
                <a:cs typeface="Arial" charset="0"/>
              </a:rPr>
              <a:t>Phao-lô bênh </a:t>
            </a:r>
            <a:r>
              <a:rPr lang="en-US" altLang="zh-CN" sz="2400" b="1" smtClean="0">
                <a:solidFill>
                  <a:srgbClr val="FFFFFF"/>
                </a:solidFill>
                <a:latin typeface="Arial" charset="0"/>
                <a:cs typeface="Arial" charset="0"/>
              </a:rPr>
              <a:t>vực chức </a:t>
            </a:r>
            <a:r>
              <a:rPr lang="vi-VN" altLang="zh-CN" sz="2400" b="1" smtClean="0">
                <a:solidFill>
                  <a:srgbClr val="FFFFFF"/>
                </a:solidFill>
                <a:latin typeface="Arial" charset="0"/>
                <a:cs typeface="Arial" charset="0"/>
              </a:rPr>
              <a:t>sứ đồ của mình</a:t>
            </a:r>
            <a:r>
              <a:rPr lang="en-US" altLang="zh-CN" sz="2400" b="1" smtClean="0">
                <a:solidFill>
                  <a:srgbClr val="FFFFFF"/>
                </a:solidFill>
                <a:latin typeface="Arial" charset="0"/>
                <a:cs typeface="Arial" charset="0"/>
              </a:rPr>
              <a:t> và sự xưng công ngĩa</a:t>
            </a:r>
            <a:r>
              <a:rPr lang="vi-VN" altLang="zh-CN" sz="2400" b="1" smtClean="0">
                <a:solidFill>
                  <a:srgbClr val="FFFFFF"/>
                </a:solidFill>
                <a:latin typeface="Arial" charset="0"/>
                <a:cs typeface="Arial" charset="0"/>
              </a:rPr>
              <a:t> b</a:t>
            </a:r>
            <a:r>
              <a:rPr lang="en-US" altLang="zh-CN" sz="2400" b="1" smtClean="0">
                <a:solidFill>
                  <a:srgbClr val="FFFFFF"/>
                </a:solidFill>
                <a:latin typeface="Arial" charset="0"/>
                <a:cs typeface="Arial" charset="0"/>
              </a:rPr>
              <a:t>ởi </a:t>
            </a:r>
            <a:r>
              <a:rPr lang="vi-VN" altLang="zh-CN" sz="2400" b="1" smtClean="0">
                <a:solidFill>
                  <a:srgbClr val="FFFFFF"/>
                </a:solidFill>
                <a:latin typeface="Arial" charset="0"/>
                <a:cs typeface="Arial" charset="0"/>
              </a:rPr>
              <a:t>đức tin để các tín hữu Ga</a:t>
            </a:r>
            <a:r>
              <a:rPr lang="en-US" altLang="zh-CN" sz="2400" b="1" smtClean="0">
                <a:solidFill>
                  <a:srgbClr val="FFFFFF"/>
                </a:solidFill>
                <a:latin typeface="Arial" charset="0"/>
                <a:cs typeface="Arial" charset="0"/>
              </a:rPr>
              <a:t>-</a:t>
            </a:r>
            <a:r>
              <a:rPr lang="vi-VN" altLang="zh-CN" sz="2400" b="1" smtClean="0">
                <a:solidFill>
                  <a:srgbClr val="FFFFFF"/>
                </a:solidFill>
                <a:latin typeface="Arial" charset="0"/>
                <a:cs typeface="Arial" charset="0"/>
              </a:rPr>
              <a:t>l</a:t>
            </a:r>
            <a:r>
              <a:rPr lang="en-US" altLang="zh-CN" sz="2400" b="1" smtClean="0">
                <a:solidFill>
                  <a:srgbClr val="FFFFFF"/>
                </a:solidFill>
                <a:latin typeface="Arial" charset="0"/>
                <a:cs typeface="Arial" charset="0"/>
              </a:rPr>
              <a:t>a-</a:t>
            </a:r>
            <a:r>
              <a:rPr lang="vi-VN" altLang="zh-CN" sz="2400" b="1" smtClean="0">
                <a:solidFill>
                  <a:srgbClr val="FFFFFF"/>
                </a:solidFill>
                <a:latin typeface="Arial" charset="0"/>
                <a:cs typeface="Arial" charset="0"/>
              </a:rPr>
              <a:t>t</a:t>
            </a:r>
            <a:r>
              <a:rPr lang="en-US" altLang="zh-CN" sz="2400" b="1" smtClean="0">
                <a:solidFill>
                  <a:srgbClr val="FFFFFF"/>
                </a:solidFill>
                <a:latin typeface="Arial" charset="0"/>
                <a:cs typeface="Arial" charset="0"/>
              </a:rPr>
              <a:t>i</a:t>
            </a:r>
            <a:r>
              <a:rPr lang="vi-VN" altLang="zh-CN" sz="2400" b="1" smtClean="0">
                <a:solidFill>
                  <a:srgbClr val="FFFFFF"/>
                </a:solidFill>
                <a:latin typeface="Arial" charset="0"/>
                <a:cs typeface="Arial" charset="0"/>
              </a:rPr>
              <a:t> sẽ không tìm kiếm sự cứu rỗi qua </a:t>
            </a:r>
            <a:r>
              <a:rPr lang="en-US" altLang="zh-CN" sz="2400" b="1" smtClean="0">
                <a:solidFill>
                  <a:srgbClr val="FFFFFF"/>
                </a:solidFill>
                <a:latin typeface="Arial" charset="0"/>
                <a:cs typeface="Arial" charset="0"/>
              </a:rPr>
              <a:t>việc </a:t>
            </a:r>
            <a:r>
              <a:rPr lang="vi-VN" altLang="zh-CN" sz="2400" b="1" smtClean="0">
                <a:solidFill>
                  <a:srgbClr val="FFFFFF"/>
                </a:solidFill>
                <a:latin typeface="Arial" charset="0"/>
                <a:cs typeface="Arial" charset="0"/>
              </a:rPr>
              <a:t>tuân thủ Luật pháp</a:t>
            </a:r>
            <a:r>
              <a:rPr lang="en-US" altLang="zh-CN" sz="2400" b="1" smtClean="0">
                <a:solidFill>
                  <a:srgbClr val="FFFFFF"/>
                </a:solidFill>
                <a:latin typeface="Arial" charset="0"/>
                <a:cs typeface="Arial" charset="0"/>
              </a:rPr>
              <a:t>. </a:t>
            </a:r>
            <a:endParaRPr lang="en-US" sz="2400" b="1" smtClean="0">
              <a:solidFill>
                <a:srgbClr val="FFFFFF"/>
              </a:solidFill>
              <a:latin typeface="Arial" charset="0"/>
              <a:cs typeface="Arial" charset="0"/>
            </a:endParaRPr>
          </a:p>
        </p:txBody>
      </p:sp>
      <p:sp>
        <p:nvSpPr>
          <p:cNvPr id="15367" name="Text Box 7"/>
          <p:cNvSpPr txBox="1">
            <a:spLocks noChangeArrowheads="1"/>
          </p:cNvSpPr>
          <p:nvPr/>
        </p:nvSpPr>
        <p:spPr bwMode="auto">
          <a:xfrm>
            <a:off x="0" y="4383088"/>
            <a:ext cx="9144000" cy="1938337"/>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en-US" altLang="zh-CN" sz="2400" b="1" u="sng" smtClean="0">
                <a:solidFill>
                  <a:srgbClr val="070000"/>
                </a:solidFill>
                <a:latin typeface="Arial" charset="0"/>
                <a:cs typeface="Arial" charset="0"/>
              </a:rPr>
              <a:t>Áp dụng</a:t>
            </a:r>
            <a:endParaRPr lang="en-US" altLang="zh-CN" sz="2400" b="1" smtClean="0">
              <a:solidFill>
                <a:srgbClr val="070000"/>
              </a:solidFill>
              <a:latin typeface="Arial" charset="0"/>
              <a:cs typeface="Arial" charset="0"/>
            </a:endParaRPr>
          </a:p>
          <a:p>
            <a:pPr algn="ctr" fontAlgn="base">
              <a:spcBef>
                <a:spcPct val="0"/>
              </a:spcBef>
              <a:spcAft>
                <a:spcPct val="0"/>
              </a:spcAft>
            </a:pPr>
            <a:r>
              <a:rPr lang="vi-VN" altLang="zh-CN" sz="2400" b="1" smtClean="0">
                <a:solidFill>
                  <a:srgbClr val="070000"/>
                </a:solidFill>
                <a:latin typeface="Arial" charset="0"/>
                <a:cs typeface="Arial" charset="0"/>
              </a:rPr>
              <a:t>Bạn có thêm các yêu cầu </a:t>
            </a:r>
            <a:r>
              <a:rPr lang="en-US" altLang="zh-CN" sz="2400" b="1" smtClean="0">
                <a:solidFill>
                  <a:srgbClr val="070000"/>
                </a:solidFill>
                <a:latin typeface="Arial" charset="0"/>
                <a:cs typeface="Arial" charset="0"/>
              </a:rPr>
              <a:t>nào </a:t>
            </a:r>
            <a:r>
              <a:rPr lang="vi-VN" altLang="zh-CN" sz="2400" b="1" smtClean="0">
                <a:solidFill>
                  <a:srgbClr val="070000"/>
                </a:solidFill>
                <a:latin typeface="Arial" charset="0"/>
                <a:cs typeface="Arial" charset="0"/>
              </a:rPr>
              <a:t>khác để được cứu ngoại trừ đức tin nơi Đấng Christ</a:t>
            </a:r>
            <a:r>
              <a:rPr lang="en-US" altLang="zh-CN" sz="2400" b="1" smtClean="0">
                <a:solidFill>
                  <a:srgbClr val="070000"/>
                </a:solidFill>
                <a:latin typeface="Arial" charset="0"/>
                <a:cs typeface="Arial" charset="0"/>
              </a:rPr>
              <a:t>-</a:t>
            </a:r>
            <a:r>
              <a:rPr lang="vi-VN" altLang="zh-CN" sz="2400" b="1" smtClean="0">
                <a:solidFill>
                  <a:srgbClr val="070000"/>
                </a:solidFill>
                <a:latin typeface="Arial" charset="0"/>
                <a:cs typeface="Arial" charset="0"/>
              </a:rPr>
              <a:t> </a:t>
            </a:r>
            <a:r>
              <a:rPr lang="en-US" altLang="zh-CN" sz="2400" b="1" smtClean="0">
                <a:solidFill>
                  <a:srgbClr val="070000"/>
                </a:solidFill>
                <a:latin typeface="Arial" charset="0"/>
                <a:cs typeface="Arial" charset="0"/>
              </a:rPr>
              <a:t>như </a:t>
            </a:r>
            <a:r>
              <a:rPr lang="vi-VN" altLang="zh-CN" sz="2400" b="1" smtClean="0">
                <a:solidFill>
                  <a:srgbClr val="070000"/>
                </a:solidFill>
                <a:latin typeface="Arial" charset="0"/>
                <a:cs typeface="Arial" charset="0"/>
              </a:rPr>
              <a:t>phép báp têm, </a:t>
            </a:r>
            <a:r>
              <a:rPr lang="en-US" altLang="zh-CN" sz="2400" b="1" smtClean="0">
                <a:solidFill>
                  <a:srgbClr val="070000"/>
                </a:solidFill>
                <a:latin typeface="Arial" charset="0"/>
                <a:cs typeface="Arial" charset="0"/>
              </a:rPr>
              <a:t>tiếng lạ</a:t>
            </a:r>
            <a:r>
              <a:rPr lang="vi-VN" altLang="zh-CN" sz="2400" b="1" smtClean="0">
                <a:solidFill>
                  <a:srgbClr val="070000"/>
                </a:solidFill>
                <a:latin typeface="Arial" charset="0"/>
                <a:cs typeface="Arial" charset="0"/>
              </a:rPr>
              <a:t>, những việc lành?</a:t>
            </a:r>
          </a:p>
          <a:p>
            <a:pPr algn="ctr" fontAlgn="base">
              <a:spcBef>
                <a:spcPct val="0"/>
              </a:spcBef>
              <a:spcAft>
                <a:spcPct val="0"/>
              </a:spcAft>
            </a:pPr>
            <a:r>
              <a:rPr lang="vi-VN" altLang="zh-CN" sz="2400" b="1" smtClean="0">
                <a:solidFill>
                  <a:srgbClr val="070000"/>
                </a:solidFill>
                <a:latin typeface="Arial" charset="0"/>
                <a:cs typeface="Arial" charset="0"/>
              </a:rPr>
              <a:t>Kết quả logic của xưng công bình bởi đức tin là sự tin kính</a:t>
            </a:r>
            <a:r>
              <a:rPr lang="en-US" altLang="zh-CN" sz="2400" b="1" smtClean="0">
                <a:solidFill>
                  <a:srgbClr val="070000"/>
                </a:solidFill>
                <a:latin typeface="Arial" charset="0"/>
                <a:cs typeface="Arial" charset="0"/>
              </a:rPr>
              <a:t>. </a:t>
            </a:r>
            <a:endParaRPr lang="en-US" sz="2400" b="1" smtClean="0">
              <a:solidFill>
                <a:srgbClr val="070000"/>
              </a:solidFill>
              <a:latin typeface="Arial" charset="0"/>
              <a:cs typeface="Arial" charset="0"/>
            </a:endParaRPr>
          </a:p>
        </p:txBody>
      </p:sp>
      <p:sp>
        <p:nvSpPr>
          <p:cNvPr id="15368" name="Text Box 8"/>
          <p:cNvSpPr txBox="1">
            <a:spLocks noChangeArrowheads="1"/>
          </p:cNvSpPr>
          <p:nvPr/>
        </p:nvSpPr>
        <p:spPr bwMode="auto">
          <a:xfrm>
            <a:off x="3771900" y="304800"/>
            <a:ext cx="1244600" cy="4619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fontAlgn="base">
              <a:spcBef>
                <a:spcPct val="0"/>
              </a:spcBef>
              <a:spcAft>
                <a:spcPct val="0"/>
              </a:spcAft>
              <a:defRPr/>
            </a:pPr>
            <a:r>
              <a:rPr lang="en-US" sz="2400" b="1" dirty="0" err="1">
                <a:solidFill>
                  <a:srgbClr val="FFFFFF"/>
                </a:solidFill>
                <a:latin typeface="Arial"/>
                <a:ea typeface="MS PGothic" charset="0"/>
                <a:cs typeface="Arial"/>
              </a:rPr>
              <a:t>Ga</a:t>
            </a:r>
            <a:r>
              <a:rPr lang="en-US" sz="2400" b="1" dirty="0">
                <a:solidFill>
                  <a:srgbClr val="FFFFFF"/>
                </a:solidFill>
                <a:latin typeface="Arial"/>
                <a:ea typeface="MS PGothic" charset="0"/>
                <a:cs typeface="Arial"/>
              </a:rPr>
              <a:t>-la-</a:t>
            </a:r>
            <a:r>
              <a:rPr lang="en-US" sz="2400" b="1" dirty="0" err="1">
                <a:solidFill>
                  <a:srgbClr val="FFFFFF"/>
                </a:solidFill>
                <a:latin typeface="Arial"/>
                <a:ea typeface="MS PGothic" charset="0"/>
                <a:cs typeface="Arial"/>
              </a:rPr>
              <a:t>ti</a:t>
            </a:r>
            <a:endParaRPr lang="en-US" sz="2400" b="1" dirty="0">
              <a:solidFill>
                <a:srgbClr val="FFFFFF"/>
              </a:solidFill>
              <a:latin typeface="Arial"/>
              <a:ea typeface="MS PGothic" charset="0"/>
              <a:cs typeface="Arial"/>
            </a:endParaRP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r>
              <a:rPr lang="en-US" altLang="zh-CN" sz="2400" b="1" u="sng">
                <a:solidFill>
                  <a:schemeClr val="tx1"/>
                </a:solidFill>
                <a:effectLst/>
                <a:latin typeface="Arial" charset="0"/>
                <a:ea typeface="MS PGothic" charset="0"/>
                <a:cs typeface="Arial" charset="0"/>
              </a:rPr>
              <a:t>Tóm tắt</a:t>
            </a:r>
            <a:endParaRPr lang="en-US" sz="4000" b="1">
              <a:latin typeface="Arial" charset="0"/>
              <a:ea typeface="MS PGothic" charset="0"/>
              <a:cs typeface="Arial" charset="0"/>
            </a:endParaRPr>
          </a:p>
        </p:txBody>
      </p:sp>
    </p:spTree>
    <p:extLst>
      <p:ext uri="{BB962C8B-B14F-4D97-AF65-F5344CB8AC3E}">
        <p14:creationId xmlns:p14="http://schemas.microsoft.com/office/powerpoint/2010/main" val="2785153364"/>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p:cTn id="7" dur="500" fill="hold"/>
                                        <p:tgtEl>
                                          <p:spTgt spid="15366"/>
                                        </p:tgtEl>
                                        <p:attrNameLst>
                                          <p:attrName>ppt_w</p:attrName>
                                        </p:attrNameLst>
                                      </p:cBhvr>
                                      <p:tavLst>
                                        <p:tav tm="0">
                                          <p:val>
                                            <p:fltVal val="0"/>
                                          </p:val>
                                        </p:tav>
                                        <p:tav tm="100000">
                                          <p:val>
                                            <p:strVal val="#ppt_w"/>
                                          </p:val>
                                        </p:tav>
                                      </p:tavLst>
                                    </p:anim>
                                    <p:anim calcmode="lin" valueType="num">
                                      <p:cBhvr>
                                        <p:cTn id="8" dur="500" fill="hold"/>
                                        <p:tgtEl>
                                          <p:spTgt spid="153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autoUpdateAnimBg="0"/>
      <p:bldP spid="15367"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1214438" y="206375"/>
            <a:ext cx="6413500" cy="708025"/>
          </a:xfrm>
          <a:prstGeom prst="rect">
            <a:avLst/>
          </a:prstGeom>
          <a:noFill/>
          <a:ln>
            <a:noFill/>
          </a:ln>
          <a:effectLst>
            <a:outerShdw blurRad="63500" dist="1796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fontAlgn="base">
              <a:spcBef>
                <a:spcPct val="0"/>
              </a:spcBef>
              <a:spcAft>
                <a:spcPct val="0"/>
              </a:spcAft>
              <a:defRPr/>
            </a:pPr>
            <a:r>
              <a:rPr lang="en-US" sz="4000" b="1" dirty="0" err="1">
                <a:solidFill>
                  <a:srgbClr val="FFFFFF"/>
                </a:solidFill>
                <a:latin typeface="Arial" charset="0"/>
                <a:ea typeface="MS PGothic" charset="0"/>
                <a:cs typeface="MS PGothic" charset="0"/>
              </a:rPr>
              <a:t>Phao-lô</a:t>
            </a:r>
            <a:r>
              <a:rPr lang="en-US" sz="4000" b="1" dirty="0">
                <a:solidFill>
                  <a:srgbClr val="FFFFFF"/>
                </a:solidFill>
                <a:latin typeface="Arial" charset="0"/>
                <a:ea typeface="MS PGothic" charset="0"/>
                <a:cs typeface="MS PGothic" charset="0"/>
              </a:rPr>
              <a:t> </a:t>
            </a:r>
            <a:r>
              <a:rPr lang="en-US" sz="4000" b="1" dirty="0" err="1">
                <a:solidFill>
                  <a:srgbClr val="FFFFFF"/>
                </a:solidFill>
                <a:latin typeface="Arial" charset="0"/>
                <a:ea typeface="MS PGothic" charset="0"/>
                <a:cs typeface="MS PGothic" charset="0"/>
              </a:rPr>
              <a:t>với</a:t>
            </a:r>
            <a:r>
              <a:rPr lang="en-US" sz="4000" b="1" dirty="0">
                <a:solidFill>
                  <a:srgbClr val="FFFFFF"/>
                </a:solidFill>
                <a:latin typeface="Arial" charset="0"/>
                <a:ea typeface="MS PGothic" charset="0"/>
                <a:cs typeface="MS PGothic" charset="0"/>
              </a:rPr>
              <a:t> </a:t>
            </a:r>
            <a:r>
              <a:rPr lang="en-US" sz="4000" b="1" dirty="0" err="1">
                <a:solidFill>
                  <a:srgbClr val="FFFFFF"/>
                </a:solidFill>
                <a:latin typeface="Arial" charset="0"/>
                <a:ea typeface="MS PGothic" charset="0"/>
                <a:cs typeface="MS PGothic" charset="0"/>
              </a:rPr>
              <a:t>người</a:t>
            </a:r>
            <a:r>
              <a:rPr lang="en-US" sz="4000" b="1" dirty="0">
                <a:solidFill>
                  <a:srgbClr val="FFFFFF"/>
                </a:solidFill>
                <a:latin typeface="Arial" charset="0"/>
                <a:ea typeface="MS PGothic" charset="0"/>
                <a:cs typeface="MS PGothic" charset="0"/>
              </a:rPr>
              <a:t> </a:t>
            </a:r>
            <a:r>
              <a:rPr lang="en-US" sz="4000" b="1" dirty="0" err="1">
                <a:solidFill>
                  <a:srgbClr val="FFFFFF"/>
                </a:solidFill>
                <a:latin typeface="Arial" charset="0"/>
                <a:ea typeface="MS PGothic" charset="0"/>
                <a:cs typeface="MS PGothic" charset="0"/>
              </a:rPr>
              <a:t>Giu-đa</a:t>
            </a:r>
            <a:endParaRPr lang="en-US" sz="4000" b="1" dirty="0">
              <a:solidFill>
                <a:srgbClr val="FFFFFF"/>
              </a:solidFill>
              <a:latin typeface="Arial" charset="0"/>
              <a:ea typeface="MS PGothic" charset="0"/>
              <a:cs typeface="MS PGothic" charset="0"/>
            </a:endParaRPr>
          </a:p>
        </p:txBody>
      </p:sp>
      <p:graphicFrame>
        <p:nvGraphicFramePr>
          <p:cNvPr id="20712" name="Group 232"/>
          <p:cNvGraphicFramePr>
            <a:graphicFrameLocks noGrp="1"/>
          </p:cNvGraphicFramePr>
          <p:nvPr/>
        </p:nvGraphicFramePr>
        <p:xfrm>
          <a:off x="152400" y="968375"/>
          <a:ext cx="8686800" cy="5188968"/>
        </p:xfrm>
        <a:graphic>
          <a:graphicData uri="http://schemas.openxmlformats.org/drawingml/2006/table">
            <a:tbl>
              <a:tblPr/>
              <a:tblGrid>
                <a:gridCol w="827088"/>
                <a:gridCol w="2978150"/>
                <a:gridCol w="3144837"/>
                <a:gridCol w="1736725"/>
              </a:tblGrid>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MS PGothic" charset="0"/>
                        <a:cs typeface="Times New Roman" charset="0"/>
                      </a:endParaRP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MS PGothic" charset="0"/>
                          <a:cs typeface="Arial" charset="0"/>
                        </a:rPr>
                        <a:t>Sự công kích của Giu-đa</a:t>
                      </a:r>
                      <a:endParaRPr kumimoji="0" lang="en-GB" sz="2400" b="1" i="0" u="none" strike="noStrike" cap="none" normalizeH="0" baseline="0">
                        <a:ln>
                          <a:noFill/>
                        </a:ln>
                        <a:solidFill>
                          <a:schemeClr val="tx1"/>
                        </a:solidFill>
                        <a:effectLst/>
                        <a:latin typeface="Arial" charset="0"/>
                        <a:ea typeface="MS PGothic" charset="0"/>
                        <a:cs typeface="Times New Roman" charset="0"/>
                      </a:endParaRPr>
                    </a:p>
                  </a:txBody>
                  <a:tcPr marT="45678" marB="4567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MS PGothic" charset="0"/>
                          <a:cs typeface="Times New Roman" charset="0"/>
                        </a:rPr>
                        <a:t>Lý luận của Phao-lô</a:t>
                      </a:r>
                      <a:endParaRPr kumimoji="0" lang="en-GB" sz="2400" b="1" i="0" u="none" strike="noStrike" cap="none" normalizeH="0" baseline="0">
                        <a:ln>
                          <a:noFill/>
                        </a:ln>
                        <a:solidFill>
                          <a:schemeClr val="tx1"/>
                        </a:solidFill>
                        <a:effectLst/>
                        <a:latin typeface="Arial" charset="0"/>
                        <a:ea typeface="MS PGothic" charset="0"/>
                        <a:cs typeface="Times New Roman" charset="0"/>
                      </a:endParaRPr>
                    </a:p>
                  </a:txBody>
                  <a:tcPr marT="45678" marB="4567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MS PGothic" charset="0"/>
                          <a:cs typeface="Times New Roman" charset="0"/>
                        </a:rPr>
                        <a:t>Vấn đề</a:t>
                      </a:r>
                      <a:endParaRPr kumimoji="0" lang="en-GB" sz="2400" b="1" i="0" u="none" strike="noStrike" cap="none" normalizeH="0" baseline="0">
                        <a:ln>
                          <a:noFill/>
                        </a:ln>
                        <a:solidFill>
                          <a:schemeClr val="tx1"/>
                        </a:solidFill>
                        <a:effectLst/>
                        <a:latin typeface="Arial" charset="0"/>
                        <a:ea typeface="MS PGothic" charset="0"/>
                        <a:cs typeface="Times New Roman" charset="0"/>
                      </a:endParaRPr>
                    </a:p>
                  </a:txBody>
                  <a:tcPr marT="45678" marB="4567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r>
              <a:tr h="1257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MS PGothic" charset="0"/>
                          <a:cs typeface="Times New Roman" charset="0"/>
                        </a:rPr>
                        <a:t>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MS PGothic" charset="0"/>
                          <a:cs typeface="Times New Roman" charset="0"/>
                        </a:rPr>
                        <a:t>1–2</a:t>
                      </a:r>
                      <a:endParaRPr kumimoji="0" lang="en-GB" sz="2000" b="1" i="0" u="none" strike="noStrike" cap="none" normalizeH="0" baseline="0">
                        <a:ln>
                          <a:noFill/>
                        </a:ln>
                        <a:solidFill>
                          <a:srgbClr val="000000"/>
                        </a:solidFill>
                        <a:effectLst/>
                        <a:latin typeface="Arial" charset="0"/>
                        <a:ea typeface="MS PGothic" charset="0"/>
                        <a:cs typeface="Times New Roman" charset="0"/>
                      </a:endParaRP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2"/>
                          </a:solidFill>
                          <a:effectLst/>
                          <a:latin typeface="Arial" charset="0"/>
                          <a:ea typeface="MS PGothic" charset="0"/>
                          <a:cs typeface="Arial" charset="0"/>
                        </a:rPr>
                        <a:t>“Phao-lô dạy tín lý này dựa trên uy quyền bản thân!"</a:t>
                      </a:r>
                      <a:endParaRPr kumimoji="0" lang="en-GB" sz="2400" b="1" i="0" u="none" strike="noStrike" cap="none" normalizeH="0" baseline="0">
                        <a:ln>
                          <a:noFill/>
                        </a:ln>
                        <a:solidFill>
                          <a:schemeClr val="bg2"/>
                        </a:solidFill>
                        <a:effectLst/>
                        <a:latin typeface="Arial" charset="0"/>
                        <a:ea typeface="MS PGothic" charset="0"/>
                        <a:cs typeface="Times New Roman" charset="0"/>
                      </a:endParaRP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charset="0"/>
                          <a:ea typeface="SimSun" charset="0"/>
                          <a:cs typeface="SimSun" charset="0"/>
                        </a:rPr>
                        <a:t>"</a:t>
                      </a:r>
                      <a:r>
                        <a:rPr kumimoji="0" lang="en-US" altLang="zh-CN" sz="2400" b="1" i="0" u="none" strike="noStrike" cap="none" normalizeH="0" baseline="0">
                          <a:ln>
                            <a:noFill/>
                          </a:ln>
                          <a:solidFill>
                            <a:schemeClr val="bg2"/>
                          </a:solidFill>
                          <a:effectLst/>
                          <a:latin typeface="Arial" charset="0"/>
                          <a:ea typeface="MS PGothic" charset="0"/>
                          <a:cs typeface="Arial" charset="0"/>
                        </a:rPr>
                        <a:t>Chúa kêu gọi tôi và 12 Sứ đồ đã xác nhận </a:t>
                      </a:r>
                      <a:r>
                        <a:rPr kumimoji="0" lang="en-US" altLang="zh-CN" sz="2400" b="1" i="0" u="none" strike="noStrike" cap="none" normalizeH="0" baseline="0">
                          <a:ln>
                            <a:noFill/>
                          </a:ln>
                          <a:solidFill>
                            <a:schemeClr val="bg2"/>
                          </a:solidFill>
                          <a:effectLst/>
                          <a:latin typeface="Arial" charset="0"/>
                          <a:ea typeface="SimSun" charset="0"/>
                          <a:cs typeface="SimSun" charset="0"/>
                        </a:rPr>
                        <a:t>"</a:t>
                      </a:r>
                      <a:endParaRPr kumimoji="0" lang="en-GB" sz="2400" b="1" i="0" u="none" strike="noStrike" cap="none" normalizeH="0" baseline="0">
                        <a:ln>
                          <a:noFill/>
                        </a:ln>
                        <a:solidFill>
                          <a:schemeClr val="bg2"/>
                        </a:solidFill>
                        <a:effectLst/>
                        <a:latin typeface="Arial" charset="0"/>
                        <a:ea typeface="MS PGothic" charset="0"/>
                        <a:cs typeface="Times New Roman" charset="0"/>
                      </a:endParaRP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MS PGothic" charset="0"/>
                          <a:cs typeface="Times New Roman" charset="0"/>
                        </a:rPr>
                        <a:t>Tiểu sử</a:t>
                      </a:r>
                      <a:endParaRPr kumimoji="0" lang="en-GB" sz="2000" b="1" i="0" u="none" strike="noStrike" cap="none" normalizeH="0" baseline="0">
                        <a:ln>
                          <a:noFill/>
                        </a:ln>
                        <a:solidFill>
                          <a:srgbClr val="000000"/>
                        </a:solidFill>
                        <a:effectLst/>
                        <a:latin typeface="Arial" charset="0"/>
                        <a:ea typeface="MS PGothic" charset="0"/>
                        <a:cs typeface="Times New Roman" charset="0"/>
                      </a:endParaRP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r h="1554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MS PGothic" charset="0"/>
                          <a:cs typeface="Times New Roman" charset="0"/>
                        </a:rPr>
                        <a:t>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MS PGothic" charset="0"/>
                          <a:cs typeface="Times New Roman" charset="0"/>
                        </a:rPr>
                        <a:t>3–4</a:t>
                      </a:r>
                      <a:endParaRPr kumimoji="0" lang="en-GB" sz="2000" b="1" i="0" u="none" strike="noStrike" cap="none" normalizeH="0" baseline="0">
                        <a:ln>
                          <a:noFill/>
                        </a:ln>
                        <a:solidFill>
                          <a:srgbClr val="000000"/>
                        </a:solidFill>
                        <a:effectLst/>
                        <a:latin typeface="Arial" charset="0"/>
                        <a:ea typeface="MS PGothic" charset="0"/>
                        <a:cs typeface="Times New Roman" charset="0"/>
                      </a:endParaRP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2"/>
                          </a:solidFill>
                          <a:effectLst/>
                          <a:latin typeface="Arial" charset="0"/>
                          <a:ea typeface="MS PGothic" charset="0"/>
                          <a:cs typeface="Arial" charset="0"/>
                        </a:rPr>
                        <a:t>“Sự dạy dỗ mới này ngược với cựu ước!"</a:t>
                      </a: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2"/>
                          </a:solidFill>
                          <a:effectLst/>
                          <a:latin typeface="Arial" charset="0"/>
                          <a:ea typeface="MS PGothic" charset="0"/>
                          <a:cs typeface="Arial" charset="0"/>
                        </a:rPr>
                        <a:t>“Sự cứu chuộc luôn đến bởi đức tin-ngay cả trong cựu ước "</a:t>
                      </a: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MS PGothic" charset="0"/>
                          <a:cs typeface="Times New Roman" charset="0"/>
                        </a:rPr>
                        <a:t>Thần học</a:t>
                      </a:r>
                      <a:endParaRPr kumimoji="0" lang="en-GB" sz="2000" b="1" i="0" u="none" strike="noStrike" cap="none" normalizeH="0" baseline="0">
                        <a:ln>
                          <a:noFill/>
                        </a:ln>
                        <a:solidFill>
                          <a:srgbClr val="000000"/>
                        </a:solidFill>
                        <a:effectLst/>
                        <a:latin typeface="Arial" charset="0"/>
                        <a:ea typeface="MS PGothic" charset="0"/>
                        <a:cs typeface="Times New Roman" charset="0"/>
                      </a:endParaRP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r h="1554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MS PGothic" charset="0"/>
                          <a:cs typeface="Times New Roman" charset="0"/>
                        </a:rPr>
                        <a:t>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MS PGothic" charset="0"/>
                          <a:cs typeface="Times New Roman" charset="0"/>
                        </a:rPr>
                        <a:t>5–6</a:t>
                      </a:r>
                      <a:endParaRPr kumimoji="0" lang="en-GB" sz="2000" b="1" i="0" u="none" strike="noStrike" cap="none" normalizeH="0" baseline="0">
                        <a:ln>
                          <a:noFill/>
                        </a:ln>
                        <a:solidFill>
                          <a:srgbClr val="000000"/>
                        </a:solidFill>
                        <a:effectLst/>
                        <a:latin typeface="Arial" charset="0"/>
                        <a:ea typeface="MS PGothic" charset="0"/>
                        <a:cs typeface="Times New Roman" charset="0"/>
                      </a:endParaRP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2"/>
                          </a:solidFill>
                          <a:effectLst/>
                          <a:latin typeface="Arial" charset="0"/>
                          <a:ea typeface="MS PGothic" charset="0"/>
                          <a:cs typeface="Arial" charset="0"/>
                        </a:rPr>
                        <a:t>"Sự dạy dỗ mới này sẽ khuyến khích một lối sống tội lỗi"</a:t>
                      </a: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2"/>
                          </a:solidFill>
                          <a:effectLst/>
                          <a:latin typeface="Arial" charset="0"/>
                          <a:ea typeface="MS PGothic" charset="0"/>
                          <a:cs typeface="Arial" charset="0"/>
                        </a:rPr>
                        <a:t>“Không, sự xưng công nghĩa bởi đức tin dẫn đến một đời sống thánh khiết "</a:t>
                      </a: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MS PGothic" charset="0"/>
                          <a:cs typeface="Times New Roman" charset="0"/>
                        </a:rPr>
                        <a:t>Thực tế</a:t>
                      </a:r>
                      <a:endParaRPr kumimoji="0" lang="en-GB" sz="2000" b="1" i="0" u="none" strike="noStrike" cap="none" normalizeH="0" baseline="0">
                        <a:ln>
                          <a:noFill/>
                        </a:ln>
                        <a:solidFill>
                          <a:srgbClr val="000000"/>
                        </a:solidFill>
                        <a:effectLst/>
                        <a:latin typeface="Arial" charset="0"/>
                        <a:ea typeface="MS PGothic" charset="0"/>
                        <a:cs typeface="Times New Roman" charset="0"/>
                      </a:endParaRPr>
                    </a:p>
                  </a:txBody>
                  <a:tcPr marT="45678" marB="45678"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bl>
          </a:graphicData>
        </a:graphic>
      </p:graphicFrame>
      <p:sp>
        <p:nvSpPr>
          <p:cNvPr id="20705" name="Text Box 225"/>
          <p:cNvSpPr txBox="1">
            <a:spLocks noChangeArrowheads="1"/>
          </p:cNvSpPr>
          <p:nvPr/>
        </p:nvSpPr>
        <p:spPr bwMode="auto">
          <a:xfrm>
            <a:off x="928688" y="6149975"/>
            <a:ext cx="7286625" cy="70802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a:defRPr sz="3200">
                <a:solidFill>
                  <a:schemeClr val="tx1"/>
                </a:solidFill>
                <a:latin typeface="Tahoma" charset="0"/>
                <a:ea typeface="MS PGothic" charset="0"/>
                <a:cs typeface="MS PGothic" charset="0"/>
              </a:defRPr>
            </a:lvl1pPr>
            <a:lvl2pPr marL="37931725" indent="-37474525">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50000"/>
              </a:spcBef>
              <a:spcAft>
                <a:spcPct val="0"/>
              </a:spcAft>
            </a:pPr>
            <a:r>
              <a:rPr lang="en-US" sz="4000" b="1" smtClean="0">
                <a:solidFill>
                  <a:srgbClr val="FFFFFF"/>
                </a:solidFill>
                <a:latin typeface="Arial" charset="0"/>
              </a:rPr>
              <a:t>Xưng công nghĩa bởi đức tin</a:t>
            </a:r>
            <a:endParaRPr lang="en-GB" sz="4000" b="1" smtClean="0">
              <a:solidFill>
                <a:srgbClr val="FFFFFF"/>
              </a:solidFill>
              <a:latin typeface="Arial" charset="0"/>
            </a:endParaRPr>
          </a:p>
        </p:txBody>
      </p:sp>
      <p:sp>
        <p:nvSpPr>
          <p:cNvPr id="128031"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sz="2400" smtClean="0">
                <a:solidFill>
                  <a:srgbClr val="FFFFFF"/>
                </a:solidFill>
                <a:latin typeface="Arial" charset="0"/>
                <a:cs typeface="Arial" charset="0"/>
              </a:rPr>
              <a:t>167</a:t>
            </a:r>
          </a:p>
        </p:txBody>
      </p:sp>
    </p:spTree>
    <p:extLst>
      <p:ext uri="{BB962C8B-B14F-4D97-AF65-F5344CB8AC3E}">
        <p14:creationId xmlns:p14="http://schemas.microsoft.com/office/powerpoint/2010/main" val="517588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cstate="print">
            <a:lum bright="-24000"/>
          </a:blip>
          <a:srcRect/>
          <a:stretch>
            <a:fillRect/>
          </a:stretch>
        </p:blipFill>
        <p:spPr bwMode="auto">
          <a:xfrm>
            <a:off x="0" y="0"/>
            <a:ext cx="9144000" cy="6858000"/>
          </a:xfrm>
          <a:prstGeom prst="rect">
            <a:avLst/>
          </a:prstGeom>
          <a:noFill/>
          <a:ln w="9525">
            <a:noFill/>
            <a:miter lim="800000"/>
            <a:headEnd/>
            <a:tailEnd/>
          </a:ln>
        </p:spPr>
      </p:pic>
      <p:sp>
        <p:nvSpPr>
          <p:cNvPr id="345090" name="Text Box 4"/>
          <p:cNvSpPr txBox="1">
            <a:spLocks noChangeArrowheads="1"/>
          </p:cNvSpPr>
          <p:nvPr/>
        </p:nvSpPr>
        <p:spPr bwMode="auto">
          <a:xfrm>
            <a:off x="457200" y="379413"/>
            <a:ext cx="762000" cy="274637"/>
          </a:xfrm>
          <a:prstGeom prst="rect">
            <a:avLst/>
          </a:prstGeom>
          <a:noFill/>
          <a:ln w="12700" cap="sq">
            <a:noFill/>
            <a:miter lim="800000"/>
            <a:headEnd type="none" w="sm" len="sm"/>
            <a:tailEnd type="none" w="sm" len="sm"/>
          </a:ln>
        </p:spPr>
        <p:txBody>
          <a:bodyPr>
            <a:spAutoFit/>
          </a:bodyPr>
          <a:lstStyle/>
          <a:p>
            <a:pPr fontAlgn="base">
              <a:spcBef>
                <a:spcPct val="50000"/>
              </a:spcBef>
              <a:spcAft>
                <a:spcPct val="0"/>
              </a:spcAft>
            </a:pPr>
            <a:r>
              <a:rPr lang="en-US" sz="1200" b="1">
                <a:solidFill>
                  <a:srgbClr val="000000"/>
                </a:solidFill>
                <a:latin typeface="Times New Roman" pitchFamily="18" charset="0"/>
                <a:ea typeface="MS PGothic" pitchFamily="34" charset="-128"/>
              </a:rPr>
              <a:t>Creation</a:t>
            </a:r>
          </a:p>
        </p:txBody>
      </p:sp>
      <p:sp>
        <p:nvSpPr>
          <p:cNvPr id="278534" name="Text Box 6"/>
          <p:cNvSpPr txBox="1">
            <a:spLocks noChangeArrowheads="1"/>
          </p:cNvSpPr>
          <p:nvPr/>
        </p:nvSpPr>
        <p:spPr bwMode="auto">
          <a:xfrm>
            <a:off x="76200" y="1066800"/>
            <a:ext cx="8991600" cy="286232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fontAlgn="base">
              <a:spcBef>
                <a:spcPct val="50000"/>
              </a:spcBef>
              <a:spcAft>
                <a:spcPct val="0"/>
              </a:spcAft>
              <a:defRPr/>
            </a:pPr>
            <a:r>
              <a:rPr lang="vi-VN" sz="3600" dirty="0" smtClean="0"/>
              <a:t> Đoạn, Ngài dẫn người ra ngoài và phán rằng: Ngươi hãy ngó lên trời, và nếu ngươi đếm được các ngôi sao thì hãy đếm đi. Ngài lại phán rằng: Dòng dõi ngươi cũng sẽ như vậy.</a:t>
            </a:r>
            <a:endParaRPr lang="en-US" sz="3600" b="1" dirty="0">
              <a:solidFill>
                <a:srgbClr val="FFFFFF"/>
              </a:solidFill>
              <a:latin typeface="Papyrus" charset="0"/>
              <a:ea typeface="ＭＳ Ｐゴシック" charset="-128"/>
              <a:cs typeface="ＭＳ Ｐゴシック" charset="-128"/>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r>
              <a:rPr lang="en-US" sz="3200" smtClean="0"/>
              <a:t>Genesis 15:5-6</a:t>
            </a:r>
          </a:p>
        </p:txBody>
      </p:sp>
      <p:sp>
        <p:nvSpPr>
          <p:cNvPr id="278536" name="Text Box 8"/>
          <p:cNvSpPr txBox="1">
            <a:spLocks noChangeArrowheads="1"/>
          </p:cNvSpPr>
          <p:nvPr/>
        </p:nvSpPr>
        <p:spPr bwMode="auto">
          <a:xfrm>
            <a:off x="76200" y="4743450"/>
            <a:ext cx="8991600" cy="1754326"/>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r>
              <a:rPr lang="vi-VN" sz="3600" dirty="0" smtClean="0"/>
              <a:t> Vì Kinh Thánh có dạy chi? Áp-ra-ham tin Đức Chúa Trời, và điều đó kể là công bình cho người.</a:t>
            </a:r>
            <a:r>
              <a:rPr lang="en-US" sz="3600" dirty="0" smtClean="0"/>
              <a:t> </a:t>
            </a:r>
            <a:r>
              <a:rPr lang="en-US" sz="3600" b="1" dirty="0" smtClean="0"/>
              <a:t>Rom 4:3</a:t>
            </a:r>
            <a:endParaRPr lang="en-US" sz="3600" dirty="0" smtClean="0"/>
          </a:p>
        </p:txBody>
      </p:sp>
      <p:sp>
        <p:nvSpPr>
          <p:cNvPr id="345094" name="Text Box 9"/>
          <p:cNvSpPr txBox="1">
            <a:spLocks noChangeArrowheads="1"/>
          </p:cNvSpPr>
          <p:nvPr/>
        </p:nvSpPr>
        <p:spPr bwMode="auto">
          <a:xfrm>
            <a:off x="8382000" y="76200"/>
            <a:ext cx="698500"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FFFFFF"/>
                </a:solidFill>
                <a:latin typeface="Arial" pitchFamily="34" charset="0"/>
                <a:ea typeface="MS PGothic" pitchFamily="34" charset="-128"/>
                <a:cs typeface="Arial" pitchFamily="34" charset="0"/>
              </a:rPr>
              <a:t>153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FFFFFF"/>
              </a:solidFill>
              <a:latin typeface="Arial" charset="0"/>
              <a:cs typeface="Arial"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0"/>
              <a:buNone/>
            </a:pPr>
            <a:r>
              <a:rPr lang="vi-VN" sz="2800" i="1">
                <a:latin typeface="Arial" charset="0"/>
                <a:ea typeface="MS PGothic" charset="0"/>
                <a:cs typeface="Arial" charset="0"/>
              </a:rPr>
              <a:t>Bức tranh này mô tả chưa chính xác </a:t>
            </a:r>
            <a:r>
              <a:rPr lang="en-US" sz="2800" i="1">
                <a:latin typeface="Arial" charset="0"/>
                <a:ea typeface="MS PGothic" charset="0"/>
                <a:cs typeface="Arial" charset="0"/>
              </a:rPr>
              <a:t>cách </a:t>
            </a:r>
            <a:r>
              <a:rPr lang="vi-VN" sz="2800" i="1">
                <a:latin typeface="Arial" charset="0"/>
                <a:ea typeface="MS PGothic" charset="0"/>
                <a:cs typeface="Arial" charset="0"/>
              </a:rPr>
              <a:t>Áp-ram bước qua những mảnh</a:t>
            </a:r>
            <a:r>
              <a:rPr lang="en-US" sz="2800" i="1">
                <a:latin typeface="Arial" charset="0"/>
                <a:ea typeface="MS PGothic" charset="0"/>
                <a:cs typeface="Arial" charset="0"/>
              </a:rPr>
              <a:t> nhỏ</a:t>
            </a:r>
          </a:p>
        </p:txBody>
      </p:sp>
      <p:pic>
        <p:nvPicPr>
          <p:cNvPr id="137220" name="Picture 4" descr="Blood Covenant,Blood, Covenant, Marriage, Jesus, Christ, Messiah, Salvation, Savior, Lord">
            <a:hlinkClick r:id=""/>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57086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a:extLst/>
        </p:spPr>
        <p:txBody>
          <a:bodyPr/>
          <a:lstStyle/>
          <a:p>
            <a:pPr algn="ctr" eaLnBrk="1" hangingPunct="1">
              <a:spcBef>
                <a:spcPct val="20000"/>
              </a:spcBef>
              <a:buClr>
                <a:srgbClr val="FFCC66"/>
              </a:buClr>
              <a:buSzPct val="65000"/>
              <a:buFont typeface="Wingdings" charset="0"/>
              <a:buNone/>
            </a:pPr>
            <a:r>
              <a:rPr lang="en-US" sz="2800" b="1" i="1">
                <a:solidFill>
                  <a:srgbClr val="FFFFFF"/>
                </a:solidFill>
                <a:effectLst>
                  <a:outerShdw blurRad="38100" dist="38100" dir="2700000" algn="tl">
                    <a:srgbClr val="000000"/>
                  </a:outerShdw>
                </a:effectLst>
                <a:latin typeface="Arial" charset="0"/>
                <a:cs typeface="Arial" charset="0"/>
              </a:rPr>
              <a:t>Hình mẫu xứ được ban qua Giao ước với Áp-ra-ham</a:t>
            </a:r>
          </a:p>
        </p:txBody>
      </p:sp>
      <p:pic>
        <p:nvPicPr>
          <p:cNvPr id="137222" name="Picture 6" descr="star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163" y="2949575"/>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7" name="Rectangle 7"/>
          <p:cNvSpPr>
            <a:spLocks noGrp="1" noChangeArrowheads="1"/>
          </p:cNvSpPr>
          <p:nvPr>
            <p:ph type="title"/>
          </p:nvPr>
        </p:nvSpPr>
        <p:spPr>
          <a:xfrm>
            <a:off x="0" y="215900"/>
            <a:ext cx="5486400" cy="712788"/>
          </a:xfrm>
        </p:spPr>
        <p:txBody>
          <a:bodyPr/>
          <a:lstStyle/>
          <a:p>
            <a:pPr eaLnBrk="1" hangingPunct="1"/>
            <a:r>
              <a:rPr lang="en-US" sz="3600">
                <a:latin typeface="Arial" charset="0"/>
                <a:ea typeface="MS PGothic" charset="0"/>
                <a:cs typeface="Arial" charset="0"/>
              </a:rPr>
              <a:t>Sáng thế ký 15 </a:t>
            </a:r>
            <a:br>
              <a:rPr lang="en-US" sz="3600">
                <a:latin typeface="Arial" charset="0"/>
                <a:ea typeface="MS PGothic" charset="0"/>
                <a:cs typeface="Arial" charset="0"/>
              </a:rPr>
            </a:br>
            <a:r>
              <a:rPr lang="en-US" sz="3600">
                <a:latin typeface="Arial" charset="0"/>
                <a:ea typeface="MS PGothic" charset="0"/>
                <a:cs typeface="Arial" charset="0"/>
              </a:rPr>
              <a:t>Sự phê chuẩn</a:t>
            </a:r>
          </a:p>
        </p:txBody>
      </p:sp>
      <p:sp>
        <p:nvSpPr>
          <p:cNvPr id="658439" name="Text Box 8"/>
          <p:cNvSpPr txBox="1">
            <a:spLocks noChangeArrowheads="1"/>
          </p:cNvSpPr>
          <p:nvPr/>
        </p:nvSpPr>
        <p:spPr bwMode="auto">
          <a:xfrm>
            <a:off x="8382000" y="76200"/>
            <a:ext cx="698500" cy="461963"/>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solidFill>
                  <a:srgbClr val="FFFFFF"/>
                </a:solidFill>
                <a:latin typeface="Arial"/>
                <a:cs typeface="Arial"/>
              </a:rPr>
              <a:t>153</a:t>
            </a:r>
          </a:p>
        </p:txBody>
      </p:sp>
    </p:spTree>
    <p:extLst>
      <p:ext uri="{BB962C8B-B14F-4D97-AF65-F5344CB8AC3E}">
        <p14:creationId xmlns:p14="http://schemas.microsoft.com/office/powerpoint/2010/main" val="29842775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title"/>
          </p:nvPr>
        </p:nvSpPr>
        <p:spPr>
          <a:xfrm>
            <a:off x="381000" y="0"/>
            <a:ext cx="7696200" cy="1143000"/>
          </a:xfrm>
        </p:spPr>
        <p:txBody>
          <a:bodyPr/>
          <a:lstStyle/>
          <a:p>
            <a:pPr eaLnBrk="1" hangingPunct="1"/>
            <a:r>
              <a:rPr lang="en-GB" b="1" dirty="0" smtClean="0">
                <a:solidFill>
                  <a:srgbClr val="00B0F0"/>
                </a:solidFill>
                <a:latin typeface="Arial" pitchFamily="34" charset="0"/>
                <a:cs typeface="Arial" pitchFamily="34" charset="0"/>
              </a:rPr>
              <a:t>So </a:t>
            </a:r>
            <a:r>
              <a:rPr lang="en-GB" b="1" dirty="0" err="1" smtClean="0">
                <a:solidFill>
                  <a:srgbClr val="00B0F0"/>
                </a:solidFill>
                <a:latin typeface="Arial" pitchFamily="34" charset="0"/>
                <a:cs typeface="Arial" pitchFamily="34" charset="0"/>
              </a:rPr>
              <a:t>sánh</a:t>
            </a:r>
            <a:r>
              <a:rPr lang="en-GB" b="1" dirty="0" smtClean="0">
                <a:solidFill>
                  <a:srgbClr val="00B0F0"/>
                </a:solidFill>
                <a:latin typeface="Arial" pitchFamily="34" charset="0"/>
                <a:cs typeface="Arial" pitchFamily="34" charset="0"/>
              </a:rPr>
              <a:t> </a:t>
            </a:r>
            <a:r>
              <a:rPr lang="en-GB" b="1" dirty="0" err="1" smtClean="0">
                <a:solidFill>
                  <a:srgbClr val="00B0F0"/>
                </a:solidFill>
                <a:latin typeface="Arial" pitchFamily="34" charset="0"/>
                <a:cs typeface="Arial" pitchFamily="34" charset="0"/>
              </a:rPr>
              <a:t>thư</a:t>
            </a:r>
            <a:r>
              <a:rPr lang="en-GB" b="1" dirty="0" smtClean="0">
                <a:solidFill>
                  <a:srgbClr val="00B0F0"/>
                </a:solidFill>
                <a:latin typeface="Arial" pitchFamily="34" charset="0"/>
                <a:cs typeface="Arial" pitchFamily="34" charset="0"/>
              </a:rPr>
              <a:t> Galati </a:t>
            </a:r>
            <a:r>
              <a:rPr lang="en-GB" b="1" dirty="0" err="1" smtClean="0">
                <a:solidFill>
                  <a:srgbClr val="00B0F0"/>
                </a:solidFill>
                <a:latin typeface="Arial" pitchFamily="34" charset="0"/>
                <a:cs typeface="Arial" pitchFamily="34" charset="0"/>
              </a:rPr>
              <a:t>và</a:t>
            </a:r>
            <a:r>
              <a:rPr lang="en-GB" b="1" dirty="0" smtClean="0">
                <a:solidFill>
                  <a:srgbClr val="00B0F0"/>
                </a:solidFill>
                <a:latin typeface="Arial" pitchFamily="34" charset="0"/>
                <a:cs typeface="Arial" pitchFamily="34" charset="0"/>
              </a:rPr>
              <a:t> </a:t>
            </a:r>
            <a:r>
              <a:rPr lang="en-GB" b="1" dirty="0" err="1" smtClean="0">
                <a:solidFill>
                  <a:srgbClr val="00B0F0"/>
                </a:solidFill>
                <a:latin typeface="Arial" pitchFamily="34" charset="0"/>
                <a:cs typeface="Arial" pitchFamily="34" charset="0"/>
              </a:rPr>
              <a:t>Giacơ</a:t>
            </a:r>
            <a:endParaRPr lang="en-US" dirty="0" smtClean="0">
              <a:latin typeface="Arial" pitchFamily="34" charset="0"/>
              <a:cs typeface="Arial" pitchFamily="34" charset="0"/>
            </a:endParaRPr>
          </a:p>
        </p:txBody>
      </p:sp>
      <p:grpSp>
        <p:nvGrpSpPr>
          <p:cNvPr id="2" name="Group 3"/>
          <p:cNvGrpSpPr>
            <a:grpSpLocks/>
          </p:cNvGrpSpPr>
          <p:nvPr/>
        </p:nvGrpSpPr>
        <p:grpSpPr bwMode="auto">
          <a:xfrm>
            <a:off x="0" y="1676400"/>
            <a:ext cx="9144000" cy="5181600"/>
            <a:chOff x="-3" y="-3"/>
            <a:chExt cx="5765" cy="2827"/>
          </a:xfrm>
        </p:grpSpPr>
        <p:grpSp>
          <p:nvGrpSpPr>
            <p:cNvPr id="3" name="Group 4"/>
            <p:cNvGrpSpPr>
              <a:grpSpLocks/>
            </p:cNvGrpSpPr>
            <p:nvPr/>
          </p:nvGrpSpPr>
          <p:grpSpPr bwMode="auto">
            <a:xfrm>
              <a:off x="0" y="0"/>
              <a:ext cx="5759" cy="2821"/>
              <a:chOff x="0" y="0"/>
              <a:chExt cx="5759" cy="2821"/>
            </a:xfrm>
          </p:grpSpPr>
          <p:grpSp>
            <p:nvGrpSpPr>
              <p:cNvPr id="4"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w="12700" cap="sq">
                  <a:noFill/>
                  <a:miter lim="800000"/>
                  <a:headEnd type="none" w="sm" len="sm"/>
                  <a:tailEnd type="none" w="sm" len="sm"/>
                </a:ln>
              </p:spPr>
              <p:txBody>
                <a:bodyPr/>
                <a:lstStyle/>
                <a:p>
                  <a:pPr eaLnBrk="0" fontAlgn="base" hangingPunct="0">
                    <a:spcBef>
                      <a:spcPct val="0"/>
                    </a:spcBef>
                    <a:spcAft>
                      <a:spcPct val="0"/>
                    </a:spcAft>
                  </a:pPr>
                  <a:endParaRPr kumimoji="1" lang="en-GB" sz="3200" u="sng" dirty="0">
                    <a:solidFill>
                      <a:srgbClr val="FFFFCC"/>
                    </a:solidFill>
                    <a:latin typeface="Arial" pitchFamily="34" charset="0"/>
                    <a:ea typeface="MS PGothic" pitchFamily="34" charset="-128"/>
                    <a:cs typeface="Times New Roman" pitchFamily="18" charset="0"/>
                  </a:endParaRPr>
                </a:p>
              </p:txBody>
            </p:sp>
            <p:sp>
              <p:nvSpPr>
                <p:cNvPr id="281681" name="Rectangle 7"/>
                <p:cNvSpPr>
                  <a:spLocks noChangeArrowheads="1"/>
                </p:cNvSpPr>
                <p:nvPr/>
              </p:nvSpPr>
              <p:spPr bwMode="auto">
                <a:xfrm>
                  <a:off x="0" y="0"/>
                  <a:ext cx="1919"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5"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w="12700" cap="sq">
                  <a:noFill/>
                  <a:miter lim="800000"/>
                  <a:headEnd type="none" w="sm" len="sm"/>
                  <a:tailEnd type="none" w="sm" len="sm"/>
                </a:ln>
              </p:spPr>
              <p:txBody>
                <a:bodyPr/>
                <a:lstStyle/>
                <a:p>
                  <a:r>
                    <a:rPr kumimoji="1" lang="en-GB" sz="3200" b="1" u="sng" dirty="0" smtClean="0">
                      <a:latin typeface="Arial" pitchFamily="34" charset="0"/>
                      <a:cs typeface="Times New Roman" pitchFamily="18" charset="0"/>
                    </a:rPr>
                    <a:t>Galati</a:t>
                  </a:r>
                  <a:endParaRPr kumimoji="1" lang="en-GB" sz="3200" u="sng" dirty="0">
                    <a:latin typeface="Arial" pitchFamily="34" charset="0"/>
                    <a:cs typeface="Times New Roman" pitchFamily="18" charset="0"/>
                  </a:endParaRPr>
                </a:p>
              </p:txBody>
            </p:sp>
            <p:sp>
              <p:nvSpPr>
                <p:cNvPr id="281679" name="Rectangle 10"/>
                <p:cNvSpPr>
                  <a:spLocks noChangeArrowheads="1"/>
                </p:cNvSpPr>
                <p:nvPr/>
              </p:nvSpPr>
              <p:spPr bwMode="auto">
                <a:xfrm>
                  <a:off x="1919" y="0"/>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6"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w="12700" cap="sq">
                  <a:noFill/>
                  <a:miter lim="800000"/>
                  <a:headEnd type="none" w="sm" len="sm"/>
                  <a:tailEnd type="none" w="sm" len="sm"/>
                </a:ln>
              </p:spPr>
              <p:txBody>
                <a:bodyPr/>
                <a:lstStyle/>
                <a:p>
                  <a:r>
                    <a:rPr kumimoji="1" lang="en-GB" sz="3200" b="1" u="sng" dirty="0" err="1" smtClean="0">
                      <a:latin typeface="Arial" pitchFamily="34" charset="0"/>
                      <a:cs typeface="Times New Roman" pitchFamily="18" charset="0"/>
                    </a:rPr>
                    <a:t>Giacơ</a:t>
                  </a:r>
                  <a:endParaRPr kumimoji="1" lang="en-GB" sz="3200" u="sng" dirty="0">
                    <a:latin typeface="Arial" pitchFamily="34" charset="0"/>
                    <a:cs typeface="Times New Roman" pitchFamily="18" charset="0"/>
                  </a:endParaRPr>
                </a:p>
              </p:txBody>
            </p:sp>
            <p:sp>
              <p:nvSpPr>
                <p:cNvPr id="281677" name="Rectangle 13"/>
                <p:cNvSpPr>
                  <a:spLocks noChangeArrowheads="1"/>
                </p:cNvSpPr>
                <p:nvPr/>
              </p:nvSpPr>
              <p:spPr bwMode="auto">
                <a:xfrm>
                  <a:off x="3839" y="0"/>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7"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Tác</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giả</a:t>
                  </a:r>
                  <a:endParaRPr kumimoji="1" lang="en-GB" sz="2400" b="1" dirty="0">
                    <a:latin typeface="Arial" pitchFamily="34" charset="0"/>
                    <a:cs typeface="Times New Roman" pitchFamily="18" charset="0"/>
                  </a:endParaRPr>
                </a:p>
              </p:txBody>
            </p:sp>
            <p:sp>
              <p:nvSpPr>
                <p:cNvPr id="281675" name="Rectangle 16"/>
                <p:cNvSpPr>
                  <a:spLocks noChangeArrowheads="1"/>
                </p:cNvSpPr>
                <p:nvPr/>
              </p:nvSpPr>
              <p:spPr bwMode="auto">
                <a:xfrm>
                  <a:off x="0" y="403"/>
                  <a:ext cx="1919"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8"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Phaolô</a:t>
                  </a:r>
                  <a:r>
                    <a:rPr kumimoji="1" lang="en-GB" sz="2400" b="1" dirty="0" smtClean="0">
                      <a:latin typeface="Arial" pitchFamily="34" charset="0"/>
                      <a:cs typeface="Times New Roman" pitchFamily="18" charset="0"/>
                    </a:rPr>
                    <a:t> </a:t>
                  </a:r>
                  <a:endParaRPr kumimoji="1" lang="en-GB" sz="2400" b="1" dirty="0">
                    <a:latin typeface="Arial" pitchFamily="34" charset="0"/>
                    <a:cs typeface="Times New Roman" pitchFamily="18" charset="0"/>
                  </a:endParaRPr>
                </a:p>
              </p:txBody>
            </p:sp>
            <p:sp>
              <p:nvSpPr>
                <p:cNvPr id="281673" name="Rectangle 19"/>
                <p:cNvSpPr>
                  <a:spLocks noChangeArrowheads="1"/>
                </p:cNvSpPr>
                <p:nvPr/>
              </p:nvSpPr>
              <p:spPr bwMode="auto">
                <a:xfrm>
                  <a:off x="1919" y="403"/>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9"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Giacơ</a:t>
                  </a:r>
                  <a:endParaRPr kumimoji="1" lang="en-GB" sz="2400" b="1" dirty="0">
                    <a:latin typeface="Arial" pitchFamily="34" charset="0"/>
                    <a:cs typeface="Times New Roman" pitchFamily="18" charset="0"/>
                  </a:endParaRPr>
                </a:p>
              </p:txBody>
            </p:sp>
            <p:sp>
              <p:nvSpPr>
                <p:cNvPr id="281671" name="Rectangle 22"/>
                <p:cNvSpPr>
                  <a:spLocks noChangeArrowheads="1"/>
                </p:cNvSpPr>
                <p:nvPr/>
              </p:nvSpPr>
              <p:spPr bwMode="auto">
                <a:xfrm>
                  <a:off x="3839" y="403"/>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0"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Thời</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gian</a:t>
                  </a:r>
                  <a:endParaRPr kumimoji="1" lang="en-GB" sz="2400" b="1" dirty="0" smtClean="0">
                    <a:latin typeface="Arial" pitchFamily="34" charset="0"/>
                    <a:cs typeface="Times New Roman" pitchFamily="18" charset="0"/>
                  </a:endParaRPr>
                </a:p>
                <a:p>
                  <a:pPr eaLnBrk="0" hangingPunct="0"/>
                  <a:endParaRPr kumimoji="1" lang="en-GB" sz="2400" b="1" dirty="0">
                    <a:latin typeface="Arial" pitchFamily="34" charset="0"/>
                    <a:cs typeface="Times New Roman" pitchFamily="18" charset="0"/>
                  </a:endParaRPr>
                </a:p>
              </p:txBody>
            </p:sp>
            <p:sp>
              <p:nvSpPr>
                <p:cNvPr id="281669" name="Rectangle 25"/>
                <p:cNvSpPr>
                  <a:spLocks noChangeArrowheads="1"/>
                </p:cNvSpPr>
                <p:nvPr/>
              </p:nvSpPr>
              <p:spPr bwMode="auto">
                <a:xfrm>
                  <a:off x="0" y="806"/>
                  <a:ext cx="1919"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1"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w="12700" cap="sq">
                  <a:noFill/>
                  <a:miter lim="800000"/>
                  <a:headEnd type="none" w="sm" len="sm"/>
                  <a:tailEnd type="none" w="sm" len="sm"/>
                </a:ln>
              </p:spPr>
              <p:txBody>
                <a:bodyPr/>
                <a:lstStyle/>
                <a:p>
                  <a:pPr fontAlgn="base">
                    <a:spcBef>
                      <a:spcPct val="0"/>
                    </a:spcBef>
                    <a:spcAft>
                      <a:spcPct val="0"/>
                    </a:spcAft>
                  </a:pPr>
                  <a:r>
                    <a:rPr kumimoji="1" lang="en-GB" sz="2400" b="1" dirty="0" smtClean="0">
                      <a:solidFill>
                        <a:srgbClr val="FFFFCC"/>
                      </a:solidFill>
                      <a:latin typeface="Arial" pitchFamily="34" charset="0"/>
                      <a:ea typeface="MS PGothic" pitchFamily="34" charset="-128"/>
                      <a:cs typeface="Times New Roman" pitchFamily="18" charset="0"/>
                    </a:rPr>
                    <a:t>S.C. </a:t>
                  </a:r>
                  <a:r>
                    <a:rPr kumimoji="1" lang="en-GB" sz="2400" b="1" dirty="0">
                      <a:solidFill>
                        <a:srgbClr val="FFFFCC"/>
                      </a:solidFill>
                      <a:latin typeface="Arial" pitchFamily="34" charset="0"/>
                      <a:ea typeface="MS PGothic" pitchFamily="34" charset="-128"/>
                      <a:cs typeface="Times New Roman" pitchFamily="18" charset="0"/>
                    </a:rPr>
                    <a:t>49</a:t>
                  </a:r>
                </a:p>
              </p:txBody>
            </p:sp>
            <p:sp>
              <p:nvSpPr>
                <p:cNvPr id="281667" name="Rectangle 28"/>
                <p:cNvSpPr>
                  <a:spLocks noChangeArrowheads="1"/>
                </p:cNvSpPr>
                <p:nvPr/>
              </p:nvSpPr>
              <p:spPr bwMode="auto">
                <a:xfrm>
                  <a:off x="1919" y="806"/>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2"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w="12700" cap="sq">
                  <a:noFill/>
                  <a:miter lim="800000"/>
                  <a:headEnd type="none" w="sm" len="sm"/>
                  <a:tailEnd type="none" w="sm" len="sm"/>
                </a:ln>
              </p:spPr>
              <p:txBody>
                <a:bodyPr/>
                <a:lstStyle/>
                <a:p>
                  <a:pPr fontAlgn="base">
                    <a:spcBef>
                      <a:spcPct val="0"/>
                    </a:spcBef>
                    <a:spcAft>
                      <a:spcPct val="0"/>
                    </a:spcAft>
                  </a:pPr>
                  <a:r>
                    <a:rPr kumimoji="1" lang="en-GB" sz="2400" b="1" dirty="0">
                      <a:solidFill>
                        <a:srgbClr val="FFFFCC"/>
                      </a:solidFill>
                      <a:latin typeface="Arial" pitchFamily="34" charset="0"/>
                      <a:ea typeface="MS PGothic" pitchFamily="34" charset="-128"/>
                      <a:cs typeface="Times New Roman" pitchFamily="18" charset="0"/>
                    </a:rPr>
                    <a:t>S</a:t>
                  </a:r>
                  <a:r>
                    <a:rPr kumimoji="1" lang="en-GB" sz="2400" b="1" dirty="0" smtClean="0">
                      <a:solidFill>
                        <a:srgbClr val="FFFFCC"/>
                      </a:solidFill>
                      <a:latin typeface="Arial" pitchFamily="34" charset="0"/>
                      <a:ea typeface="MS PGothic" pitchFamily="34" charset="-128"/>
                      <a:cs typeface="Times New Roman" pitchFamily="18" charset="0"/>
                    </a:rPr>
                    <a:t>.C. </a:t>
                  </a:r>
                  <a:r>
                    <a:rPr kumimoji="1" lang="en-GB" sz="2400" b="1" dirty="0">
                      <a:solidFill>
                        <a:srgbClr val="FFFFCC"/>
                      </a:solidFill>
                      <a:latin typeface="Arial" pitchFamily="34" charset="0"/>
                      <a:ea typeface="MS PGothic" pitchFamily="34" charset="-128"/>
                      <a:cs typeface="Times New Roman" pitchFamily="18" charset="0"/>
                    </a:rPr>
                    <a:t>44-48</a:t>
                  </a:r>
                </a:p>
              </p:txBody>
            </p:sp>
            <p:sp>
              <p:nvSpPr>
                <p:cNvPr id="281665" name="Rectangle 31"/>
                <p:cNvSpPr>
                  <a:spLocks noChangeArrowheads="1"/>
                </p:cNvSpPr>
                <p:nvPr/>
              </p:nvSpPr>
              <p:spPr bwMode="auto">
                <a:xfrm>
                  <a:off x="3839" y="806"/>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3"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Độc</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giả</a:t>
                  </a:r>
                  <a:r>
                    <a:rPr kumimoji="1" lang="en-GB" sz="2400" b="1" dirty="0" smtClean="0">
                      <a:latin typeface="Arial" pitchFamily="34" charset="0"/>
                      <a:cs typeface="Times New Roman" pitchFamily="18" charset="0"/>
                    </a:rPr>
                    <a:t> </a:t>
                  </a:r>
                  <a:r>
                    <a:rPr kumimoji="1" lang="en-GB" sz="1600" dirty="0" smtClean="0">
                      <a:latin typeface="Arial" pitchFamily="34" charset="0"/>
                      <a:cs typeface="Times New Roman" pitchFamily="18" charset="0"/>
                    </a:rPr>
                    <a:t> </a:t>
                  </a:r>
                </a:p>
                <a:p>
                  <a:pPr eaLnBrk="0" hangingPunct="0"/>
                  <a:endParaRPr kumimoji="1" lang="en-GB" sz="2400" dirty="0">
                    <a:latin typeface="Arial" pitchFamily="34" charset="0"/>
                    <a:cs typeface="Times New Roman" pitchFamily="18" charset="0"/>
                  </a:endParaRPr>
                </a:p>
              </p:txBody>
            </p:sp>
            <p:sp>
              <p:nvSpPr>
                <p:cNvPr id="281663" name="Rectangle 34"/>
                <p:cNvSpPr>
                  <a:spLocks noChangeArrowheads="1"/>
                </p:cNvSpPr>
                <p:nvPr/>
              </p:nvSpPr>
              <p:spPr bwMode="auto">
                <a:xfrm>
                  <a:off x="0" y="1209"/>
                  <a:ext cx="1919"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4"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Dân</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Ngoại</a:t>
                  </a:r>
                  <a:endParaRPr kumimoji="1" lang="en-GB" sz="2400" b="1" dirty="0">
                    <a:latin typeface="Arial" pitchFamily="34" charset="0"/>
                    <a:cs typeface="Times New Roman" pitchFamily="18" charset="0"/>
                  </a:endParaRPr>
                </a:p>
              </p:txBody>
            </p:sp>
            <p:sp>
              <p:nvSpPr>
                <p:cNvPr id="281661" name="Rectangle 37"/>
                <p:cNvSpPr>
                  <a:spLocks noChangeArrowheads="1"/>
                </p:cNvSpPr>
                <p:nvPr/>
              </p:nvSpPr>
              <p:spPr bwMode="auto">
                <a:xfrm>
                  <a:off x="1919" y="1209"/>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5"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w="12700" cap="sq">
                  <a:noFill/>
                  <a:miter lim="800000"/>
                  <a:headEnd type="none" w="sm" len="sm"/>
                  <a:tailEnd type="none" w="sm" len="sm"/>
                </a:ln>
              </p:spPr>
              <p:txBody>
                <a:bodyPr/>
                <a:lstStyle/>
                <a:p>
                  <a:r>
                    <a:rPr kumimoji="1" lang="en-GB" sz="2400" b="1" dirty="0" smtClean="0">
                      <a:latin typeface="Arial" pitchFamily="34" charset="0"/>
                      <a:cs typeface="Times New Roman" pitchFamily="18" charset="0"/>
                    </a:rPr>
                    <a:t>Do </a:t>
                  </a:r>
                  <a:r>
                    <a:rPr kumimoji="1" lang="en-GB" sz="2400" b="1" dirty="0" err="1" smtClean="0">
                      <a:latin typeface="Arial" pitchFamily="34" charset="0"/>
                      <a:cs typeface="Times New Roman" pitchFamily="18" charset="0"/>
                    </a:rPr>
                    <a:t>thái</a:t>
                  </a:r>
                  <a:endParaRPr kumimoji="1" lang="en-GB" sz="2400" b="1" dirty="0">
                    <a:latin typeface="Arial" pitchFamily="34" charset="0"/>
                    <a:cs typeface="Times New Roman" pitchFamily="18" charset="0"/>
                  </a:endParaRPr>
                </a:p>
              </p:txBody>
            </p:sp>
            <p:sp>
              <p:nvSpPr>
                <p:cNvPr id="281659" name="Rectangle 40"/>
                <p:cNvSpPr>
                  <a:spLocks noChangeArrowheads="1"/>
                </p:cNvSpPr>
                <p:nvPr/>
              </p:nvSpPr>
              <p:spPr bwMode="auto">
                <a:xfrm>
                  <a:off x="3839" y="1209"/>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6" name="Group 41"/>
              <p:cNvGrpSpPr>
                <a:grpSpLocks/>
              </p:cNvGrpSpPr>
              <p:nvPr/>
            </p:nvGrpSpPr>
            <p:grpSpPr bwMode="auto">
              <a:xfrm>
                <a:off x="0" y="1612"/>
                <a:ext cx="1919" cy="403"/>
                <a:chOff x="0" y="1612"/>
                <a:chExt cx="1919" cy="403"/>
              </a:xfrm>
            </p:grpSpPr>
            <p:sp>
              <p:nvSpPr>
                <p:cNvPr id="281656" name="Rectangle 42"/>
                <p:cNvSpPr>
                  <a:spLocks noChangeArrowheads="1"/>
                </p:cNvSpPr>
                <p:nvPr/>
              </p:nvSpPr>
              <p:spPr bwMode="auto">
                <a:xfrm>
                  <a:off x="43" y="1612"/>
                  <a:ext cx="1833"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Sự</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xưng</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nghĩa</a:t>
                  </a:r>
                  <a:endParaRPr kumimoji="1" lang="en-GB" sz="2400" b="1" dirty="0">
                    <a:latin typeface="Arial" pitchFamily="34" charset="0"/>
                    <a:cs typeface="Times New Roman" pitchFamily="18" charset="0"/>
                  </a:endParaRPr>
                </a:p>
              </p:txBody>
            </p:sp>
            <p:sp>
              <p:nvSpPr>
                <p:cNvPr id="281657" name="Rectangle 43"/>
                <p:cNvSpPr>
                  <a:spLocks noChangeArrowheads="1"/>
                </p:cNvSpPr>
                <p:nvPr/>
              </p:nvSpPr>
              <p:spPr bwMode="auto">
                <a:xfrm>
                  <a:off x="0" y="1612"/>
                  <a:ext cx="1919"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7" name="Group 44"/>
              <p:cNvGrpSpPr>
                <a:grpSpLocks/>
              </p:cNvGrpSpPr>
              <p:nvPr/>
            </p:nvGrpSpPr>
            <p:grpSpPr bwMode="auto">
              <a:xfrm>
                <a:off x="1919" y="1612"/>
                <a:ext cx="1920" cy="403"/>
                <a:chOff x="1919" y="1612"/>
                <a:chExt cx="1920" cy="403"/>
              </a:xfrm>
            </p:grpSpPr>
            <p:sp>
              <p:nvSpPr>
                <p:cNvPr id="281654" name="Rectangle 45"/>
                <p:cNvSpPr>
                  <a:spLocks noChangeArrowheads="1"/>
                </p:cNvSpPr>
                <p:nvPr/>
              </p:nvSpPr>
              <p:spPr bwMode="auto">
                <a:xfrm>
                  <a:off x="1962" y="1612"/>
                  <a:ext cx="1834"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Trước</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mặt</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Chúa</a:t>
                  </a:r>
                  <a:endParaRPr kumimoji="1" lang="en-GB" sz="2400" b="1" dirty="0">
                    <a:latin typeface="Arial" pitchFamily="34" charset="0"/>
                    <a:cs typeface="Times New Roman" pitchFamily="18" charset="0"/>
                  </a:endParaRPr>
                </a:p>
              </p:txBody>
            </p:sp>
            <p:sp>
              <p:nvSpPr>
                <p:cNvPr id="281655" name="Rectangle 46"/>
                <p:cNvSpPr>
                  <a:spLocks noChangeArrowheads="1"/>
                </p:cNvSpPr>
                <p:nvPr/>
              </p:nvSpPr>
              <p:spPr bwMode="auto">
                <a:xfrm>
                  <a:off x="1919" y="1612"/>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8" name="Group 47"/>
              <p:cNvGrpSpPr>
                <a:grpSpLocks/>
              </p:cNvGrpSpPr>
              <p:nvPr/>
            </p:nvGrpSpPr>
            <p:grpSpPr bwMode="auto">
              <a:xfrm>
                <a:off x="3839" y="1612"/>
                <a:ext cx="1920" cy="403"/>
                <a:chOff x="3839" y="1612"/>
                <a:chExt cx="1920" cy="403"/>
              </a:xfrm>
            </p:grpSpPr>
            <p:sp>
              <p:nvSpPr>
                <p:cNvPr id="281652" name="Rectangle 48"/>
                <p:cNvSpPr>
                  <a:spLocks noChangeArrowheads="1"/>
                </p:cNvSpPr>
                <p:nvPr/>
              </p:nvSpPr>
              <p:spPr bwMode="auto">
                <a:xfrm>
                  <a:off x="3882" y="1612"/>
                  <a:ext cx="1834"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Trước</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mặt</a:t>
                  </a:r>
                  <a:r>
                    <a:rPr kumimoji="1" lang="en-GB" sz="2400" b="1" dirty="0" smtClean="0">
                      <a:latin typeface="Arial" pitchFamily="34" charset="0"/>
                      <a:cs typeface="Times New Roman" pitchFamily="18" charset="0"/>
                    </a:rPr>
                    <a:t> con </a:t>
                  </a:r>
                  <a:r>
                    <a:rPr kumimoji="1" lang="en-GB" sz="2400" b="1" dirty="0" err="1" smtClean="0">
                      <a:latin typeface="Arial" pitchFamily="34" charset="0"/>
                      <a:cs typeface="Times New Roman" pitchFamily="18" charset="0"/>
                    </a:rPr>
                    <a:t>người</a:t>
                  </a:r>
                  <a:endParaRPr kumimoji="1" lang="en-GB" sz="2400" b="1" dirty="0">
                    <a:latin typeface="Arial" pitchFamily="34" charset="0"/>
                    <a:cs typeface="Times New Roman" pitchFamily="18" charset="0"/>
                  </a:endParaRPr>
                </a:p>
              </p:txBody>
            </p:sp>
            <p:sp>
              <p:nvSpPr>
                <p:cNvPr id="281653" name="Rectangle 49"/>
                <p:cNvSpPr>
                  <a:spLocks noChangeArrowheads="1"/>
                </p:cNvSpPr>
                <p:nvPr/>
              </p:nvSpPr>
              <p:spPr bwMode="auto">
                <a:xfrm>
                  <a:off x="3839" y="1612"/>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19" name="Group 50"/>
              <p:cNvGrpSpPr>
                <a:grpSpLocks/>
              </p:cNvGrpSpPr>
              <p:nvPr/>
            </p:nvGrpSpPr>
            <p:grpSpPr bwMode="auto">
              <a:xfrm>
                <a:off x="0" y="2015"/>
                <a:ext cx="1919" cy="403"/>
                <a:chOff x="0" y="2015"/>
                <a:chExt cx="1919" cy="403"/>
              </a:xfrm>
            </p:grpSpPr>
            <p:sp>
              <p:nvSpPr>
                <p:cNvPr id="281650" name="Rectangle 51"/>
                <p:cNvSpPr>
                  <a:spLocks noChangeArrowheads="1"/>
                </p:cNvSpPr>
                <p:nvPr/>
              </p:nvSpPr>
              <p:spPr bwMode="auto">
                <a:xfrm>
                  <a:off x="43" y="2015"/>
                  <a:ext cx="1833"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Thời</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điểm</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đức</a:t>
                  </a:r>
                  <a:r>
                    <a:rPr kumimoji="1" lang="en-GB" sz="2400" b="1" dirty="0" smtClean="0">
                      <a:latin typeface="Arial" pitchFamily="34" charset="0"/>
                      <a:cs typeface="Times New Roman" pitchFamily="18" charset="0"/>
                    </a:rPr>
                    <a:t> tin…</a:t>
                  </a:r>
                  <a:endParaRPr kumimoji="1" lang="en-GB" sz="2400" b="1" dirty="0">
                    <a:latin typeface="Arial" pitchFamily="34" charset="0"/>
                    <a:cs typeface="Times New Roman" pitchFamily="18" charset="0"/>
                  </a:endParaRPr>
                </a:p>
              </p:txBody>
            </p:sp>
            <p:sp>
              <p:nvSpPr>
                <p:cNvPr id="281651" name="Rectangle 52"/>
                <p:cNvSpPr>
                  <a:spLocks noChangeArrowheads="1"/>
                </p:cNvSpPr>
                <p:nvPr/>
              </p:nvSpPr>
              <p:spPr bwMode="auto">
                <a:xfrm>
                  <a:off x="0" y="2015"/>
                  <a:ext cx="1919"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20" name="Group 53"/>
              <p:cNvGrpSpPr>
                <a:grpSpLocks/>
              </p:cNvGrpSpPr>
              <p:nvPr/>
            </p:nvGrpSpPr>
            <p:grpSpPr bwMode="auto">
              <a:xfrm>
                <a:off x="1919" y="2015"/>
                <a:ext cx="1920" cy="403"/>
                <a:chOff x="1919" y="2015"/>
                <a:chExt cx="1920" cy="403"/>
              </a:xfrm>
            </p:grpSpPr>
            <p:sp>
              <p:nvSpPr>
                <p:cNvPr id="281648" name="Rectangle 54"/>
                <p:cNvSpPr>
                  <a:spLocks noChangeArrowheads="1"/>
                </p:cNvSpPr>
                <p:nvPr/>
              </p:nvSpPr>
              <p:spPr bwMode="auto">
                <a:xfrm>
                  <a:off x="1962" y="2015"/>
                  <a:ext cx="1834" cy="403"/>
                </a:xfrm>
                <a:prstGeom prst="rect">
                  <a:avLst/>
                </a:prstGeom>
                <a:noFill/>
                <a:ln w="12700" cap="sq">
                  <a:noFill/>
                  <a:miter lim="800000"/>
                  <a:headEnd type="none" w="sm" len="sm"/>
                  <a:tailEnd type="none" w="sm" len="sm"/>
                </a:ln>
              </p:spPr>
              <p:txBody>
                <a:bodyPr/>
                <a:lstStyle/>
                <a:p>
                  <a:pPr>
                    <a:defRPr/>
                  </a:pPr>
                  <a:r>
                    <a:rPr kumimoji="1" lang="en-GB" sz="2400" b="1" dirty="0" err="1">
                      <a:latin typeface="Arial" pitchFamily="34" charset="0"/>
                      <a:cs typeface="Times New Roman" pitchFamily="18" charset="0"/>
                    </a:rPr>
                    <a:t>Trước</a:t>
                  </a:r>
                  <a:r>
                    <a:rPr kumimoji="1" lang="en-GB" sz="2400" b="1" dirty="0">
                      <a:latin typeface="Arial" pitchFamily="34" charset="0"/>
                      <a:cs typeface="Times New Roman" pitchFamily="18" charset="0"/>
                    </a:rPr>
                    <a:t> </a:t>
                  </a:r>
                  <a:r>
                    <a:rPr kumimoji="1" lang="en-GB" sz="2400" b="1" dirty="0" err="1">
                      <a:latin typeface="Arial" pitchFamily="34" charset="0"/>
                      <a:cs typeface="Times New Roman" pitchFamily="18" charset="0"/>
                    </a:rPr>
                    <a:t>khi</a:t>
                  </a:r>
                  <a:r>
                    <a:rPr kumimoji="1" lang="en-GB" sz="2400" b="1" dirty="0">
                      <a:latin typeface="Arial" pitchFamily="34" charset="0"/>
                      <a:cs typeface="Times New Roman" pitchFamily="18" charset="0"/>
                    </a:rPr>
                    <a:t> </a:t>
                  </a:r>
                  <a:r>
                    <a:rPr kumimoji="1" lang="en-GB" sz="2400" b="1" dirty="0" err="1">
                      <a:latin typeface="Arial" pitchFamily="34" charset="0"/>
                      <a:cs typeface="Times New Roman" pitchFamily="18" charset="0"/>
                    </a:rPr>
                    <a:t>được</a:t>
                  </a:r>
                  <a:r>
                    <a:rPr kumimoji="1" lang="en-GB" sz="2400" b="1" dirty="0">
                      <a:solidFill>
                        <a:schemeClr val="tx1">
                          <a:lumMod val="75000"/>
                        </a:schemeClr>
                      </a:solidFill>
                      <a:latin typeface="Arial" pitchFamily="34" charset="0"/>
                      <a:cs typeface="Times New Roman" pitchFamily="18" charset="0"/>
                    </a:rPr>
                    <a:t> </a:t>
                  </a:r>
                  <a:r>
                    <a:rPr kumimoji="1" lang="en-GB" sz="2400" b="1" dirty="0">
                      <a:latin typeface="Arial" pitchFamily="34" charset="0"/>
                      <a:cs typeface="Times New Roman" pitchFamily="18" charset="0"/>
                    </a:rPr>
                    <a:t> </a:t>
                  </a:r>
                  <a:r>
                    <a:rPr kumimoji="1" lang="en-GB" sz="2400" b="1" dirty="0" err="1">
                      <a:latin typeface="Arial" pitchFamily="34" charset="0"/>
                      <a:cs typeface="Times New Roman" pitchFamily="18" charset="0"/>
                    </a:rPr>
                    <a:t>cứu</a:t>
                  </a:r>
                  <a:endParaRPr kumimoji="1" lang="en-GB" sz="2400" b="1" dirty="0">
                    <a:latin typeface="Arial" pitchFamily="34" charset="0"/>
                    <a:cs typeface="Times New Roman" pitchFamily="18" charset="0"/>
                  </a:endParaRPr>
                </a:p>
              </p:txBody>
            </p:sp>
            <p:sp>
              <p:nvSpPr>
                <p:cNvPr id="281649" name="Rectangle 55"/>
                <p:cNvSpPr>
                  <a:spLocks noChangeArrowheads="1"/>
                </p:cNvSpPr>
                <p:nvPr/>
              </p:nvSpPr>
              <p:spPr bwMode="auto">
                <a:xfrm>
                  <a:off x="1919" y="2015"/>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21" name="Group 56"/>
              <p:cNvGrpSpPr>
                <a:grpSpLocks/>
              </p:cNvGrpSpPr>
              <p:nvPr/>
            </p:nvGrpSpPr>
            <p:grpSpPr bwMode="auto">
              <a:xfrm>
                <a:off x="3839" y="2015"/>
                <a:ext cx="1920" cy="403"/>
                <a:chOff x="3839" y="2015"/>
                <a:chExt cx="1920" cy="403"/>
              </a:xfrm>
            </p:grpSpPr>
            <p:sp>
              <p:nvSpPr>
                <p:cNvPr id="281646" name="Rectangle 57"/>
                <p:cNvSpPr>
                  <a:spLocks noChangeArrowheads="1"/>
                </p:cNvSpPr>
                <p:nvPr/>
              </p:nvSpPr>
              <p:spPr bwMode="auto">
                <a:xfrm>
                  <a:off x="3882" y="2015"/>
                  <a:ext cx="1834"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Sau</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khi</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được</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cứu</a:t>
                  </a:r>
                  <a:endParaRPr kumimoji="1" lang="en-GB" sz="2400" b="1" dirty="0">
                    <a:latin typeface="Arial" pitchFamily="34" charset="0"/>
                    <a:cs typeface="Times New Roman" pitchFamily="18" charset="0"/>
                  </a:endParaRPr>
                </a:p>
              </p:txBody>
            </p:sp>
            <p:sp>
              <p:nvSpPr>
                <p:cNvPr id="281647" name="Rectangle 58"/>
                <p:cNvSpPr>
                  <a:spLocks noChangeArrowheads="1"/>
                </p:cNvSpPr>
                <p:nvPr/>
              </p:nvSpPr>
              <p:spPr bwMode="auto">
                <a:xfrm>
                  <a:off x="3839" y="2015"/>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22" name="Group 59"/>
              <p:cNvGrpSpPr>
                <a:grpSpLocks/>
              </p:cNvGrpSpPr>
              <p:nvPr/>
            </p:nvGrpSpPr>
            <p:grpSpPr bwMode="auto">
              <a:xfrm>
                <a:off x="0" y="2418"/>
                <a:ext cx="1919" cy="403"/>
                <a:chOff x="0" y="2418"/>
                <a:chExt cx="1919" cy="403"/>
              </a:xfrm>
            </p:grpSpPr>
            <p:sp>
              <p:nvSpPr>
                <p:cNvPr id="281644" name="Rectangle 60"/>
                <p:cNvSpPr>
                  <a:spLocks noChangeArrowheads="1"/>
                </p:cNvSpPr>
                <p:nvPr/>
              </p:nvSpPr>
              <p:spPr bwMode="auto">
                <a:xfrm>
                  <a:off x="43" y="2418"/>
                  <a:ext cx="1833"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Nhấn</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mạnh</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đến</a:t>
                  </a:r>
                  <a:r>
                    <a:rPr kumimoji="1" lang="en-GB" sz="2400" b="1" dirty="0" smtClean="0">
                      <a:latin typeface="Arial" pitchFamily="34" charset="0"/>
                      <a:cs typeface="Times New Roman" pitchFamily="18" charset="0"/>
                    </a:rPr>
                    <a:t>…</a:t>
                  </a:r>
                  <a:endParaRPr kumimoji="1" lang="en-GB" sz="2400" dirty="0">
                    <a:latin typeface="Arial" pitchFamily="34" charset="0"/>
                    <a:cs typeface="Times New Roman" pitchFamily="18" charset="0"/>
                  </a:endParaRPr>
                </a:p>
              </p:txBody>
            </p:sp>
            <p:sp>
              <p:nvSpPr>
                <p:cNvPr id="281645" name="Rectangle 61"/>
                <p:cNvSpPr>
                  <a:spLocks noChangeArrowheads="1"/>
                </p:cNvSpPr>
                <p:nvPr/>
              </p:nvSpPr>
              <p:spPr bwMode="auto">
                <a:xfrm>
                  <a:off x="0" y="2418"/>
                  <a:ext cx="1919"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23" name="Group 62"/>
              <p:cNvGrpSpPr>
                <a:grpSpLocks/>
              </p:cNvGrpSpPr>
              <p:nvPr/>
            </p:nvGrpSpPr>
            <p:grpSpPr bwMode="auto">
              <a:xfrm>
                <a:off x="1919" y="2418"/>
                <a:ext cx="1920" cy="403"/>
                <a:chOff x="1919" y="2418"/>
                <a:chExt cx="1920" cy="403"/>
              </a:xfrm>
            </p:grpSpPr>
            <p:sp>
              <p:nvSpPr>
                <p:cNvPr id="281642" name="Rectangle 63"/>
                <p:cNvSpPr>
                  <a:spLocks noChangeArrowheads="1"/>
                </p:cNvSpPr>
                <p:nvPr/>
              </p:nvSpPr>
              <p:spPr bwMode="auto">
                <a:xfrm>
                  <a:off x="1962" y="2418"/>
                  <a:ext cx="1834"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Đức</a:t>
                  </a:r>
                  <a:r>
                    <a:rPr kumimoji="1" lang="en-GB" sz="2400" b="1" dirty="0" smtClean="0">
                      <a:latin typeface="Arial" pitchFamily="34" charset="0"/>
                      <a:cs typeface="Times New Roman" pitchFamily="18" charset="0"/>
                    </a:rPr>
                    <a:t> tin</a:t>
                  </a:r>
                </a:p>
                <a:p>
                  <a:pPr eaLnBrk="0" hangingPunct="0"/>
                  <a:endParaRPr kumimoji="1" lang="en-GB" sz="2400" b="1" dirty="0">
                    <a:latin typeface="Arial" pitchFamily="34" charset="0"/>
                    <a:cs typeface="Times New Roman" pitchFamily="18" charset="0"/>
                  </a:endParaRPr>
                </a:p>
              </p:txBody>
            </p:sp>
            <p:sp>
              <p:nvSpPr>
                <p:cNvPr id="281643" name="Rectangle 64"/>
                <p:cNvSpPr>
                  <a:spLocks noChangeArrowheads="1"/>
                </p:cNvSpPr>
                <p:nvPr/>
              </p:nvSpPr>
              <p:spPr bwMode="auto">
                <a:xfrm>
                  <a:off x="1919" y="2418"/>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nvGrpSpPr>
              <p:cNvPr id="24" name="Group 65"/>
              <p:cNvGrpSpPr>
                <a:grpSpLocks/>
              </p:cNvGrpSpPr>
              <p:nvPr/>
            </p:nvGrpSpPr>
            <p:grpSpPr bwMode="auto">
              <a:xfrm>
                <a:off x="3839" y="2418"/>
                <a:ext cx="1920" cy="403"/>
                <a:chOff x="3839" y="2418"/>
                <a:chExt cx="1920" cy="403"/>
              </a:xfrm>
            </p:grpSpPr>
            <p:sp>
              <p:nvSpPr>
                <p:cNvPr id="281640" name="Rectangle 66"/>
                <p:cNvSpPr>
                  <a:spLocks noChangeArrowheads="1"/>
                </p:cNvSpPr>
                <p:nvPr/>
              </p:nvSpPr>
              <p:spPr bwMode="auto">
                <a:xfrm>
                  <a:off x="3882" y="2418"/>
                  <a:ext cx="1834" cy="403"/>
                </a:xfrm>
                <a:prstGeom prst="rect">
                  <a:avLst/>
                </a:prstGeom>
                <a:noFill/>
                <a:ln w="12700" cap="sq">
                  <a:noFill/>
                  <a:miter lim="800000"/>
                  <a:headEnd type="none" w="sm" len="sm"/>
                  <a:tailEnd type="none" w="sm" len="sm"/>
                </a:ln>
              </p:spPr>
              <p:txBody>
                <a:bodyPr/>
                <a:lstStyle/>
                <a:p>
                  <a:r>
                    <a:rPr kumimoji="1" lang="en-GB" sz="2400" b="1" dirty="0" err="1" smtClean="0">
                      <a:latin typeface="Arial" pitchFamily="34" charset="0"/>
                      <a:cs typeface="Times New Roman" pitchFamily="18" charset="0"/>
                    </a:rPr>
                    <a:t>Việc</a:t>
                  </a:r>
                  <a:r>
                    <a:rPr kumimoji="1" lang="en-GB" sz="2400" b="1" dirty="0" smtClean="0">
                      <a:latin typeface="Arial" pitchFamily="34" charset="0"/>
                      <a:cs typeface="Times New Roman" pitchFamily="18" charset="0"/>
                    </a:rPr>
                    <a:t> </a:t>
                  </a:r>
                  <a:r>
                    <a:rPr kumimoji="1" lang="en-GB" sz="2400" b="1" dirty="0" err="1" smtClean="0">
                      <a:latin typeface="Arial" pitchFamily="34" charset="0"/>
                      <a:cs typeface="Times New Roman" pitchFamily="18" charset="0"/>
                    </a:rPr>
                    <a:t>làm</a:t>
                  </a:r>
                  <a:endParaRPr kumimoji="1" lang="en-GB" sz="2400" b="1" dirty="0" smtClean="0">
                    <a:latin typeface="Arial" pitchFamily="34" charset="0"/>
                    <a:cs typeface="Times New Roman" pitchFamily="18" charset="0"/>
                  </a:endParaRPr>
                </a:p>
                <a:p>
                  <a:pPr eaLnBrk="0" hangingPunct="0"/>
                  <a:endParaRPr kumimoji="1" lang="en-GB" sz="2400" dirty="0">
                    <a:latin typeface="Arial" pitchFamily="34" charset="0"/>
                    <a:cs typeface="Times New Roman" pitchFamily="18" charset="0"/>
                  </a:endParaRPr>
                </a:p>
              </p:txBody>
            </p:sp>
            <p:sp>
              <p:nvSpPr>
                <p:cNvPr id="281641" name="Rectangle 67"/>
                <p:cNvSpPr>
                  <a:spLocks noChangeArrowheads="1"/>
                </p:cNvSpPr>
                <p:nvPr/>
              </p:nvSpPr>
              <p:spPr bwMode="auto">
                <a:xfrm>
                  <a:off x="3839" y="2418"/>
                  <a:ext cx="1920" cy="403"/>
                </a:xfrm>
                <a:prstGeom prst="rect">
                  <a:avLst/>
                </a:prstGeom>
                <a:noFill/>
                <a:ln w="7"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grpSp>
        <p:sp>
          <p:nvSpPr>
            <p:cNvPr id="281618" name="Rectangle 68"/>
            <p:cNvSpPr>
              <a:spLocks noChangeArrowheads="1"/>
            </p:cNvSpPr>
            <p:nvPr/>
          </p:nvSpPr>
          <p:spPr bwMode="auto">
            <a:xfrm>
              <a:off x="-3" y="-3"/>
              <a:ext cx="5765" cy="2827"/>
            </a:xfrm>
            <a:prstGeom prst="rect">
              <a:avLst/>
            </a:prstGeom>
            <a:noFill/>
            <a:ln w="11112" cap="sq">
              <a:noFill/>
              <a:miter lim="800000"/>
              <a:headEnd type="none" w="sm" len="sm"/>
              <a:tailEnd type="none" w="sm" len="sm"/>
            </a:ln>
          </p:spPr>
          <p:txBody>
            <a:bodyPr/>
            <a:lstStyle/>
            <a:p>
              <a:pPr fontAlgn="base">
                <a:spcBef>
                  <a:spcPct val="0"/>
                </a:spcBef>
                <a:spcAft>
                  <a:spcPct val="0"/>
                </a:spcAft>
              </a:pPr>
              <a:endParaRPr lang="en-US" sz="2400">
                <a:solidFill>
                  <a:srgbClr val="FFFFCC"/>
                </a:solidFill>
                <a:latin typeface="Arial" pitchFamily="34" charset="0"/>
                <a:ea typeface="MS PGothic" pitchFamily="34" charset="-128"/>
                <a:cs typeface="Arial" pitchFamily="34" charset="0"/>
              </a:endParaRPr>
            </a:p>
          </p:txBody>
        </p:sp>
      </p:grpSp>
      <p:sp>
        <p:nvSpPr>
          <p:cNvPr id="281603" name="Text Box 69"/>
          <p:cNvSpPr txBox="1">
            <a:spLocks noChangeArrowheads="1"/>
          </p:cNvSpPr>
          <p:nvPr/>
        </p:nvSpPr>
        <p:spPr bwMode="auto">
          <a:xfrm>
            <a:off x="8305800" y="76200"/>
            <a:ext cx="784225" cy="461963"/>
          </a:xfrm>
          <a:prstGeom prst="rect">
            <a:avLst/>
          </a:prstGeom>
          <a:noFill/>
          <a:ln w="12700">
            <a:noFill/>
            <a:miter lim="800000"/>
            <a:headEnd type="none" w="sm" len="sm"/>
            <a:tailEnd type="none" w="sm" len="sm"/>
          </a:ln>
        </p:spPr>
        <p:txBody>
          <a:bodyPr wrap="none">
            <a:spAutoFit/>
          </a:bodyPr>
          <a:lstStyle/>
          <a:p>
            <a:pPr fontAlgn="base">
              <a:spcBef>
                <a:spcPct val="0"/>
              </a:spcBef>
              <a:spcAft>
                <a:spcPct val="0"/>
              </a:spcAft>
            </a:pPr>
            <a:r>
              <a:rPr lang="en-US" sz="2400" b="1">
                <a:solidFill>
                  <a:srgbClr val="FFFFCC"/>
                </a:solidFill>
                <a:latin typeface="Arial" pitchFamily="34" charset="0"/>
                <a:ea typeface="MS PGothic" pitchFamily="34" charset="-128"/>
                <a:cs typeface="Arial" pitchFamily="34" charset="0"/>
              </a:rPr>
              <a:t>174j</a:t>
            </a:r>
          </a:p>
        </p:txBody>
      </p:sp>
      <p:sp>
        <p:nvSpPr>
          <p:cNvPr id="83" name="Rectangle 82"/>
          <p:cNvSpPr/>
          <p:nvPr/>
        </p:nvSpPr>
        <p:spPr>
          <a:xfrm>
            <a:off x="457200" y="1676400"/>
            <a:ext cx="1542365" cy="584775"/>
          </a:xfrm>
          <a:prstGeom prst="rect">
            <a:avLst/>
          </a:prstGeom>
        </p:spPr>
        <p:txBody>
          <a:bodyPr wrap="square">
            <a:spAutoFit/>
          </a:bodyPr>
          <a:lstStyle/>
          <a:p>
            <a:r>
              <a:rPr kumimoji="1" lang="en-GB" sz="3200" b="1" i="1" u="sng" dirty="0" err="1" smtClean="0">
                <a:latin typeface="Arial" pitchFamily="34" charset="0"/>
                <a:cs typeface="Times New Roman" pitchFamily="18" charset="0"/>
              </a:rPr>
              <a:t>Mục</a:t>
            </a:r>
            <a:endParaRPr kumimoji="1" lang="en-GB" sz="3200" u="sng" dirty="0">
              <a:latin typeface="Arial" pitchFamily="34" charset="0"/>
              <a:cs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CA">
              <a:cs typeface="ＭＳ Ｐゴシック" charset="-128"/>
            </a:endParaRPr>
          </a:p>
        </p:txBody>
      </p:sp>
      <p:sp>
        <p:nvSpPr>
          <p:cNvPr id="3" name="Text Placeholder 2"/>
          <p:cNvSpPr>
            <a:spLocks noGrp="1"/>
          </p:cNvSpPr>
          <p:nvPr>
            <p:ph type="body" idx="1"/>
          </p:nvPr>
        </p:nvSpPr>
        <p:spPr/>
        <p:txBody>
          <a:bodyPr/>
          <a:lstStyle/>
          <a:p>
            <a:pPr>
              <a:buFont typeface="Wingdings" panose="05000000000000000000" pitchFamily="2" charset="2"/>
              <a:buNone/>
              <a:defRPr/>
            </a:pPr>
            <a:endParaRPr lang="en-CA" dirty="0">
              <a:cs typeface="ＭＳ Ｐゴシック" charset="-128"/>
            </a:endParaRPr>
          </a:p>
        </p:txBody>
      </p:sp>
      <p:sp>
        <p:nvSpPr>
          <p:cNvPr id="4" name="Text Box 6"/>
          <p:cNvSpPr txBox="1">
            <a:spLocks noChangeArrowheads="1"/>
          </p:cNvSpPr>
          <p:nvPr/>
        </p:nvSpPr>
        <p:spPr bwMode="auto">
          <a:xfrm>
            <a:off x="230188" y="955675"/>
            <a:ext cx="4113212" cy="5597525"/>
          </a:xfrm>
          <a:prstGeom prst="rect">
            <a:avLst/>
          </a:prstGeom>
          <a:solidFill>
            <a:srgbClr val="00009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marL="457200" indent="-457200">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vi-VN" altLang="zh-CN" sz="2400" b="1" u="sng" smtClean="0">
                <a:solidFill>
                  <a:srgbClr val="FFFFFF"/>
                </a:solidFill>
                <a:latin typeface="Ariual" charset="0"/>
              </a:rPr>
              <a:t>Bằng chứng từ bên ngoài</a:t>
            </a:r>
          </a:p>
          <a:p>
            <a:pPr algn="ctr" fontAlgn="base">
              <a:spcBef>
                <a:spcPct val="0"/>
              </a:spcBef>
              <a:spcAft>
                <a:spcPct val="0"/>
              </a:spcAft>
            </a:pPr>
            <a:endParaRPr lang="vi-VN" altLang="zh-CN" sz="2400" b="1" u="sng" smtClean="0">
              <a:solidFill>
                <a:srgbClr val="FFFFFF"/>
              </a:solidFill>
              <a:latin typeface="Ariual" charset="0"/>
            </a:endParaRPr>
          </a:p>
          <a:p>
            <a:pPr algn="ctr" fontAlgn="base">
              <a:spcBef>
                <a:spcPct val="0"/>
              </a:spcBef>
              <a:spcAft>
                <a:spcPct val="0"/>
              </a:spcAft>
            </a:pPr>
            <a:r>
              <a:rPr lang="vi-VN" altLang="zh-CN" sz="2400" b="1" u="sng" smtClean="0">
                <a:solidFill>
                  <a:srgbClr val="FFFFFF"/>
                </a:solidFill>
                <a:latin typeface="Ariual" charset="0"/>
              </a:rPr>
              <a:t>Quan điểm truyền thống:</a:t>
            </a:r>
          </a:p>
          <a:p>
            <a:pPr algn="ctr" fontAlgn="base">
              <a:spcBef>
                <a:spcPct val="0"/>
              </a:spcBef>
              <a:spcAft>
                <a:spcPct val="0"/>
              </a:spcAft>
            </a:pPr>
            <a:r>
              <a:rPr lang="vi-VN" altLang="zh-CN" sz="2400" b="1" u="sng" smtClean="0">
                <a:solidFill>
                  <a:srgbClr val="FFFFFF"/>
                </a:solidFill>
                <a:latin typeface="Ariual" charset="0"/>
              </a:rPr>
              <a:t>Phaolô đã viết Gal</a:t>
            </a:r>
          </a:p>
          <a:p>
            <a:pPr algn="ctr" fontAlgn="base">
              <a:spcBef>
                <a:spcPct val="0"/>
              </a:spcBef>
              <a:spcAft>
                <a:spcPct val="0"/>
              </a:spcAft>
            </a:pPr>
            <a:endParaRPr lang="vi-VN" altLang="zh-CN" sz="2400" b="1" u="sng" smtClean="0">
              <a:solidFill>
                <a:srgbClr val="FFFFFF"/>
              </a:solidFill>
              <a:latin typeface="Ariual" charset="0"/>
            </a:endParaRPr>
          </a:p>
          <a:p>
            <a:pPr algn="ctr" fontAlgn="base">
              <a:spcBef>
                <a:spcPct val="0"/>
              </a:spcBef>
              <a:spcAft>
                <a:spcPct val="0"/>
              </a:spcAft>
            </a:pPr>
            <a:r>
              <a:rPr lang="en-US" altLang="zh-CN" sz="2400" b="1" u="sng" smtClean="0">
                <a:solidFill>
                  <a:srgbClr val="FFFFFF"/>
                </a:solidFill>
                <a:latin typeface="Ariual" charset="0"/>
              </a:rPr>
              <a:t>1. </a:t>
            </a:r>
            <a:r>
              <a:rPr lang="vi-VN" altLang="zh-CN" sz="2400" b="1" u="sng" smtClean="0">
                <a:solidFill>
                  <a:srgbClr val="FFFFFF"/>
                </a:solidFill>
                <a:latin typeface="Ariual" charset="0"/>
              </a:rPr>
              <a:t>Ủng hộ </a:t>
            </a:r>
            <a:r>
              <a:rPr lang="en-US" altLang="zh-CN" sz="2400" b="1" u="sng" smtClean="0">
                <a:solidFill>
                  <a:srgbClr val="FFFFFF"/>
                </a:solidFill>
                <a:latin typeface="Ariual" charset="0"/>
              </a:rPr>
              <a:t>ban </a:t>
            </a:r>
            <a:r>
              <a:rPr lang="vi-VN" altLang="zh-CN" sz="2400" b="1" u="sng" smtClean="0">
                <a:solidFill>
                  <a:srgbClr val="FFFFFF"/>
                </a:solidFill>
                <a:latin typeface="Ariual" charset="0"/>
              </a:rPr>
              <a:t>đầu bởi</a:t>
            </a:r>
          </a:p>
          <a:p>
            <a:pPr algn="ctr" fontAlgn="base">
              <a:spcBef>
                <a:spcPct val="0"/>
              </a:spcBef>
              <a:spcAft>
                <a:spcPct val="0"/>
              </a:spcAft>
            </a:pPr>
            <a:r>
              <a:rPr lang="vi-VN" altLang="zh-CN" sz="2400" b="1" u="sng" smtClean="0">
                <a:solidFill>
                  <a:srgbClr val="FFFFFF"/>
                </a:solidFill>
                <a:latin typeface="Ariual" charset="0"/>
              </a:rPr>
              <a:t>Polycarp, Marcion</a:t>
            </a:r>
          </a:p>
          <a:p>
            <a:pPr algn="ctr" fontAlgn="base">
              <a:spcBef>
                <a:spcPct val="0"/>
              </a:spcBef>
              <a:spcAft>
                <a:spcPct val="0"/>
              </a:spcAft>
            </a:pPr>
            <a:endParaRPr lang="vi-VN" altLang="zh-CN" sz="2400" b="1" u="sng" smtClean="0">
              <a:solidFill>
                <a:srgbClr val="FFFFFF"/>
              </a:solidFill>
              <a:latin typeface="Ariual" charset="0"/>
            </a:endParaRPr>
          </a:p>
          <a:p>
            <a:pPr algn="ctr" fontAlgn="base">
              <a:spcBef>
                <a:spcPct val="0"/>
              </a:spcBef>
              <a:spcAft>
                <a:spcPct val="0"/>
              </a:spcAft>
            </a:pPr>
            <a:r>
              <a:rPr lang="vi-VN" altLang="zh-CN" sz="2400" b="1" u="sng" smtClean="0">
                <a:solidFill>
                  <a:srgbClr val="FFFFFF"/>
                </a:solidFill>
                <a:latin typeface="Ariual" charset="0"/>
              </a:rPr>
              <a:t>2. Ngay cả các nhà phê bình </a:t>
            </a:r>
            <a:r>
              <a:rPr lang="en-US" altLang="zh-CN" sz="2400" b="1" u="sng" smtClean="0">
                <a:solidFill>
                  <a:srgbClr val="FFFFFF"/>
                </a:solidFill>
                <a:latin typeface="Ariual" charset="0"/>
              </a:rPr>
              <a:t>Đức </a:t>
            </a:r>
            <a:r>
              <a:rPr lang="vi-VN" altLang="zh-CN" sz="2400" b="1" u="sng" smtClean="0">
                <a:solidFill>
                  <a:srgbClr val="FFFFFF"/>
                </a:solidFill>
                <a:latin typeface="Ariual" charset="0"/>
              </a:rPr>
              <a:t>thế kỷ </a:t>
            </a:r>
            <a:r>
              <a:rPr lang="en-US" altLang="zh-CN" sz="2400" b="1" u="sng" smtClean="0">
                <a:solidFill>
                  <a:srgbClr val="FFFFFF"/>
                </a:solidFill>
                <a:latin typeface="Ariual" charset="0"/>
              </a:rPr>
              <a:t>19 </a:t>
            </a:r>
            <a:r>
              <a:rPr lang="vi-VN" altLang="zh-CN" sz="2400" b="1" u="sng" smtClean="0">
                <a:solidFill>
                  <a:srgbClr val="FFFFFF"/>
                </a:solidFill>
                <a:latin typeface="Ariual" charset="0"/>
              </a:rPr>
              <a:t>chấp nhận quyền tác giả</a:t>
            </a:r>
            <a:r>
              <a:rPr lang="en-US" altLang="zh-CN" sz="2400" b="1" u="sng" smtClean="0">
                <a:solidFill>
                  <a:srgbClr val="FFFFFF"/>
                </a:solidFill>
                <a:latin typeface="Ariual" charset="0"/>
              </a:rPr>
              <a:t> của</a:t>
            </a:r>
            <a:r>
              <a:rPr lang="vi-VN" altLang="zh-CN" sz="2400" b="1" u="sng" smtClean="0">
                <a:solidFill>
                  <a:srgbClr val="FFFFFF"/>
                </a:solidFill>
                <a:latin typeface="Ariual" charset="0"/>
              </a:rPr>
              <a:t> Phaolô .</a:t>
            </a:r>
            <a:endParaRPr lang="en-US" sz="2400" b="1" smtClean="0">
              <a:solidFill>
                <a:srgbClr val="FFFFFF"/>
              </a:solidFill>
              <a:latin typeface="Ariual" charset="0"/>
            </a:endParaRPr>
          </a:p>
        </p:txBody>
      </p:sp>
      <p:sp>
        <p:nvSpPr>
          <p:cNvPr id="5" name="Text Box 7"/>
          <p:cNvSpPr txBox="1">
            <a:spLocks noChangeArrowheads="1"/>
          </p:cNvSpPr>
          <p:nvPr/>
        </p:nvSpPr>
        <p:spPr bwMode="auto">
          <a:xfrm>
            <a:off x="4724400" y="955675"/>
            <a:ext cx="4113213" cy="5629275"/>
          </a:xfrm>
          <a:prstGeom prst="rect">
            <a:avLst/>
          </a:prstGeom>
          <a:solidFill>
            <a:srgbClr val="00009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marL="457200" indent="-457200">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vi-VN" altLang="zh-CN" sz="2400" b="1" smtClean="0">
                <a:solidFill>
                  <a:srgbClr val="FFFFFF"/>
                </a:solidFill>
                <a:latin typeface="Ariual" charset="0"/>
              </a:rPr>
              <a:t>Bằng chứng bên trong</a:t>
            </a:r>
          </a:p>
          <a:p>
            <a:pPr algn="ctr" fontAlgn="base">
              <a:spcBef>
                <a:spcPct val="0"/>
              </a:spcBef>
              <a:spcAft>
                <a:spcPct val="0"/>
              </a:spcAft>
              <a:buFontTx/>
              <a:buAutoNum type="arabicPeriod"/>
            </a:pPr>
            <a:endParaRPr lang="vi-VN" altLang="zh-CN" sz="2400" b="1" smtClean="0">
              <a:solidFill>
                <a:srgbClr val="FFFFFF"/>
              </a:solidFill>
              <a:latin typeface="Ariual" charset="0"/>
            </a:endParaRPr>
          </a:p>
          <a:p>
            <a:pPr algn="ctr" fontAlgn="base">
              <a:spcBef>
                <a:spcPct val="0"/>
              </a:spcBef>
              <a:spcAft>
                <a:spcPct val="0"/>
              </a:spcAft>
              <a:buFontTx/>
              <a:buAutoNum type="arabicPeriod"/>
            </a:pPr>
            <a:r>
              <a:rPr lang="vi-VN" altLang="zh-CN" sz="2400" b="1" smtClean="0">
                <a:solidFill>
                  <a:srgbClr val="FFFFFF"/>
                </a:solidFill>
                <a:latin typeface="Ariual" charset="0"/>
              </a:rPr>
              <a:t>Galati lưu ý một cách rõ ràng Paul là tác giả</a:t>
            </a:r>
            <a:r>
              <a:rPr lang="en-US" altLang="zh-CN" sz="2400" b="1" smtClean="0">
                <a:solidFill>
                  <a:srgbClr val="FFFFFF"/>
                </a:solidFill>
                <a:latin typeface="Ariual" charset="0"/>
              </a:rPr>
              <a:t> </a:t>
            </a:r>
            <a:r>
              <a:rPr lang="vi-VN" altLang="zh-CN" sz="2400" b="1" smtClean="0">
                <a:solidFill>
                  <a:srgbClr val="FFFFFF"/>
                </a:solidFill>
                <a:latin typeface="Ariual" charset="0"/>
              </a:rPr>
              <a:t>(1:1; 5:2)</a:t>
            </a:r>
          </a:p>
          <a:p>
            <a:pPr algn="ctr" fontAlgn="base">
              <a:spcBef>
                <a:spcPct val="0"/>
              </a:spcBef>
              <a:spcAft>
                <a:spcPct val="0"/>
              </a:spcAft>
              <a:buFontTx/>
              <a:buAutoNum type="arabicPeriod"/>
            </a:pPr>
            <a:endParaRPr lang="vi-VN" altLang="zh-CN" sz="2400" b="1" smtClean="0">
              <a:solidFill>
                <a:srgbClr val="FFFFFF"/>
              </a:solidFill>
              <a:latin typeface="Ariual" charset="0"/>
            </a:endParaRPr>
          </a:p>
          <a:p>
            <a:pPr algn="ctr" fontAlgn="base">
              <a:spcBef>
                <a:spcPct val="0"/>
              </a:spcBef>
              <a:spcAft>
                <a:spcPct val="0"/>
              </a:spcAft>
              <a:buFontTx/>
              <a:buAutoNum type="arabicPeriod"/>
            </a:pPr>
            <a:r>
              <a:rPr lang="vi-VN" altLang="zh-CN" sz="2400" b="1" smtClean="0">
                <a:solidFill>
                  <a:srgbClr val="FFFFFF"/>
                </a:solidFill>
                <a:latin typeface="Ariual" charset="0"/>
              </a:rPr>
              <a:t>Phaolô có thể </a:t>
            </a:r>
            <a:r>
              <a:rPr lang="en-US" altLang="zh-CN" sz="2400" b="1" smtClean="0">
                <a:solidFill>
                  <a:srgbClr val="FFFFFF"/>
                </a:solidFill>
                <a:latin typeface="Ariual" charset="0"/>
              </a:rPr>
              <a:t>không theo thói quen đọc cho một thư ký viết nhưng ông tự viết thư tín này. </a:t>
            </a:r>
            <a:r>
              <a:rPr lang="vi-VN" altLang="zh-CN" sz="2400" b="1" smtClean="0">
                <a:solidFill>
                  <a:srgbClr val="FFFFFF"/>
                </a:solidFill>
                <a:latin typeface="Ariual" charset="0"/>
              </a:rPr>
              <a:t>(6:11)</a:t>
            </a:r>
          </a:p>
          <a:p>
            <a:pPr algn="ctr" fontAlgn="base">
              <a:spcBef>
                <a:spcPct val="0"/>
              </a:spcBef>
              <a:spcAft>
                <a:spcPct val="0"/>
              </a:spcAft>
              <a:buFontTx/>
              <a:buAutoNum type="arabicPeriod"/>
            </a:pPr>
            <a:r>
              <a:rPr lang="vi-VN" altLang="zh-CN" sz="2400" b="1" smtClean="0">
                <a:solidFill>
                  <a:srgbClr val="FFFFFF"/>
                </a:solidFill>
                <a:latin typeface="Ariual" charset="0"/>
              </a:rPr>
              <a:t>Chương 1 và 2 là tự truyện với nhiều chủ đề </a:t>
            </a:r>
            <a:r>
              <a:rPr lang="en-US" altLang="zh-CN" sz="2400" b="1" smtClean="0">
                <a:solidFill>
                  <a:srgbClr val="FFFFFF"/>
                </a:solidFill>
                <a:latin typeface="Ariual" charset="0"/>
              </a:rPr>
              <a:t>quen thuộc của</a:t>
            </a:r>
            <a:r>
              <a:rPr lang="vi-VN" altLang="zh-CN" sz="2400" b="1" smtClean="0">
                <a:solidFill>
                  <a:srgbClr val="FFFFFF"/>
                </a:solidFill>
                <a:latin typeface="Ariual" charset="0"/>
              </a:rPr>
              <a:t> Phaolô (ân sủng, pháp luật).</a:t>
            </a:r>
            <a:r>
              <a:rPr lang="en-US" altLang="zh-CN" sz="2400" b="1" smtClean="0">
                <a:solidFill>
                  <a:srgbClr val="FFFFFF"/>
                </a:solidFill>
                <a:latin typeface="Ariual" charset="0"/>
              </a:rPr>
              <a:t> </a:t>
            </a:r>
            <a:endParaRPr lang="en-US" sz="2400" b="1" smtClean="0">
              <a:solidFill>
                <a:srgbClr val="FFFFFF"/>
              </a:solidFill>
              <a:latin typeface="Ariual" charset="0"/>
            </a:endParaRPr>
          </a:p>
        </p:txBody>
      </p:sp>
      <p:sp>
        <p:nvSpPr>
          <p:cNvPr id="6" name="Title 6"/>
          <p:cNvSpPr txBox="1">
            <a:spLocks/>
          </p:cNvSpPr>
          <p:nvPr/>
        </p:nvSpPr>
        <p:spPr bwMode="auto">
          <a:xfrm>
            <a:off x="2708275" y="152400"/>
            <a:ext cx="3387725"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p:spPr>
        <p:txBody>
          <a:bodyPr anchor="b">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0" fontAlgn="base" hangingPunct="0">
              <a:spcBef>
                <a:spcPct val="0"/>
              </a:spcBef>
              <a:spcAft>
                <a:spcPct val="0"/>
              </a:spcAft>
            </a:pPr>
            <a:r>
              <a:rPr lang="en-US" sz="2800" b="1" smtClean="0">
                <a:solidFill>
                  <a:srgbClr val="FFFFFF"/>
                </a:solidFill>
                <a:effectLst>
                  <a:outerShdw blurRad="38100" dist="38100" dir="2700000" algn="tl">
                    <a:srgbClr val="000000"/>
                  </a:outerShdw>
                </a:effectLst>
                <a:latin typeface="Ariual" charset="0"/>
              </a:rPr>
              <a:t>Tác giả</a:t>
            </a:r>
          </a:p>
        </p:txBody>
      </p:sp>
      <p:sp>
        <p:nvSpPr>
          <p:cNvPr id="7" name="Text Box 8"/>
          <p:cNvSpPr txBox="1">
            <a:spLocks noChangeArrowheads="1"/>
          </p:cNvSpPr>
          <p:nvPr/>
        </p:nvSpPr>
        <p:spPr bwMode="auto">
          <a:xfrm rot="-1200000">
            <a:off x="2327275" y="2886075"/>
            <a:ext cx="4572000" cy="206057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vi-VN" altLang="zh-CN" b="1" smtClean="0">
                <a:solidFill>
                  <a:srgbClr val="FFFFFF"/>
                </a:solidFill>
                <a:latin typeface="Ariual" charset="0"/>
              </a:rPr>
              <a:t>Cả bằng chứng bên ngoài và bằng chứng nội bộ </a:t>
            </a:r>
            <a:r>
              <a:rPr lang="en-US" altLang="zh-CN" b="1" smtClean="0">
                <a:solidFill>
                  <a:srgbClr val="FFFFFF"/>
                </a:solidFill>
                <a:latin typeface="Ariual" charset="0"/>
              </a:rPr>
              <a:t>đều khẳng định</a:t>
            </a:r>
            <a:r>
              <a:rPr lang="vi-VN" altLang="zh-CN" b="1" smtClean="0">
                <a:solidFill>
                  <a:srgbClr val="FFFFFF"/>
                </a:solidFill>
                <a:latin typeface="Ariual" charset="0"/>
              </a:rPr>
              <a:t> Phaolô</a:t>
            </a:r>
            <a:r>
              <a:rPr lang="en-US" altLang="zh-CN" b="1" smtClean="0">
                <a:solidFill>
                  <a:srgbClr val="FFFFFF"/>
                </a:solidFill>
                <a:latin typeface="Ariual" charset="0"/>
              </a:rPr>
              <a:t> là trước giả</a:t>
            </a:r>
            <a:endParaRPr lang="en-US" b="1" smtClean="0">
              <a:solidFill>
                <a:srgbClr val="FFFFFF"/>
              </a:solidFill>
              <a:latin typeface="Ariual" charset="0"/>
            </a:endParaRPr>
          </a:p>
        </p:txBody>
      </p:sp>
    </p:spTree>
    <p:extLst>
      <p:ext uri="{BB962C8B-B14F-4D97-AF65-F5344CB8AC3E}">
        <p14:creationId xmlns:p14="http://schemas.microsoft.com/office/powerpoint/2010/main" val="42636854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a:xfrm>
            <a:off x="0" y="838200"/>
            <a:ext cx="4267200" cy="762000"/>
          </a:xfrm>
          <a:solidFill>
            <a:schemeClr val="bg2"/>
          </a:solidFill>
        </p:spPr>
        <p:txBody>
          <a:bodyPr/>
          <a:lstStyle/>
          <a:p>
            <a:pPr eaLnBrk="1" hangingPunct="1"/>
            <a:r>
              <a:rPr lang="en-US">
                <a:latin typeface="Tahoma" charset="0"/>
                <a:ea typeface="MS PGothic" charset="0"/>
              </a:rPr>
              <a:t>Ga-la-ti 6:11</a:t>
            </a:r>
          </a:p>
        </p:txBody>
      </p:sp>
      <p:pic>
        <p:nvPicPr>
          <p:cNvPr id="44037" name="Picture 1029" descr="Paul &amp; 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06575"/>
            <a:ext cx="49276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1030"/>
          <p:cNvSpPr txBox="1">
            <a:spLocks noChangeArrowheads="1"/>
          </p:cNvSpPr>
          <p:nvPr/>
        </p:nvSpPr>
        <p:spPr bwMode="auto">
          <a:xfrm>
            <a:off x="4876800" y="561975"/>
            <a:ext cx="4267200" cy="2062163"/>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b="1" smtClean="0">
                <a:solidFill>
                  <a:srgbClr val="FFFFFF"/>
                </a:solidFill>
                <a:latin typeface="Arial" charset="0"/>
                <a:cs typeface="Arial" charset="0"/>
              </a:rPr>
              <a:t>Greek:</a:t>
            </a:r>
          </a:p>
          <a:p>
            <a:pPr fontAlgn="base">
              <a:spcBef>
                <a:spcPct val="0"/>
              </a:spcBef>
              <a:spcAft>
                <a:spcPct val="0"/>
              </a:spcAft>
            </a:pPr>
            <a:r>
              <a:rPr lang="en-US" b="1" smtClean="0">
                <a:solidFill>
                  <a:srgbClr val="FFFFFF"/>
                </a:solidFill>
                <a:latin typeface="Bwgrkl" charset="0"/>
                <a:cs typeface="Arial" charset="0"/>
              </a:rPr>
              <a:t>:Idete phli,koij u`mi/n gra,mmasin </a:t>
            </a:r>
            <a:r>
              <a:rPr lang="en-US" b="1" smtClean="0">
                <a:solidFill>
                  <a:srgbClr val="FF9900"/>
                </a:solidFill>
                <a:latin typeface="Bwgrkl" charset="0"/>
                <a:cs typeface="Arial" charset="0"/>
              </a:rPr>
              <a:t>e;graya</a:t>
            </a:r>
            <a:r>
              <a:rPr lang="en-US" b="1" smtClean="0">
                <a:solidFill>
                  <a:srgbClr val="FFFFFF"/>
                </a:solidFill>
                <a:latin typeface="Bwgrkl" charset="0"/>
                <a:cs typeface="Arial" charset="0"/>
              </a:rPr>
              <a:t> th/| evmh/| ceiri,Å</a:t>
            </a:r>
          </a:p>
        </p:txBody>
      </p:sp>
      <p:sp>
        <p:nvSpPr>
          <p:cNvPr id="44039" name="Text Box 1031"/>
          <p:cNvSpPr txBox="1">
            <a:spLocks noChangeArrowheads="1"/>
          </p:cNvSpPr>
          <p:nvPr/>
        </p:nvSpPr>
        <p:spPr bwMode="auto">
          <a:xfrm>
            <a:off x="4876800" y="4965700"/>
            <a:ext cx="4267200" cy="1384300"/>
          </a:xfrm>
          <a:prstGeom prst="rect">
            <a:avLst/>
          </a:prstGeom>
          <a:gradFill rotWithShape="1">
            <a:gsLst>
              <a:gs pos="0">
                <a:schemeClr val="bg2"/>
              </a:gs>
              <a:gs pos="100000">
                <a:schemeClr val="bg2">
                  <a:gamma/>
                  <a:shade val="46275"/>
                  <a:invGamma/>
                </a:schemeClr>
              </a:gs>
            </a:gsLst>
            <a:lin ang="5400000" scaled="1"/>
          </a:gradFill>
          <a:ln w="12700">
            <a:noFill/>
            <a:miter lim="800000"/>
            <a:headEnd type="none" w="sm" len="sm"/>
            <a:tailEnd type="none" w="sm" len="sm"/>
          </a:ln>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fontAlgn="base">
              <a:spcBef>
                <a:spcPct val="0"/>
              </a:spcBef>
              <a:spcAft>
                <a:spcPct val="0"/>
              </a:spcAft>
            </a:pPr>
            <a:r>
              <a:rPr lang="en-US" sz="2800" b="1" smtClean="0">
                <a:solidFill>
                  <a:srgbClr val="FFFFFF"/>
                </a:solidFill>
                <a:latin typeface="Arial" charset="0"/>
                <a:cs typeface="Arial" charset="0"/>
              </a:rPr>
              <a:t>NIV (quá khứ):</a:t>
            </a:r>
          </a:p>
          <a:p>
            <a:pPr fontAlgn="base">
              <a:spcBef>
                <a:spcPct val="0"/>
              </a:spcBef>
              <a:spcAft>
                <a:spcPct val="0"/>
              </a:spcAft>
            </a:pPr>
            <a:r>
              <a:rPr lang="en-US" sz="2800" smtClean="0">
                <a:solidFill>
                  <a:srgbClr val="FFFFFF"/>
                </a:solidFill>
                <a:latin typeface="Arial" charset="0"/>
                <a:cs typeface="Arial" charset="0"/>
              </a:rPr>
              <a:t>Tôi </a:t>
            </a:r>
            <a:r>
              <a:rPr lang="en-US" sz="2800" smtClean="0">
                <a:solidFill>
                  <a:srgbClr val="FF0000"/>
                </a:solidFill>
                <a:latin typeface="Arial" charset="0"/>
                <a:cs typeface="Arial" charset="0"/>
              </a:rPr>
              <a:t>viết</a:t>
            </a:r>
            <a:r>
              <a:rPr lang="en-US" sz="2800" smtClean="0">
                <a:solidFill>
                  <a:srgbClr val="FFFFFF"/>
                </a:solidFill>
                <a:latin typeface="Arial" charset="0"/>
                <a:cs typeface="Arial" charset="0"/>
              </a:rPr>
              <a:t> cho anh em bằng chính tay mình!</a:t>
            </a:r>
          </a:p>
        </p:txBody>
      </p:sp>
      <p:sp>
        <p:nvSpPr>
          <p:cNvPr id="44040" name="Text Box 1032"/>
          <p:cNvSpPr txBox="1">
            <a:spLocks noChangeArrowheads="1"/>
          </p:cNvSpPr>
          <p:nvPr/>
        </p:nvSpPr>
        <p:spPr bwMode="auto">
          <a:xfrm>
            <a:off x="4876800" y="2886075"/>
            <a:ext cx="4267200" cy="1816100"/>
          </a:xfrm>
          <a:prstGeom prst="rect">
            <a:avLst/>
          </a:prstGeom>
          <a:gradFill rotWithShape="1">
            <a:gsLst>
              <a:gs pos="0">
                <a:srgbClr val="660066"/>
              </a:gs>
              <a:gs pos="50000">
                <a:srgbClr val="2F002F"/>
              </a:gs>
              <a:gs pos="100000">
                <a:srgbClr val="660066"/>
              </a:gs>
            </a:gsLst>
            <a:lin ang="540000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sz="2800" b="1" smtClean="0">
                <a:solidFill>
                  <a:srgbClr val="FFFFFF"/>
                </a:solidFill>
                <a:latin typeface="Arial" charset="0"/>
                <a:cs typeface="Arial" charset="0"/>
              </a:rPr>
              <a:t>NKJV (quá khứ thường):</a:t>
            </a:r>
          </a:p>
          <a:p>
            <a:pPr fontAlgn="base">
              <a:spcBef>
                <a:spcPct val="0"/>
              </a:spcBef>
              <a:spcAft>
                <a:spcPct val="0"/>
              </a:spcAft>
            </a:pPr>
            <a:r>
              <a:rPr lang="en-US" sz="2800" smtClean="0">
                <a:solidFill>
                  <a:srgbClr val="FFFFFF"/>
                </a:solidFill>
                <a:latin typeface="Arial" charset="0"/>
                <a:cs typeface="Arial" charset="0"/>
              </a:rPr>
              <a:t>Tôi </a:t>
            </a:r>
            <a:r>
              <a:rPr lang="en-US" sz="2800" smtClean="0">
                <a:solidFill>
                  <a:srgbClr val="FF0000"/>
                </a:solidFill>
                <a:latin typeface="Arial" charset="0"/>
                <a:cs typeface="Arial" charset="0"/>
              </a:rPr>
              <a:t>đã viết </a:t>
            </a:r>
            <a:r>
              <a:rPr lang="en-US" sz="2800" smtClean="0">
                <a:solidFill>
                  <a:srgbClr val="FFFFFF"/>
                </a:solidFill>
                <a:latin typeface="Arial" charset="0"/>
                <a:cs typeface="Arial" charset="0"/>
              </a:rPr>
              <a:t>cho anh em bằng chính tay mình!</a:t>
            </a:r>
          </a:p>
        </p:txBody>
      </p:sp>
      <p:pic>
        <p:nvPicPr>
          <p:cNvPr id="142343" name="Picture 6" descr="Gal 6.11 Greek tex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33400"/>
            <a:ext cx="42719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186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dissolve">
                                      <p:cBhvr>
                                        <p:cTn id="7" dur="500"/>
                                        <p:tgtEl>
                                          <p:spTgt spid="44039"/>
                                        </p:tgtEl>
                                      </p:cBhvr>
                                    </p:animEffect>
                                  </p:childTnLst>
                                </p:cTn>
                              </p:par>
                              <p:par>
                                <p:cTn id="8" presetID="9"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dissolve">
                                      <p:cBhvr>
                                        <p:cTn id="10" dur="5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fade">
                                      <p:cBhvr>
                                        <p:cTn id="15" dur="1000"/>
                                        <p:tgtEl>
                                          <p:spTgt spid="44040"/>
                                        </p:tgtEl>
                                      </p:cBhvr>
                                    </p:animEffect>
                                    <p:anim calcmode="lin" valueType="num">
                                      <p:cBhvr>
                                        <p:cTn id="16" dur="1000" fill="hold"/>
                                        <p:tgtEl>
                                          <p:spTgt spid="44040"/>
                                        </p:tgtEl>
                                        <p:attrNameLst>
                                          <p:attrName>ppt_x</p:attrName>
                                        </p:attrNameLst>
                                      </p:cBhvr>
                                      <p:tavLst>
                                        <p:tav tm="0">
                                          <p:val>
                                            <p:strVal val="#ppt_x"/>
                                          </p:val>
                                        </p:tav>
                                        <p:tav tm="100000">
                                          <p:val>
                                            <p:strVal val="#ppt_x"/>
                                          </p:val>
                                        </p:tav>
                                      </p:tavLst>
                                    </p:anim>
                                    <p:anim calcmode="lin" valueType="num">
                                      <p:cBhvr>
                                        <p:cTn id="17" dur="900" decel="100000" fill="hold"/>
                                        <p:tgtEl>
                                          <p:spTgt spid="440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4040"/>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fade">
                                      <p:cBhvr>
                                        <p:cTn id="23" dur="1000"/>
                                        <p:tgtEl>
                                          <p:spTgt spid="44038"/>
                                        </p:tgtEl>
                                      </p:cBhvr>
                                    </p:animEffect>
                                    <p:anim calcmode="lin" valueType="num">
                                      <p:cBhvr>
                                        <p:cTn id="24" dur="1000" fill="hold"/>
                                        <p:tgtEl>
                                          <p:spTgt spid="44038"/>
                                        </p:tgtEl>
                                        <p:attrNameLst>
                                          <p:attrName>ppt_x</p:attrName>
                                        </p:attrNameLst>
                                      </p:cBhvr>
                                      <p:tavLst>
                                        <p:tav tm="0">
                                          <p:val>
                                            <p:strVal val="#ppt_x"/>
                                          </p:val>
                                        </p:tav>
                                        <p:tav tm="100000">
                                          <p:val>
                                            <p:strVal val="#ppt_x"/>
                                          </p:val>
                                        </p:tav>
                                      </p:tavLst>
                                    </p:anim>
                                    <p:anim calcmode="lin" valueType="num">
                                      <p:cBhvr>
                                        <p:cTn id="25" dur="900" decel="100000" fill="hold"/>
                                        <p:tgtEl>
                                          <p:spTgt spid="4403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40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sz="2400" smtClean="0">
                <a:solidFill>
                  <a:srgbClr val="FFFFFF"/>
                </a:solidFill>
                <a:latin typeface="Arial" charset="0"/>
                <a:cs typeface="Arial" charset="0"/>
              </a:rPr>
              <a:t>170</a:t>
            </a:r>
          </a:p>
        </p:txBody>
      </p:sp>
      <p:sp>
        <p:nvSpPr>
          <p:cNvPr id="19467" name="Text Box 11"/>
          <p:cNvSpPr txBox="1">
            <a:spLocks noChangeArrowheads="1"/>
          </p:cNvSpPr>
          <p:nvPr/>
        </p:nvSpPr>
        <p:spPr bwMode="auto">
          <a:xfrm>
            <a:off x="0" y="990600"/>
            <a:ext cx="9144000" cy="5262563"/>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536575" indent="-536575">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buFont typeface="Arial" charset="0"/>
              <a:buChar char="•"/>
            </a:pPr>
            <a:r>
              <a:rPr lang="vi-VN" sz="2800" b="1" smtClean="0">
                <a:solidFill>
                  <a:srgbClr val="000000"/>
                </a:solidFill>
                <a:latin typeface="Arial" charset="0"/>
                <a:cs typeface="Arial" charset="0"/>
              </a:rPr>
              <a:t>Nhiệt huyết trong phúc âm </a:t>
            </a:r>
            <a:r>
              <a:rPr lang="en-US" sz="2800" b="1" smtClean="0">
                <a:solidFill>
                  <a:srgbClr val="000000"/>
                </a:solidFill>
                <a:latin typeface="Arial" charset="0"/>
                <a:cs typeface="Arial" charset="0"/>
              </a:rPr>
              <a:t>k</a:t>
            </a:r>
            <a:r>
              <a:rPr lang="vi-VN" sz="2800" b="1" smtClean="0">
                <a:solidFill>
                  <a:srgbClr val="000000"/>
                </a:solidFill>
                <a:latin typeface="Arial" charset="0"/>
                <a:cs typeface="Arial" charset="0"/>
              </a:rPr>
              <a:t>hi bắt đầu của các tín hữu Galát kết thúc do sự chống đối từ các giáo sư giả Do Thái (nhóm Do Thái hóa).</a:t>
            </a:r>
          </a:p>
          <a:p>
            <a:pPr fontAlgn="base">
              <a:spcBef>
                <a:spcPct val="0"/>
              </a:spcBef>
              <a:spcAft>
                <a:spcPct val="0"/>
              </a:spcAft>
              <a:buFont typeface="Arial" charset="0"/>
              <a:buChar char="•"/>
            </a:pPr>
            <a:r>
              <a:rPr lang="vi-VN" sz="2800" b="1" smtClean="0">
                <a:solidFill>
                  <a:srgbClr val="000000"/>
                </a:solidFill>
                <a:latin typeface="Arial" charset="0"/>
                <a:cs typeface="Arial" charset="0"/>
              </a:rPr>
              <a:t>Nhóm Do Thái hóa tuyên bố "một phúc âm" kết hợp với Torah Do Thái và </a:t>
            </a:r>
            <a:r>
              <a:rPr lang="en-US" sz="2800" b="1" smtClean="0">
                <a:solidFill>
                  <a:srgbClr val="000000"/>
                </a:solidFill>
                <a:latin typeface="Arial" charset="0"/>
                <a:cs typeface="Arial" charset="0"/>
              </a:rPr>
              <a:t>phép </a:t>
            </a:r>
            <a:r>
              <a:rPr lang="vi-VN" sz="2800" b="1" smtClean="0">
                <a:solidFill>
                  <a:srgbClr val="000000"/>
                </a:solidFill>
                <a:latin typeface="Arial" charset="0"/>
                <a:cs typeface="Arial" charset="0"/>
              </a:rPr>
              <a:t>cắt bì.</a:t>
            </a:r>
          </a:p>
          <a:p>
            <a:pPr fontAlgn="base">
              <a:spcBef>
                <a:spcPct val="0"/>
              </a:spcBef>
              <a:spcAft>
                <a:spcPct val="0"/>
              </a:spcAft>
              <a:buFont typeface="Arial" charset="0"/>
              <a:buChar char="•"/>
            </a:pPr>
            <a:r>
              <a:rPr lang="vi-VN" sz="2800" b="1" smtClean="0">
                <a:solidFill>
                  <a:srgbClr val="000000"/>
                </a:solidFill>
                <a:latin typeface="Arial" charset="0"/>
                <a:cs typeface="Arial" charset="0"/>
              </a:rPr>
              <a:t>Phaolô đã viết </a:t>
            </a:r>
            <a:r>
              <a:rPr lang="en-US" sz="2800" b="1" smtClean="0">
                <a:solidFill>
                  <a:srgbClr val="000000"/>
                </a:solidFill>
                <a:latin typeface="Arial" charset="0"/>
                <a:cs typeface="Arial" charset="0"/>
              </a:rPr>
              <a:t>co </a:t>
            </a:r>
            <a:r>
              <a:rPr lang="vi-VN" sz="2800" b="1" smtClean="0">
                <a:solidFill>
                  <a:srgbClr val="000000"/>
                </a:solidFill>
                <a:latin typeface="Arial" charset="0"/>
                <a:cs typeface="Arial" charset="0"/>
              </a:rPr>
              <a:t>các Hội thánh ngay lập tức để chống lại </a:t>
            </a:r>
            <a:r>
              <a:rPr lang="en-US" sz="2800" b="1" smtClean="0">
                <a:solidFill>
                  <a:srgbClr val="000000"/>
                </a:solidFill>
                <a:latin typeface="Arial" charset="0"/>
                <a:cs typeface="Arial" charset="0"/>
              </a:rPr>
              <a:t>sự </a:t>
            </a:r>
            <a:r>
              <a:rPr lang="vi-VN" sz="2800" b="1" smtClean="0">
                <a:solidFill>
                  <a:srgbClr val="000000"/>
                </a:solidFill>
                <a:latin typeface="Arial" charset="0"/>
                <a:cs typeface="Arial" charset="0"/>
              </a:rPr>
              <a:t>giảng dạy sai lạc này với một </a:t>
            </a:r>
            <a:r>
              <a:rPr lang="en-US" sz="2800" b="1" smtClean="0">
                <a:solidFill>
                  <a:srgbClr val="000000"/>
                </a:solidFill>
                <a:latin typeface="Arial" charset="0"/>
                <a:cs typeface="Arial" charset="0"/>
              </a:rPr>
              <a:t>sự bảo trợ</a:t>
            </a:r>
            <a:r>
              <a:rPr lang="vi-VN" sz="2800" b="1" smtClean="0">
                <a:solidFill>
                  <a:srgbClr val="000000"/>
                </a:solidFill>
                <a:latin typeface="Arial" charset="0"/>
                <a:cs typeface="Arial" charset="0"/>
              </a:rPr>
              <a:t> của chức sứ đồ của ông (chs. 1-2) và </a:t>
            </a:r>
            <a:r>
              <a:rPr lang="en-US" sz="2800" b="1" smtClean="0">
                <a:solidFill>
                  <a:srgbClr val="000000"/>
                </a:solidFill>
                <a:latin typeface="Arial" charset="0"/>
                <a:cs typeface="Arial" charset="0"/>
              </a:rPr>
              <a:t>của </a:t>
            </a:r>
            <a:r>
              <a:rPr lang="vi-VN" sz="2800" b="1" smtClean="0">
                <a:solidFill>
                  <a:srgbClr val="000000"/>
                </a:solidFill>
                <a:latin typeface="Arial" charset="0"/>
                <a:cs typeface="Arial" charset="0"/>
              </a:rPr>
              <a:t>phúc âm đích thực </a:t>
            </a:r>
            <a:r>
              <a:rPr lang="en-US" sz="2800" b="1" smtClean="0">
                <a:solidFill>
                  <a:srgbClr val="000000"/>
                </a:solidFill>
                <a:latin typeface="Arial" charset="0"/>
                <a:cs typeface="Arial" charset="0"/>
              </a:rPr>
              <a:t>là </a:t>
            </a:r>
            <a:r>
              <a:rPr lang="vi-VN" sz="2800" b="1" smtClean="0">
                <a:solidFill>
                  <a:srgbClr val="000000"/>
                </a:solidFill>
                <a:latin typeface="Arial" charset="0"/>
                <a:cs typeface="Arial" charset="0"/>
              </a:rPr>
              <a:t>xưng công bình </a:t>
            </a:r>
            <a:r>
              <a:rPr lang="en-US" sz="2800" b="1" smtClean="0">
                <a:solidFill>
                  <a:srgbClr val="000000"/>
                </a:solidFill>
                <a:latin typeface="Arial" charset="0"/>
                <a:cs typeface="Arial" charset="0"/>
              </a:rPr>
              <a:t>bởi </a:t>
            </a:r>
            <a:r>
              <a:rPr lang="vi-VN" sz="2800" b="1" smtClean="0">
                <a:solidFill>
                  <a:srgbClr val="000000"/>
                </a:solidFill>
                <a:latin typeface="Arial" charset="0"/>
                <a:cs typeface="Arial" charset="0"/>
              </a:rPr>
              <a:t>đức tin mà thôi (ch. 3-4), t</a:t>
            </a:r>
            <a:r>
              <a:rPr lang="en-US" sz="2800" b="1" smtClean="0">
                <a:solidFill>
                  <a:srgbClr val="000000"/>
                </a:solidFill>
                <a:latin typeface="Arial" charset="0"/>
                <a:cs typeface="Arial" charset="0"/>
              </a:rPr>
              <a:t>ừ </a:t>
            </a:r>
            <a:r>
              <a:rPr lang="vi-VN" sz="2800" b="1" smtClean="0">
                <a:solidFill>
                  <a:srgbClr val="000000"/>
                </a:solidFill>
                <a:latin typeface="Arial" charset="0"/>
                <a:cs typeface="Arial" charset="0"/>
              </a:rPr>
              <a:t>đó </a:t>
            </a:r>
            <a:r>
              <a:rPr lang="en-US" sz="2800" b="1" smtClean="0">
                <a:solidFill>
                  <a:srgbClr val="000000"/>
                </a:solidFill>
                <a:latin typeface="Arial" charset="0"/>
                <a:cs typeface="Arial" charset="0"/>
              </a:rPr>
              <a:t>dẫn đến </a:t>
            </a:r>
            <a:r>
              <a:rPr lang="vi-VN" sz="2800" b="1" smtClean="0">
                <a:solidFill>
                  <a:srgbClr val="000000"/>
                </a:solidFill>
                <a:latin typeface="Arial" charset="0"/>
                <a:cs typeface="Arial" charset="0"/>
              </a:rPr>
              <a:t>một lối sống ân sủng dựa trên </a:t>
            </a:r>
            <a:r>
              <a:rPr lang="en-US" sz="2800" b="1" smtClean="0">
                <a:solidFill>
                  <a:srgbClr val="000000"/>
                </a:solidFill>
                <a:latin typeface="Arial" charset="0"/>
                <a:cs typeface="Arial" charset="0"/>
              </a:rPr>
              <a:t>sự </a:t>
            </a:r>
            <a:r>
              <a:rPr lang="vi-VN" sz="2800" b="1" smtClean="0">
                <a:solidFill>
                  <a:srgbClr val="000000"/>
                </a:solidFill>
                <a:latin typeface="Arial" charset="0"/>
                <a:cs typeface="Arial" charset="0"/>
              </a:rPr>
              <a:t>tự do trong Đấng Christ (ch. 5-6).</a:t>
            </a:r>
            <a:endParaRPr lang="en-US" sz="2800" b="1" smtClean="0">
              <a:solidFill>
                <a:srgbClr val="000000"/>
              </a:solidFill>
              <a:latin typeface="Arial" charset="0"/>
              <a:cs typeface="Arial" charset="0"/>
            </a:endParaRPr>
          </a:p>
        </p:txBody>
      </p:sp>
      <p:sp>
        <p:nvSpPr>
          <p:cNvPr id="19468" name="Text Box 12"/>
          <p:cNvSpPr txBox="1">
            <a:spLocks noChangeArrowheads="1"/>
          </p:cNvSpPr>
          <p:nvPr/>
        </p:nvSpPr>
        <p:spPr bwMode="auto">
          <a:xfrm>
            <a:off x="3255963" y="152400"/>
            <a:ext cx="263207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fontAlgn="base">
              <a:spcBef>
                <a:spcPct val="0"/>
              </a:spcBef>
              <a:spcAft>
                <a:spcPct val="0"/>
              </a:spcAft>
              <a:defRPr/>
            </a:pPr>
            <a:r>
              <a:rPr lang="en-US" sz="2800" b="1" dirty="0" err="1">
                <a:solidFill>
                  <a:srgbClr val="FFFFFF"/>
                </a:solidFill>
                <a:latin typeface="Arial"/>
                <a:ea typeface="MS PGothic" charset="0"/>
                <a:cs typeface="Arial"/>
              </a:rPr>
              <a:t>Duyên</a:t>
            </a:r>
            <a:r>
              <a:rPr lang="en-US" sz="2800" b="1" dirty="0">
                <a:solidFill>
                  <a:srgbClr val="FFFFFF"/>
                </a:solidFill>
                <a:latin typeface="Arial"/>
                <a:ea typeface="MS PGothic" charset="0"/>
                <a:cs typeface="Arial"/>
              </a:rPr>
              <a:t> </a:t>
            </a:r>
            <a:r>
              <a:rPr lang="en-US" sz="2800" b="1" dirty="0" err="1">
                <a:solidFill>
                  <a:srgbClr val="FFFFFF"/>
                </a:solidFill>
                <a:latin typeface="Arial"/>
                <a:ea typeface="MS PGothic" charset="0"/>
                <a:cs typeface="Arial"/>
              </a:rPr>
              <a:t>cớ</a:t>
            </a:r>
            <a:r>
              <a:rPr lang="en-US" sz="2800" b="1" dirty="0">
                <a:solidFill>
                  <a:srgbClr val="FFFFFF"/>
                </a:solidFill>
                <a:latin typeface="Arial"/>
                <a:ea typeface="MS PGothic" charset="0"/>
                <a:cs typeface="Arial"/>
              </a:rPr>
              <a:t> </a:t>
            </a:r>
          </a:p>
        </p:txBody>
      </p:sp>
    </p:spTree>
    <p:extLst>
      <p:ext uri="{BB962C8B-B14F-4D97-AF65-F5344CB8AC3E}">
        <p14:creationId xmlns:p14="http://schemas.microsoft.com/office/powerpoint/2010/main" val="46772605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checkerboard(across)">
                                      <p:cBhvr>
                                        <p:cTn id="7"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7848600" y="2286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sz="2400" smtClean="0">
                <a:solidFill>
                  <a:srgbClr val="FFFFFF"/>
                </a:solidFill>
                <a:latin typeface="Arial" charset="0"/>
                <a:cs typeface="Arial" charset="0"/>
              </a:rPr>
              <a:t>170-171</a:t>
            </a:r>
          </a:p>
        </p:txBody>
      </p:sp>
      <p:sp>
        <p:nvSpPr>
          <p:cNvPr id="20483" name="Text Box 3"/>
          <p:cNvSpPr txBox="1">
            <a:spLocks noChangeArrowheads="1"/>
          </p:cNvSpPr>
          <p:nvPr/>
        </p:nvSpPr>
        <p:spPr bwMode="auto">
          <a:xfrm>
            <a:off x="2133600" y="152400"/>
            <a:ext cx="4929188"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altLang="zh-CN" sz="2800" b="1" smtClean="0">
                <a:solidFill>
                  <a:srgbClr val="FFFFFF"/>
                </a:solidFill>
                <a:latin typeface="Arial"/>
                <a:ea typeface="SimSun" charset="0"/>
                <a:cs typeface="Arial"/>
              </a:rPr>
              <a:t>The Jerusalem Visit (2:1-10)</a:t>
            </a:r>
            <a:endParaRPr lang="en-US" sz="2800" b="1" smtClean="0">
              <a:solidFill>
                <a:srgbClr val="FFFFFF"/>
              </a:solidFill>
              <a:latin typeface="Arial"/>
              <a:ea typeface="SimSun" charset="0"/>
              <a:cs typeface="Arial"/>
            </a:endParaRPr>
          </a:p>
        </p:txBody>
      </p:sp>
      <p:sp>
        <p:nvSpPr>
          <p:cNvPr id="20485" name="Text Box 5"/>
          <p:cNvSpPr txBox="1">
            <a:spLocks noChangeArrowheads="1"/>
          </p:cNvSpPr>
          <p:nvPr/>
        </p:nvSpPr>
        <p:spPr bwMode="auto">
          <a:xfrm>
            <a:off x="420688" y="1830388"/>
            <a:ext cx="8237537" cy="523875"/>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en-US" sz="2800" b="1" smtClean="0">
                <a:solidFill>
                  <a:srgbClr val="FFFFFF"/>
                </a:solidFill>
                <a:latin typeface="Arial" charset="0"/>
                <a:cs typeface="Arial" charset="0"/>
              </a:rPr>
              <a:t>Southern Galatian Theory – Famine Relief View</a:t>
            </a:r>
          </a:p>
        </p:txBody>
      </p:sp>
      <p:sp>
        <p:nvSpPr>
          <p:cNvPr id="20486" name="Text Box 6"/>
          <p:cNvSpPr txBox="1">
            <a:spLocks noChangeArrowheads="1"/>
          </p:cNvSpPr>
          <p:nvPr/>
        </p:nvSpPr>
        <p:spPr bwMode="auto">
          <a:xfrm>
            <a:off x="415925" y="3155950"/>
            <a:ext cx="9034463" cy="523875"/>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en-US" sz="2800" b="1" smtClean="0">
                <a:solidFill>
                  <a:srgbClr val="FFFFFF"/>
                </a:solidFill>
                <a:latin typeface="Arial" charset="0"/>
                <a:cs typeface="Arial" charset="0"/>
              </a:rPr>
              <a:t>Northern Galatian Theory – Jerusalem Council View</a:t>
            </a:r>
          </a:p>
        </p:txBody>
      </p:sp>
      <p:sp>
        <p:nvSpPr>
          <p:cNvPr id="20487" name="Text Box 7"/>
          <p:cNvSpPr txBox="1">
            <a:spLocks noChangeArrowheads="1"/>
          </p:cNvSpPr>
          <p:nvPr/>
        </p:nvSpPr>
        <p:spPr bwMode="auto">
          <a:xfrm rot="-761623">
            <a:off x="1092200" y="4281488"/>
            <a:ext cx="8115300" cy="1755775"/>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vi-VN" altLang="zh-CN" sz="3600" b="1" smtClean="0">
                <a:solidFill>
                  <a:srgbClr val="FFFFFF"/>
                </a:solidFill>
                <a:latin typeface="Arial" charset="0"/>
                <a:cs typeface="Arial" charset="0"/>
              </a:rPr>
              <a:t>Bằng chứng tốt hơn cho </a:t>
            </a:r>
            <a:r>
              <a:rPr lang="en-US" altLang="zh-CN" sz="3600" b="1" smtClean="0">
                <a:solidFill>
                  <a:srgbClr val="FFFFFF"/>
                </a:solidFill>
                <a:latin typeface="Arial" charset="0"/>
                <a:cs typeface="Arial" charset="0"/>
              </a:rPr>
              <a:t>quan điểm Nam </a:t>
            </a:r>
            <a:r>
              <a:rPr lang="vi-VN" altLang="zh-CN" sz="3600" b="1" smtClean="0">
                <a:solidFill>
                  <a:srgbClr val="FFFFFF"/>
                </a:solidFill>
                <a:latin typeface="Arial" charset="0"/>
                <a:cs typeface="Arial" charset="0"/>
              </a:rPr>
              <a:t>Galati </a:t>
            </a:r>
            <a:r>
              <a:rPr lang="en-US" altLang="zh-CN" sz="3600" b="1" smtClean="0">
                <a:solidFill>
                  <a:srgbClr val="FFFFFF"/>
                </a:solidFill>
                <a:latin typeface="Arial" charset="0"/>
                <a:cs typeface="Arial" charset="0"/>
              </a:rPr>
              <a:t>hậu thuẫn </a:t>
            </a:r>
            <a:r>
              <a:rPr lang="vi-VN" altLang="zh-CN" sz="3600" b="1" smtClean="0">
                <a:solidFill>
                  <a:srgbClr val="FFFFFF"/>
                </a:solidFill>
                <a:latin typeface="Arial" charset="0"/>
                <a:cs typeface="Arial" charset="0"/>
              </a:rPr>
              <a:t>quan điểm cứu trợ nạn đói.</a:t>
            </a:r>
            <a:endParaRPr lang="en-US" altLang="zh-CN" sz="3600" b="1" smtClean="0">
              <a:solidFill>
                <a:srgbClr val="FFFFFF"/>
              </a:solidFill>
              <a:latin typeface="Arial" charset="0"/>
              <a:cs typeface="Arial" charset="0"/>
            </a:endParaRPr>
          </a:p>
        </p:txBody>
      </p:sp>
    </p:spTree>
    <p:extLst>
      <p:ext uri="{BB962C8B-B14F-4D97-AF65-F5344CB8AC3E}">
        <p14:creationId xmlns:p14="http://schemas.microsoft.com/office/powerpoint/2010/main" val="3221044784"/>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6"/>
                                        </p:tgtEl>
                                        <p:attrNameLst>
                                          <p:attrName>style.visibility</p:attrName>
                                        </p:attrNameLst>
                                      </p:cBhvr>
                                      <p:to>
                                        <p:strVal val="visible"/>
                                      </p:to>
                                    </p:set>
                                    <p:anim calcmode="lin" valueType="num">
                                      <p:cBhvr additive="base">
                                        <p:cTn id="13" dur="500" fill="hold"/>
                                        <p:tgtEl>
                                          <p:spTgt spid="20486"/>
                                        </p:tgtEl>
                                        <p:attrNameLst>
                                          <p:attrName>ppt_x</p:attrName>
                                        </p:attrNameLst>
                                      </p:cBhvr>
                                      <p:tavLst>
                                        <p:tav tm="0">
                                          <p:val>
                                            <p:strVal val="1+#ppt_w/2"/>
                                          </p:val>
                                        </p:tav>
                                        <p:tav tm="100000">
                                          <p:val>
                                            <p:strVal val="#ppt_x"/>
                                          </p:val>
                                        </p:tav>
                                      </p:tavLst>
                                    </p:anim>
                                    <p:anim calcmode="lin" valueType="num">
                                      <p:cBhvr additive="base">
                                        <p:cTn id="14"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box(in)">
                                      <p:cBhvr>
                                        <p:cTn id="19"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autoUpdateAnimBg="0"/>
      <p:bldP spid="20486" grpId="0" animBg="1" autoUpdateAnimBg="0"/>
      <p:bldP spid="20487"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7772400" y="762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sz="2400" b="1" smtClean="0">
                <a:solidFill>
                  <a:srgbClr val="FFFFFF"/>
                </a:solidFill>
                <a:latin typeface="Arial" charset="0"/>
                <a:cs typeface="Arial" charset="0"/>
              </a:rPr>
              <a:t>170-171</a:t>
            </a:r>
          </a:p>
        </p:txBody>
      </p:sp>
      <p:sp>
        <p:nvSpPr>
          <p:cNvPr id="21507" name="Text Box 3"/>
          <p:cNvSpPr txBox="1">
            <a:spLocks noChangeArrowheads="1"/>
          </p:cNvSpPr>
          <p:nvPr/>
        </p:nvSpPr>
        <p:spPr bwMode="auto">
          <a:xfrm>
            <a:off x="3651250" y="152400"/>
            <a:ext cx="2281238"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altLang="zh-CN" sz="2800" b="1" dirty="0" err="1" smtClean="0">
                <a:solidFill>
                  <a:srgbClr val="FFFFFF"/>
                </a:solidFill>
                <a:latin typeface="Arial" charset="0"/>
                <a:cs typeface="Arial" charset="0"/>
              </a:rPr>
              <a:t>Sự</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tranh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cãi</a:t>
            </a:r>
            <a:endParaRPr lang="en-US" sz="2800" b="1" dirty="0" smtClean="0">
              <a:solidFill>
                <a:srgbClr val="FFFFFF"/>
              </a:solidFill>
              <a:latin typeface="Arial" charset="0"/>
              <a:cs typeface="Arial" charset="0"/>
            </a:endParaRPr>
          </a:p>
        </p:txBody>
      </p:sp>
      <p:sp>
        <p:nvSpPr>
          <p:cNvPr id="21511" name="Text Box 7"/>
          <p:cNvSpPr txBox="1">
            <a:spLocks noChangeArrowheads="1"/>
          </p:cNvSpPr>
          <p:nvPr/>
        </p:nvSpPr>
        <p:spPr bwMode="auto">
          <a:xfrm>
            <a:off x="1295400" y="1147763"/>
            <a:ext cx="6629400" cy="5508625"/>
          </a:xfrm>
          <a:prstGeom prst="rect">
            <a:avLst/>
          </a:prstGeom>
          <a:solidFill>
            <a:schemeClr val="hlink"/>
          </a:solidFill>
          <a:ln w="12700">
            <a:solidFill>
              <a:schemeClr val="bg1"/>
            </a:solidFill>
            <a:miter lim="800000"/>
            <a:headEnd type="none" w="sm" len="sm"/>
            <a:tailEnd type="none" w="sm" len="sm"/>
          </a:ln>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vi-VN" altLang="zh-CN" b="1" smtClean="0">
                <a:solidFill>
                  <a:srgbClr val="070000"/>
                </a:solidFill>
                <a:latin typeface="Arial" charset="0"/>
                <a:cs typeface="Arial" charset="0"/>
              </a:rPr>
              <a:t>Mục đích </a:t>
            </a:r>
            <a:r>
              <a:rPr lang="en-US" altLang="zh-CN" b="1" smtClean="0">
                <a:solidFill>
                  <a:srgbClr val="070000"/>
                </a:solidFill>
                <a:latin typeface="Arial" charset="0"/>
                <a:cs typeface="Arial" charset="0"/>
              </a:rPr>
              <a:t>của </a:t>
            </a:r>
            <a:r>
              <a:rPr lang="vi-VN" altLang="zh-CN" b="1" smtClean="0">
                <a:solidFill>
                  <a:srgbClr val="070000"/>
                </a:solidFill>
                <a:latin typeface="Arial" charset="0"/>
                <a:cs typeface="Arial" charset="0"/>
              </a:rPr>
              <a:t>Phaolô </a:t>
            </a:r>
            <a:r>
              <a:rPr lang="en-US" altLang="zh-CN" b="1" smtClean="0">
                <a:solidFill>
                  <a:srgbClr val="070000"/>
                </a:solidFill>
                <a:latin typeface="Arial" charset="0"/>
                <a:cs typeface="Arial" charset="0"/>
              </a:rPr>
              <a:t>khi </a:t>
            </a:r>
            <a:r>
              <a:rPr lang="vi-VN" altLang="zh-CN" b="1" smtClean="0">
                <a:solidFill>
                  <a:srgbClr val="070000"/>
                </a:solidFill>
                <a:latin typeface="Arial" charset="0"/>
                <a:cs typeface="Arial" charset="0"/>
              </a:rPr>
              <a:t>viết là để thuyết phục các tín hữu Galát rằng kể từ khi họ đã được cứu bởi ân </a:t>
            </a:r>
            <a:r>
              <a:rPr lang="en-US" altLang="zh-CN" b="1" smtClean="0">
                <a:solidFill>
                  <a:srgbClr val="070000"/>
                </a:solidFill>
                <a:latin typeface="Arial" charset="0"/>
                <a:cs typeface="Arial" charset="0"/>
              </a:rPr>
              <a:t>điển</a:t>
            </a:r>
            <a:r>
              <a:rPr lang="vi-VN" altLang="zh-CN" b="1" smtClean="0">
                <a:solidFill>
                  <a:srgbClr val="070000"/>
                </a:solidFill>
                <a:latin typeface="Arial" charset="0"/>
                <a:cs typeface="Arial" charset="0"/>
              </a:rPr>
              <a:t>, họ được tự do khỏi </a:t>
            </a:r>
            <a:r>
              <a:rPr lang="en-US" altLang="zh-CN" b="1" smtClean="0">
                <a:solidFill>
                  <a:srgbClr val="070000"/>
                </a:solidFill>
                <a:latin typeface="Arial" charset="0"/>
                <a:cs typeface="Arial" charset="0"/>
              </a:rPr>
              <a:t>Luật pháp</a:t>
            </a:r>
            <a:r>
              <a:rPr lang="vi-VN" altLang="zh-CN" b="1" smtClean="0">
                <a:solidFill>
                  <a:srgbClr val="070000"/>
                </a:solidFill>
                <a:latin typeface="Arial" charset="0"/>
                <a:cs typeface="Arial" charset="0"/>
              </a:rPr>
              <a:t>. Kết quả là, họ không nên </a:t>
            </a:r>
            <a:r>
              <a:rPr lang="en-US" altLang="zh-CN" b="1" smtClean="0">
                <a:solidFill>
                  <a:srgbClr val="070000"/>
                </a:solidFill>
                <a:latin typeface="Arial" charset="0"/>
                <a:cs typeface="Arial" charset="0"/>
              </a:rPr>
              <a:t>bị</a:t>
            </a:r>
            <a:r>
              <a:rPr lang="vi-VN" altLang="zh-CN" b="1" smtClean="0">
                <a:solidFill>
                  <a:srgbClr val="070000"/>
                </a:solidFill>
                <a:latin typeface="Arial" charset="0"/>
                <a:cs typeface="Arial" charset="0"/>
              </a:rPr>
              <a:t> dẫn </a:t>
            </a:r>
            <a:r>
              <a:rPr lang="en-US" altLang="zh-CN" b="1" smtClean="0">
                <a:solidFill>
                  <a:srgbClr val="070000"/>
                </a:solidFill>
                <a:latin typeface="Arial" charset="0"/>
                <a:cs typeface="Arial" charset="0"/>
              </a:rPr>
              <a:t>ra</a:t>
            </a:r>
            <a:r>
              <a:rPr lang="vi-VN" altLang="zh-CN" b="1" smtClean="0">
                <a:solidFill>
                  <a:srgbClr val="070000"/>
                </a:solidFill>
                <a:latin typeface="Arial" charset="0"/>
                <a:cs typeface="Arial" charset="0"/>
              </a:rPr>
              <a:t> khỏi </a:t>
            </a:r>
            <a:r>
              <a:rPr lang="en-US" altLang="zh-CN" b="1" smtClean="0">
                <a:solidFill>
                  <a:srgbClr val="070000"/>
                </a:solidFill>
                <a:latin typeface="Arial" charset="0"/>
                <a:cs typeface="Arial" charset="0"/>
              </a:rPr>
              <a:t>những </a:t>
            </a:r>
            <a:r>
              <a:rPr lang="vi-VN" altLang="zh-CN" b="1" smtClean="0">
                <a:solidFill>
                  <a:srgbClr val="070000"/>
                </a:solidFill>
                <a:latin typeface="Arial" charset="0"/>
                <a:cs typeface="Arial" charset="0"/>
              </a:rPr>
              <a:t>neo</a:t>
            </a:r>
            <a:r>
              <a:rPr lang="en-US" altLang="zh-CN" b="1" smtClean="0">
                <a:solidFill>
                  <a:srgbClr val="070000"/>
                </a:solidFill>
                <a:latin typeface="Arial" charset="0"/>
                <a:cs typeface="Arial" charset="0"/>
              </a:rPr>
              <a:t> chắc</a:t>
            </a:r>
            <a:r>
              <a:rPr lang="vi-VN" altLang="zh-CN" b="1" smtClean="0">
                <a:solidFill>
                  <a:srgbClr val="070000"/>
                </a:solidFill>
                <a:latin typeface="Arial" charset="0"/>
                <a:cs typeface="Arial" charset="0"/>
              </a:rPr>
              <a:t> của họ trong Đấng Christ bởi Nhóm Do Thá</a:t>
            </a:r>
            <a:r>
              <a:rPr lang="en-US" altLang="zh-CN" b="1" smtClean="0">
                <a:solidFill>
                  <a:srgbClr val="070000"/>
                </a:solidFill>
                <a:latin typeface="Arial" charset="0"/>
                <a:cs typeface="Arial" charset="0"/>
              </a:rPr>
              <a:t> </a:t>
            </a:r>
            <a:r>
              <a:rPr lang="vi-VN" altLang="zh-CN" b="1" smtClean="0">
                <a:solidFill>
                  <a:srgbClr val="070000"/>
                </a:solidFill>
                <a:latin typeface="Arial" charset="0"/>
                <a:cs typeface="Arial" charset="0"/>
              </a:rPr>
              <a:t>i hóa</a:t>
            </a:r>
            <a:r>
              <a:rPr lang="en-US" altLang="zh-CN" b="1" smtClean="0">
                <a:solidFill>
                  <a:srgbClr val="070000"/>
                </a:solidFill>
                <a:latin typeface="Arial" charset="0"/>
                <a:cs typeface="Arial" charset="0"/>
              </a:rPr>
              <a:t>, những</a:t>
            </a:r>
            <a:r>
              <a:rPr lang="vi-VN" altLang="zh-CN" b="1" smtClean="0">
                <a:solidFill>
                  <a:srgbClr val="070000"/>
                </a:solidFill>
                <a:latin typeface="Arial" charset="0"/>
                <a:cs typeface="Arial" charset="0"/>
              </a:rPr>
              <a:t>người tìm cách áp đặt cho họ một hệ thống dựa trên tính pháp lý của </a:t>
            </a:r>
            <a:r>
              <a:rPr lang="en-US" altLang="zh-CN" b="1" smtClean="0">
                <a:solidFill>
                  <a:srgbClr val="070000"/>
                </a:solidFill>
                <a:latin typeface="Arial" charset="0"/>
                <a:cs typeface="Arial" charset="0"/>
              </a:rPr>
              <a:t>Luật pháp</a:t>
            </a:r>
            <a:r>
              <a:rPr lang="vi-VN" altLang="zh-CN" b="1" smtClean="0">
                <a:solidFill>
                  <a:srgbClr val="070000"/>
                </a:solidFill>
                <a:latin typeface="Arial" charset="0"/>
                <a:cs typeface="Arial" charset="0"/>
              </a:rPr>
              <a:t>.</a:t>
            </a:r>
            <a:endParaRPr lang="en-US" b="1" smtClean="0">
              <a:solidFill>
                <a:srgbClr val="070000"/>
              </a:solidFill>
              <a:latin typeface="Arial" charset="0"/>
              <a:cs typeface="Arial" charset="0"/>
            </a:endParaRPr>
          </a:p>
        </p:txBody>
      </p:sp>
    </p:spTree>
    <p:extLst>
      <p:ext uri="{BB962C8B-B14F-4D97-AF65-F5344CB8AC3E}">
        <p14:creationId xmlns:p14="http://schemas.microsoft.com/office/powerpoint/2010/main" val="407557869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linds(horizontal)">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2931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fontAlgn="base">
              <a:spcBef>
                <a:spcPct val="0"/>
              </a:spcBef>
              <a:spcAft>
                <a:spcPct val="0"/>
              </a:spcAft>
            </a:pPr>
            <a:r>
              <a:rPr lang="en-US" sz="2400" b="1" smtClean="0">
                <a:solidFill>
                  <a:srgbClr val="FFFFFF"/>
                </a:solidFill>
                <a:latin typeface="Arial" charset="0"/>
                <a:cs typeface="Arial" charset="0"/>
              </a:rPr>
              <a:t>172</a:t>
            </a:r>
          </a:p>
        </p:txBody>
      </p:sp>
      <p:sp>
        <p:nvSpPr>
          <p:cNvPr id="22531" name="Text Box 3"/>
          <p:cNvSpPr txBox="1">
            <a:spLocks noChangeArrowheads="1"/>
          </p:cNvSpPr>
          <p:nvPr/>
        </p:nvSpPr>
        <p:spPr bwMode="auto">
          <a:xfrm>
            <a:off x="3651250" y="152400"/>
            <a:ext cx="1857375"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altLang="zh-CN" sz="2800" b="1" dirty="0" err="1" smtClean="0">
                <a:solidFill>
                  <a:srgbClr val="FFFFFF"/>
                </a:solidFill>
                <a:latin typeface="Arial" charset="0"/>
                <a:cs typeface="Arial" charset="0"/>
              </a:rPr>
              <a:t>Tổng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hợp</a:t>
            </a:r>
            <a:endParaRPr lang="en-US" sz="2800" b="1" dirty="0" smtClean="0">
              <a:solidFill>
                <a:srgbClr val="FFFFFF"/>
              </a:solidFill>
              <a:latin typeface="Arial" charset="0"/>
              <a:cs typeface="Arial" charset="0"/>
            </a:endParaRPr>
          </a:p>
        </p:txBody>
      </p:sp>
      <p:sp>
        <p:nvSpPr>
          <p:cNvPr id="22533" name="Text Box 5"/>
          <p:cNvSpPr txBox="1">
            <a:spLocks noChangeArrowheads="1"/>
          </p:cNvSpPr>
          <p:nvPr/>
        </p:nvSpPr>
        <p:spPr bwMode="auto">
          <a:xfrm>
            <a:off x="1084263" y="1068388"/>
            <a:ext cx="5668962"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en-US" altLang="zh-CN" sz="2800" b="1" smtClean="0">
                <a:solidFill>
                  <a:srgbClr val="FFFFFF"/>
                </a:solidFill>
                <a:latin typeface="Arial" charset="0"/>
                <a:cs typeface="Arial" charset="0"/>
              </a:rPr>
              <a:t>1–2 	Tiểu sử: Bảo vệ chức sứ đồ</a:t>
            </a:r>
            <a:endParaRPr lang="en-US" sz="2800" b="1" smtClean="0">
              <a:solidFill>
                <a:srgbClr val="FFFFFF"/>
              </a:solidFill>
              <a:latin typeface="Arial" charset="0"/>
              <a:cs typeface="Arial" charset="0"/>
            </a:endParaRPr>
          </a:p>
        </p:txBody>
      </p:sp>
      <p:sp>
        <p:nvSpPr>
          <p:cNvPr id="22534" name="Text Box 6"/>
          <p:cNvSpPr txBox="1">
            <a:spLocks noChangeArrowheads="1"/>
          </p:cNvSpPr>
          <p:nvPr/>
        </p:nvSpPr>
        <p:spPr bwMode="auto">
          <a:xfrm>
            <a:off x="460375" y="3429000"/>
            <a:ext cx="6469063" cy="954088"/>
          </a:xfrm>
          <a:prstGeom prst="rect">
            <a:avLst/>
          </a:prstGeom>
          <a:solidFill>
            <a:srgbClr val="660066"/>
          </a:solidFill>
          <a:ln w="12700">
            <a:solidFill>
              <a:srgbClr val="000000"/>
            </a:solidFill>
            <a:miter lim="800000"/>
            <a:headEnd type="none" w="sm" len="sm"/>
            <a:tailEnd type="none" w="sm" len="sm"/>
          </a:ln>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en-US" altLang="zh-CN" sz="2800" b="1" smtClean="0">
                <a:solidFill>
                  <a:srgbClr val="FFFFFF"/>
                </a:solidFill>
                <a:latin typeface="Arial" charset="0"/>
                <a:cs typeface="Arial" charset="0"/>
              </a:rPr>
              <a:t>3–4	 Thần học: bảo vệ tín lý </a:t>
            </a:r>
          </a:p>
          <a:p>
            <a:pPr algn="ctr" fontAlgn="base">
              <a:spcBef>
                <a:spcPct val="0"/>
              </a:spcBef>
              <a:spcAft>
                <a:spcPct val="0"/>
              </a:spcAft>
            </a:pPr>
            <a:r>
              <a:rPr lang="en-US" altLang="zh-CN" sz="2800" b="1" smtClean="0">
                <a:solidFill>
                  <a:srgbClr val="FFFFFF"/>
                </a:solidFill>
                <a:latin typeface="Arial" charset="0"/>
                <a:cs typeface="Arial" charset="0"/>
              </a:rPr>
              <a:t>xưng công nghĩa bởi đức tin</a:t>
            </a:r>
          </a:p>
        </p:txBody>
      </p:sp>
      <p:sp>
        <p:nvSpPr>
          <p:cNvPr id="22535" name="Text Box 7"/>
          <p:cNvSpPr txBox="1">
            <a:spLocks noChangeArrowheads="1"/>
          </p:cNvSpPr>
          <p:nvPr/>
        </p:nvSpPr>
        <p:spPr bwMode="auto">
          <a:xfrm>
            <a:off x="1000125" y="5791200"/>
            <a:ext cx="7116763"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fontAlgn="base">
              <a:spcBef>
                <a:spcPct val="0"/>
              </a:spcBef>
              <a:spcAft>
                <a:spcPct val="0"/>
              </a:spcAft>
            </a:pPr>
            <a:r>
              <a:rPr lang="en-US" altLang="zh-CN" sz="2800" b="1" smtClean="0">
                <a:solidFill>
                  <a:srgbClr val="FFFFFF"/>
                </a:solidFill>
                <a:latin typeface="Arial" charset="0"/>
                <a:cs typeface="Arial" charset="0"/>
              </a:rPr>
              <a:t>5–6	 Áp dụng: Bảo vệ những trách nhiệm</a:t>
            </a:r>
          </a:p>
        </p:txBody>
      </p:sp>
    </p:spTree>
    <p:extLst>
      <p:ext uri="{BB962C8B-B14F-4D97-AF65-F5344CB8AC3E}">
        <p14:creationId xmlns:p14="http://schemas.microsoft.com/office/powerpoint/2010/main" val="1508349943"/>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0-#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0-#ppt_w/2"/>
                                          </p:val>
                                        </p:tav>
                                        <p:tav tm="100000">
                                          <p:val>
                                            <p:strVal val="#ppt_x"/>
                                          </p:val>
                                        </p:tav>
                                      </p:tavLst>
                                    </p:anim>
                                    <p:anim calcmode="lin" valueType="num">
                                      <p:cBhvr additive="base">
                                        <p:cTn id="14"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nimBg="1" autoUpdateAnimBg="0"/>
      <p:bldP spid="22535"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print"/>
          <a:srcRect r="19760"/>
          <a:stretch>
            <a:fillRect/>
          </a:stretch>
        </p:blipFill>
        <p:spPr bwMode="auto">
          <a:xfrm>
            <a:off x="1763713" y="1125538"/>
            <a:ext cx="7380287" cy="5732462"/>
          </a:xfrm>
          <a:prstGeom prst="rect">
            <a:avLst/>
          </a:prstGeom>
          <a:noFill/>
          <a:ln w="9525">
            <a:noFill/>
            <a:miter lim="800000"/>
            <a:headEnd/>
            <a:tailEnd/>
          </a:ln>
        </p:spPr>
      </p:pic>
      <p:sp>
        <p:nvSpPr>
          <p:cNvPr id="361475" name="Title 1"/>
          <p:cNvSpPr>
            <a:spLocks noGrp="1"/>
          </p:cNvSpPr>
          <p:nvPr>
            <p:ph type="title" idx="4294967295"/>
          </p:nvPr>
        </p:nvSpPr>
        <p:spPr>
          <a:xfrm>
            <a:off x="0" y="-33338"/>
            <a:ext cx="6192838" cy="4103688"/>
          </a:xfrm>
        </p:spPr>
        <p:txBody>
          <a:bodyPr/>
          <a:lstStyle/>
          <a:p>
            <a:r>
              <a:rPr lang="en-US" sz="6000" b="1" smtClean="0"/>
              <a:t>Paul's Biographical Argument </a:t>
            </a:r>
            <a:br>
              <a:rPr lang="en-US" sz="6000" b="1" smtClean="0"/>
            </a:br>
            <a:r>
              <a:rPr lang="en-US" sz="6000" b="1" smtClean="0"/>
              <a:t>(Gal. 1–2)</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altLang="ja-JP" sz="3600" b="1" dirty="0" smtClean="0">
                <a:solidFill>
                  <a:srgbClr val="E3EBF1"/>
                </a:solidFill>
                <a:effectLst>
                  <a:glow rad="279400">
                    <a:srgbClr val="000000"/>
                  </a:glow>
                </a:effectLst>
                <a:latin typeface="Arial" charset="0"/>
                <a:ea typeface="ＭＳ Ｐゴシック" charset="0"/>
                <a:cs typeface="Arial" charset="0"/>
              </a:rPr>
              <a:t>Paul defends apostleship</a:t>
            </a:r>
            <a:endParaRPr lang="en-US" sz="3600" b="1" dirty="0">
              <a:solidFill>
                <a:srgbClr val="E3EBF1"/>
              </a:solidFill>
              <a:effectLst>
                <a:glow rad="279400">
                  <a:srgbClr val="000000"/>
                </a:glow>
              </a:effectLst>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cstate="print"/>
          <a:srcRect/>
          <a:stretch>
            <a:fillRect/>
          </a:stretch>
        </p:blipFill>
        <p:spPr bwMode="auto">
          <a:xfrm>
            <a:off x="0" y="1054100"/>
            <a:ext cx="9144000" cy="4745038"/>
          </a:xfrm>
          <a:prstGeom prst="rect">
            <a:avLst/>
          </a:prstGeom>
          <a:noFill/>
          <a:ln w="9525">
            <a:noFill/>
            <a:miter lim="800000"/>
            <a:headEnd/>
            <a:tailEnd/>
          </a:ln>
        </p:spPr>
      </p:pic>
      <p:sp>
        <p:nvSpPr>
          <p:cNvPr id="303105" name="Title 1"/>
          <p:cNvSpPr>
            <a:spLocks noGrp="1"/>
          </p:cNvSpPr>
          <p:nvPr>
            <p:ph type="title"/>
          </p:nvPr>
        </p:nvSpPr>
        <p:spPr>
          <a:xfrm>
            <a:off x="0" y="4797153"/>
            <a:ext cx="4572000" cy="20763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altLang="ja-JP" sz="3600" b="1" dirty="0" smtClean="0">
                <a:effectLst>
                  <a:glow rad="279400">
                    <a:schemeClr val="bg1"/>
                  </a:glow>
                </a:effectLst>
                <a:latin typeface="Arial" charset="0"/>
                <a:ea typeface="ＭＳ Ｐゴシック" charset="0"/>
                <a:cs typeface="Arial" charset="0"/>
              </a:rPr>
              <a:t>The Source of Paul's Teaching </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(Acts 9:5b </a:t>
            </a:r>
            <a:r>
              <a:rPr lang="en-US" altLang="ja-JP" sz="3200" b="1" dirty="0">
                <a:solidFill>
                  <a:srgbClr val="E3EBF1"/>
                </a:solidFill>
                <a:effectLst>
                  <a:glow rad="279400">
                    <a:schemeClr val="bg1"/>
                  </a:glow>
                </a:effectLst>
                <a:latin typeface="Arial" charset="0"/>
                <a:ea typeface="ＭＳ Ｐゴシック" pitchFamily="-105" charset="-128"/>
                <a:cs typeface="Arial" charset="0"/>
              </a:rPr>
              <a:t>NLT</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w="9525">
            <a:noFill/>
            <a:miter lim="800000"/>
            <a:headEnd/>
            <a:tailEnd/>
          </a:ln>
        </p:spPr>
        <p:txBody>
          <a:bodyPr lIns="91429" tIns="45714" rIns="91429" bIns="45714" anchor="ctr"/>
          <a:lstStyle/>
          <a:p>
            <a:pPr algn="ctr" eaLnBrk="0" fontAlgn="base" hangingPunct="0">
              <a:spcBef>
                <a:spcPct val="0"/>
              </a:spcBef>
              <a:spcAft>
                <a:spcPct val="0"/>
              </a:spcAft>
            </a:pPr>
            <a:r>
              <a:rPr lang="en-US" altLang="ja-JP" sz="3200" b="1">
                <a:solidFill>
                  <a:srgbClr val="FFFFFF"/>
                </a:solidFill>
                <a:latin typeface="Arial" pitchFamily="34" charset="0"/>
                <a:ea typeface="MS PGothic" pitchFamily="34" charset="-128"/>
                <a:cs typeface="Arial" pitchFamily="34" charset="0"/>
              </a:rPr>
              <a:t>"…I am Jesus, the one you are persecuting!"</a:t>
            </a:r>
            <a:endParaRPr lang="en-US" sz="3200" b="1">
              <a:solidFill>
                <a:srgbClr val="FFFFFF"/>
              </a:solidFill>
              <a:latin typeface="Arial" pitchFamily="34" charset="0"/>
              <a:ea typeface="MS PGothic" pitchFamily="34" charset="-128"/>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4545" name="Picture 3"/>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3105" name="Title 1"/>
          <p:cNvSpPr>
            <a:spLocks noGrp="1"/>
          </p:cNvSpPr>
          <p:nvPr>
            <p:ph type="title"/>
          </p:nvPr>
        </p:nvSpPr>
        <p:spPr>
          <a:xfrm>
            <a:off x="0" y="4797153"/>
            <a:ext cx="4572000" cy="20763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altLang="ja-JP" sz="3600" b="1" dirty="0" smtClean="0">
                <a:effectLst>
                  <a:glow rad="279400">
                    <a:schemeClr val="bg1"/>
                  </a:glow>
                </a:effectLst>
                <a:latin typeface="Arial" charset="0"/>
                <a:ea typeface="ＭＳ Ｐゴシック" charset="0"/>
                <a:cs typeface="Arial" charset="0"/>
              </a:rPr>
              <a:t>The Source of Paul's Teaching </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t>
            </a:r>
            <a:r>
              <a:rPr lang="en-US" altLang="ja-JP" sz="3600" b="1" dirty="0">
                <a:solidFill>
                  <a:srgbClr val="E3EBF1"/>
                </a:solidFill>
                <a:effectLst>
                  <a:glow rad="279400">
                    <a:schemeClr val="bg1"/>
                  </a:glow>
                </a:effectLst>
                <a:latin typeface="Arial" charset="0"/>
                <a:ea typeface="ＭＳ Ｐゴシック" pitchFamily="-105" charset="-128"/>
                <a:cs typeface="Arial" charset="0"/>
              </a:rPr>
              <a:t>1:</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12 </a:t>
            </a:r>
            <a:r>
              <a:rPr lang="en-US" altLang="ja-JP" sz="3200" b="1" dirty="0">
                <a:solidFill>
                  <a:srgbClr val="E3EBF1"/>
                </a:solidFill>
                <a:effectLst>
                  <a:glow rad="279400">
                    <a:schemeClr val="bg1"/>
                  </a:glow>
                </a:effectLst>
                <a:latin typeface="Arial" charset="0"/>
                <a:ea typeface="ＭＳ Ｐゴシック" pitchFamily="-105" charset="-128"/>
                <a:cs typeface="Arial" charset="0"/>
              </a:rPr>
              <a:t>NLT</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844675"/>
          </a:xfrm>
          <a:prstGeom prst="rect">
            <a:avLst/>
          </a:prstGeom>
          <a:noFill/>
          <a:ln w="9525">
            <a:noFill/>
            <a:miter lim="800000"/>
            <a:headEnd/>
            <a:tailEnd/>
          </a:ln>
        </p:spPr>
        <p:txBody>
          <a:bodyPr lIns="91429" tIns="45714" rIns="91429" bIns="45714" anchor="ctr"/>
          <a:lstStyle/>
          <a:p>
            <a:pPr algn="ctr" eaLnBrk="0" fontAlgn="base" hangingPunct="0">
              <a:spcBef>
                <a:spcPct val="0"/>
              </a:spcBef>
              <a:spcAft>
                <a:spcPct val="0"/>
              </a:spcAft>
            </a:pPr>
            <a:r>
              <a:rPr lang="vi-VN" sz="2800" dirty="0" smtClean="0">
                <a:solidFill>
                  <a:schemeClr val="bg1"/>
                </a:solidFill>
              </a:rPr>
              <a:t>Phao-lô, làm sứ đồ, chẳng phải bởi loài người, cũng không nhờ một người nào, bèn là bởi Đức Chúa Jêsus Christ và Đức Chúa Trời, tức là Cha, Đấng đã khiến Ngài từ kẻ chết sống lại, </a:t>
            </a:r>
            <a:endParaRPr lang="en-US" sz="2800" b="1" dirty="0">
              <a:solidFill>
                <a:schemeClr val="bg1"/>
              </a:solidFill>
              <a:latin typeface="Arial" pitchFamily="34" charset="0"/>
              <a:ea typeface="MS PGothic" pitchFamily="34" charset="-128"/>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5569" name="Picture 1"/>
          <p:cNvPicPr>
            <a:picLocks noChangeAspect="1"/>
          </p:cNvPicPr>
          <p:nvPr/>
        </p:nvPicPr>
        <p:blipFill>
          <a:blip r:embed="rId2" cstate="print"/>
          <a:srcRect/>
          <a:stretch>
            <a:fillRect/>
          </a:stretch>
        </p:blipFill>
        <p:spPr bwMode="auto">
          <a:xfrm>
            <a:off x="0" y="-26988"/>
            <a:ext cx="9144000" cy="6972301"/>
          </a:xfrm>
          <a:prstGeom prst="rect">
            <a:avLst/>
          </a:prstGeom>
          <a:noFill/>
          <a:ln w="9525">
            <a:noFill/>
            <a:miter lim="800000"/>
            <a:headEnd/>
            <a:tailEnd/>
          </a:ln>
        </p:spPr>
      </p:pic>
      <p:sp>
        <p:nvSpPr>
          <p:cNvPr id="303105" name="Title 1"/>
          <p:cNvSpPr>
            <a:spLocks noGrp="1"/>
          </p:cNvSpPr>
          <p:nvPr>
            <p:ph type="title"/>
          </p:nvPr>
        </p:nvSpPr>
        <p:spPr>
          <a:xfrm>
            <a:off x="0" y="4797153"/>
            <a:ext cx="4572000" cy="20763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altLang="ja-JP" sz="3600" b="1" dirty="0" smtClean="0">
                <a:effectLst>
                  <a:glow rad="279400">
                    <a:schemeClr val="bg1"/>
                  </a:glow>
                </a:effectLst>
                <a:latin typeface="Arial" charset="0"/>
                <a:ea typeface="ＭＳ Ｐゴシック" charset="0"/>
                <a:cs typeface="Arial" charset="0"/>
              </a:rPr>
              <a:t>The Source of Paul's Teaching </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t>
            </a:r>
            <a:r>
              <a:rPr lang="en-US" altLang="ja-JP" sz="3600" b="1" dirty="0">
                <a:solidFill>
                  <a:srgbClr val="E3EBF1"/>
                </a:solidFill>
                <a:effectLst>
                  <a:glow rad="279400">
                    <a:schemeClr val="bg1"/>
                  </a:glow>
                </a:effectLst>
                <a:latin typeface="Arial" charset="0"/>
                <a:ea typeface="ＭＳ Ｐゴシック" pitchFamily="-105" charset="-128"/>
                <a:cs typeface="Arial" charset="0"/>
              </a:rPr>
              <a:t>1:</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15-16 </a:t>
            </a:r>
            <a:r>
              <a:rPr lang="en-US" altLang="ja-JP" sz="3200" b="1" dirty="0">
                <a:solidFill>
                  <a:srgbClr val="E3EBF1"/>
                </a:solidFill>
                <a:effectLst>
                  <a:glow rad="279400">
                    <a:schemeClr val="bg1"/>
                  </a:glow>
                </a:effectLst>
                <a:latin typeface="Arial" charset="0"/>
                <a:ea typeface="ＭＳ Ｐゴシック" pitchFamily="-105" charset="-128"/>
                <a:cs typeface="Arial" charset="0"/>
              </a:rPr>
              <a:t>NLT</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932363" y="0"/>
            <a:ext cx="4211637" cy="6958013"/>
          </a:xfrm>
          <a:prstGeom prst="rect">
            <a:avLst/>
          </a:prstGeom>
          <a:noFill/>
          <a:ln w="9525">
            <a:noFill/>
            <a:miter lim="800000"/>
            <a:headEnd/>
            <a:tailEnd/>
          </a:ln>
        </p:spPr>
        <p:txBody>
          <a:bodyPr lIns="91429" tIns="45714" rIns="91429" bIns="45714" anchor="ctr"/>
          <a:lstStyle/>
          <a:p>
            <a:r>
              <a:rPr lang="vi-VN" sz="2800" dirty="0" smtClean="0">
                <a:solidFill>
                  <a:schemeClr val="bg1"/>
                </a:solidFill>
              </a:rPr>
              <a:t> Nhưng khi Đức Chúa Trời, là Đấng đã để riêng tôi ra từ lúc còn trong lòng mẹ, và lấy ân điển gọi tôi, vui lòng </a:t>
            </a:r>
          </a:p>
          <a:p>
            <a:r>
              <a:rPr lang="vi-VN" sz="2800" dirty="0" smtClean="0">
                <a:solidFill>
                  <a:schemeClr val="bg1"/>
                </a:solidFill>
              </a:rPr>
              <a:t>bày tỏ Con của Ngài ra trong tôi, hầu cho tôi rao truyền Con đó ra trong người ngoại đạo, thì lập tức tôi chẳng bàn với thịt và máu.</a:t>
            </a:r>
            <a:endParaRPr lang="en-US" sz="2800" dirty="0" smtClean="0">
              <a:solidFill>
                <a:schemeClr val="bg1"/>
              </a:solidFill>
            </a:endParaRPr>
          </a:p>
          <a:p>
            <a:r>
              <a:rPr lang="vi-VN" sz="2800" dirty="0" smtClean="0">
                <a:solidFill>
                  <a:schemeClr val="bg1"/>
                </a:solidFill>
              </a:rPr>
              <a:t>Gal 1:</a:t>
            </a:r>
            <a:r>
              <a:rPr lang="en-US" sz="2800" dirty="0" smtClean="0">
                <a:solidFill>
                  <a:schemeClr val="bg1"/>
                </a:solidFill>
              </a:rPr>
              <a:t>15,</a:t>
            </a:r>
            <a:r>
              <a:rPr lang="vi-VN" sz="2800" dirty="0" smtClean="0">
                <a:solidFill>
                  <a:schemeClr val="bg1"/>
                </a:solidFill>
              </a:rPr>
              <a:t>16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26" descr="torah-001_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5235" name="WordArt 1027"/>
          <p:cNvSpPr>
            <a:spLocks noChangeArrowheads="1" noChangeShapeType="1" noTextEdit="1"/>
          </p:cNvSpPr>
          <p:nvPr/>
        </p:nvSpPr>
        <p:spPr bwMode="auto">
          <a:xfrm rot="-1711157">
            <a:off x="581025" y="3016250"/>
            <a:ext cx="7812088" cy="1616075"/>
          </a:xfrm>
          <a:prstGeom prst="rect">
            <a:avLst/>
          </a:prstGeom>
        </p:spPr>
        <p:txBody>
          <a:bodyPr wrap="none" fromWordArt="1">
            <a:prstTxWarp prst="textPlain">
              <a:avLst>
                <a:gd name="adj" fmla="val 50000"/>
              </a:avLst>
            </a:prstTxWarp>
          </a:bodyPr>
          <a:lstStyle/>
          <a:p>
            <a:pPr algn="ctr"/>
            <a:r>
              <a:rPr lang="en-US" sz="3600" b="1" kern="1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outerShdw dist="45791" dir="2021404" algn="ctr" rotWithShape="0">
                    <a:srgbClr val="9999FF">
                      <a:alpha val="74997"/>
                    </a:srgbClr>
                  </a:outerShdw>
                </a:effectLst>
                <a:latin typeface="Tahoma"/>
                <a:ea typeface="Tahoma"/>
                <a:cs typeface="Tahoma"/>
              </a:rPr>
              <a:t>Áp dụng luật pháp</a:t>
            </a:r>
          </a:p>
        </p:txBody>
      </p:sp>
      <p:sp>
        <p:nvSpPr>
          <p:cNvPr id="4" name="Title 3"/>
          <p:cNvSpPr>
            <a:spLocks noGrp="1"/>
          </p:cNvSpPr>
          <p:nvPr>
            <p:ph type="title"/>
          </p:nvPr>
        </p:nvSpPr>
        <p:spPr>
          <a:xfrm>
            <a:off x="685800" y="-990600"/>
            <a:ext cx="7772400" cy="1143000"/>
          </a:xfrm>
        </p:spPr>
        <p:txBody>
          <a:bodyPr/>
          <a:lstStyle/>
          <a:p>
            <a:pPr>
              <a:defRPr/>
            </a:pPr>
            <a:r>
              <a:rPr lang="en-US" smtClean="0">
                <a:effectLst>
                  <a:outerShdw blurRad="38100" dist="38100" dir="2700000" algn="tl">
                    <a:srgbClr val="C0C0C0"/>
                  </a:outerShdw>
                </a:effectLst>
              </a:rPr>
              <a:t>Applying the Law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p:cTn id="7" dur="500" fill="hold"/>
                                        <p:tgtEl>
                                          <p:spTgt spid="95235"/>
                                        </p:tgtEl>
                                        <p:attrNameLst>
                                          <p:attrName>ppt_w</p:attrName>
                                        </p:attrNameLst>
                                      </p:cBhvr>
                                      <p:tavLst>
                                        <p:tav tm="0">
                                          <p:val>
                                            <p:strVal val="4*#ppt_w"/>
                                          </p:val>
                                        </p:tav>
                                        <p:tav tm="100000">
                                          <p:val>
                                            <p:strVal val="#ppt_w"/>
                                          </p:val>
                                        </p:tav>
                                      </p:tavLst>
                                    </p:anim>
                                    <p:anim calcmode="lin" valueType="num">
                                      <p:cBhvr>
                                        <p:cTn id="8" dur="500" fill="hold"/>
                                        <p:tgtEl>
                                          <p:spTgt spid="952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altLang="ja-JP" sz="3600" b="1" dirty="0" smtClean="0">
                <a:effectLst>
                  <a:glow rad="279400">
                    <a:schemeClr val="bg1"/>
                  </a:glow>
                </a:effectLst>
                <a:latin typeface="Arial" charset="0"/>
                <a:ea typeface="ＭＳ Ｐゴシック" charset="0"/>
                <a:cs typeface="Arial" charset="0"/>
              </a:rPr>
              <a:t>The Source of Paul's Teaching </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t>
            </a:r>
            <a:r>
              <a:rPr lang="en-US" altLang="ja-JP" sz="3600" b="1" dirty="0">
                <a:solidFill>
                  <a:srgbClr val="E3EBF1"/>
                </a:solidFill>
                <a:effectLst>
                  <a:glow rad="279400">
                    <a:schemeClr val="bg1"/>
                  </a:glow>
                </a:effectLst>
                <a:latin typeface="Arial" charset="0"/>
                <a:ea typeface="ＭＳ Ｐゴシック" pitchFamily="-105" charset="-128"/>
                <a:cs typeface="Arial" charset="0"/>
              </a:rPr>
              <a:t>1:</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17 </a:t>
            </a:r>
            <a:r>
              <a:rPr lang="en-US" altLang="ja-JP" sz="3200" b="1" dirty="0">
                <a:solidFill>
                  <a:srgbClr val="E3EBF1"/>
                </a:solidFill>
                <a:effectLst>
                  <a:glow rad="279400">
                    <a:schemeClr val="bg1"/>
                  </a:glow>
                </a:effectLst>
                <a:latin typeface="Arial" charset="0"/>
                <a:ea typeface="ＭＳ Ｐゴシック" pitchFamily="-105" charset="-128"/>
                <a:cs typeface="Arial" charset="0"/>
              </a:rPr>
              <a:t>NLT</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w="9525">
            <a:noFill/>
            <a:miter lim="800000"/>
            <a:headEnd/>
            <a:tailEnd/>
          </a:ln>
        </p:spPr>
        <p:txBody>
          <a:bodyPr lIns="91429" tIns="45714" rIns="91429" bIns="45714" anchor="ctr"/>
          <a:lstStyle/>
          <a:p>
            <a:pPr algn="ctr" eaLnBrk="0" fontAlgn="base" hangingPunct="0">
              <a:spcBef>
                <a:spcPct val="0"/>
              </a:spcBef>
              <a:spcAft>
                <a:spcPct val="0"/>
              </a:spcAft>
            </a:pPr>
            <a:r>
              <a:rPr lang="en-US" altLang="ja-JP" sz="2800" b="1">
                <a:solidFill>
                  <a:srgbClr val="FFFFFF"/>
                </a:solidFill>
                <a:latin typeface="Arial" pitchFamily="34" charset="0"/>
                <a:ea typeface="MS PGothic" pitchFamily="34" charset="-128"/>
                <a:cs typeface="Arial" pitchFamily="34" charset="0"/>
              </a:rPr>
              <a:t>"</a:t>
            </a:r>
            <a:r>
              <a:rPr lang="en-US" sz="2800" b="1">
                <a:solidFill>
                  <a:srgbClr val="FFFFFF"/>
                </a:solidFill>
                <a:latin typeface="Arial" pitchFamily="34" charset="0"/>
                <a:ea typeface="MS PGothic" pitchFamily="34" charset="-128"/>
                <a:cs typeface="Arial" pitchFamily="34" charset="0"/>
              </a:rPr>
              <a:t>Nor did I go up to Jerusalem to consult with those who were apostles before I was. Instead, I went away into Arabia, and later I returned to the city of Damascus.</a:t>
            </a:r>
            <a:r>
              <a:rPr lang="en-US" altLang="ja-JP" sz="2800" b="1">
                <a:solidFill>
                  <a:srgbClr val="FFFFFF"/>
                </a:solidFill>
                <a:latin typeface="Arial" pitchFamily="34" charset="0"/>
                <a:ea typeface="MS PGothic" pitchFamily="34" charset="-128"/>
                <a:cs typeface="Arial" pitchFamily="34" charset="0"/>
              </a:rPr>
              <a:t>"</a:t>
            </a:r>
            <a:endParaRPr lang="en-US" sz="2800" b="1">
              <a:solidFill>
                <a:srgbClr val="FFFFFF"/>
              </a:solidFill>
              <a:latin typeface="Arial" pitchFamily="34" charset="0"/>
              <a:ea typeface="MS PGothic" pitchFamily="34" charset="-128"/>
              <a:cs typeface="Arial" pitchFamily="34" charset="0"/>
            </a:endParaRPr>
          </a:p>
        </p:txBody>
      </p:sp>
      <p:pic>
        <p:nvPicPr>
          <p:cNvPr id="366595" name="Picture 3"/>
          <p:cNvPicPr>
            <a:picLocks noChangeAspect="1"/>
          </p:cNvPicPr>
          <p:nvPr/>
        </p:nvPicPr>
        <p:blipFill>
          <a:blip r:embed="rId2" cstate="print"/>
          <a:srcRect/>
          <a:stretch>
            <a:fillRect/>
          </a:stretch>
        </p:blipFill>
        <p:spPr bwMode="auto">
          <a:xfrm>
            <a:off x="0" y="0"/>
            <a:ext cx="4899025" cy="48990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idx="4294967295"/>
          </p:nvPr>
        </p:nvSpPr>
        <p:spPr>
          <a:xfrm>
            <a:off x="2700338" y="2636838"/>
            <a:ext cx="6192837" cy="4105275"/>
          </a:xfrm>
        </p:spPr>
        <p:txBody>
          <a:bodyPr/>
          <a:lstStyle/>
          <a:p>
            <a:pPr algn="r"/>
            <a:r>
              <a:rPr lang="en-US" sz="6000" b="1" smtClean="0">
                <a:solidFill>
                  <a:srgbClr val="FFFFFF"/>
                </a:solidFill>
              </a:rPr>
              <a:t>Paul's Theological Argument </a:t>
            </a:r>
            <a:br>
              <a:rPr lang="en-US" sz="6000" b="1" smtClean="0">
                <a:solidFill>
                  <a:srgbClr val="FFFFFF"/>
                </a:solidFill>
              </a:rPr>
            </a:br>
            <a:r>
              <a:rPr lang="en-US" sz="6000" b="1" smtClean="0">
                <a:solidFill>
                  <a:srgbClr val="FFFFFF"/>
                </a:solidFill>
              </a:rPr>
              <a:t>(Gal. 3–4)</a:t>
            </a:r>
          </a:p>
        </p:txBody>
      </p:sp>
      <p:sp>
        <p:nvSpPr>
          <p:cNvPr id="5" name="Title 1"/>
          <p:cNvSpPr txBox="1">
            <a:spLocks/>
          </p:cNvSpPr>
          <p:nvPr/>
        </p:nvSpPr>
        <p:spPr>
          <a:xfrm>
            <a:off x="11113" y="0"/>
            <a:ext cx="4416425" cy="1341438"/>
          </a:xfrm>
          <a:prstGeom prst="rect">
            <a:avLst/>
          </a:prstGeom>
          <a:noFill/>
          <a:ln w="9525">
            <a:noFill/>
            <a:miter lim="800000"/>
            <a:headEnd/>
            <a:tailEnd/>
          </a:ln>
        </p:spPr>
        <p:txBody>
          <a:bodyPr anchor="b"/>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fontAlgn="base">
              <a:spcBef>
                <a:spcPct val="0"/>
              </a:spcBef>
              <a:spcAft>
                <a:spcPct val="0"/>
              </a:spcAft>
              <a:defRPr/>
            </a:pPr>
            <a:r>
              <a:rPr lang="en-US" altLang="ja-JP" sz="3200" dirty="0"/>
              <a:t>Paul defends justification by faith</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cstate="print"/>
          <a:srcRect/>
          <a:stretch>
            <a:fillRect/>
          </a:stretch>
        </p:blipFill>
        <p:spPr bwMode="auto">
          <a:xfrm>
            <a:off x="1524000" y="1879600"/>
            <a:ext cx="7620000" cy="4978400"/>
          </a:xfrm>
          <a:prstGeom prst="rect">
            <a:avLst/>
          </a:prstGeom>
          <a:noFill/>
          <a:ln w="9525">
            <a:noFill/>
            <a:miter lim="800000"/>
            <a:headEnd/>
            <a:tailEnd/>
          </a:ln>
        </p:spPr>
      </p:pic>
      <p:sp>
        <p:nvSpPr>
          <p:cNvPr id="303105" name="Title 1"/>
          <p:cNvSpPr>
            <a:spLocks noGrp="1"/>
          </p:cNvSpPr>
          <p:nvPr>
            <p:ph type="title"/>
          </p:nvPr>
        </p:nvSpPr>
        <p:spPr>
          <a:xfrm>
            <a:off x="0" y="4581128"/>
            <a:ext cx="2555776" cy="20763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altLang="ja-JP" sz="3600" b="1" dirty="0" smtClean="0">
                <a:effectLst>
                  <a:glow rad="279400">
                    <a:schemeClr val="bg1"/>
                  </a:glow>
                </a:effectLst>
                <a:latin typeface="Arial" charset="0"/>
                <a:ea typeface="ＭＳ Ｐゴシック" charset="0"/>
                <a:cs typeface="Arial" charset="0"/>
              </a:rPr>
              <a:t>Partners, Not Teachers </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(2:9 </a:t>
            </a:r>
            <a:r>
              <a:rPr lang="en-US" altLang="ja-JP" sz="3200" b="1" dirty="0">
                <a:solidFill>
                  <a:srgbClr val="E3EBF1"/>
                </a:solidFill>
                <a:effectLst>
                  <a:glow rad="279400">
                    <a:schemeClr val="bg1"/>
                  </a:glow>
                </a:effectLst>
                <a:latin typeface="Arial" charset="0"/>
                <a:ea typeface="ＭＳ Ｐゴシック" pitchFamily="-105" charset="-128"/>
                <a:cs typeface="Arial" charset="0"/>
              </a:rPr>
              <a:t>NLT</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w="9525">
            <a:noFill/>
            <a:miter lim="800000"/>
            <a:headEnd/>
            <a:tailEnd/>
          </a:ln>
        </p:spPr>
        <p:txBody>
          <a:bodyPr lIns="91429" tIns="45714" rIns="91429" bIns="45714" anchor="ctr"/>
          <a:lstStyle/>
          <a:p>
            <a:pPr algn="ctr" eaLnBrk="0" fontAlgn="base" hangingPunct="0">
              <a:spcBef>
                <a:spcPct val="0"/>
              </a:spcBef>
              <a:spcAft>
                <a:spcPct val="0"/>
              </a:spcAft>
            </a:pPr>
            <a:r>
              <a:rPr lang="vi-VN" sz="2400" dirty="0" smtClean="0"/>
              <a:t>và nhận biết ân điển đã ban cho tôi, thì Gia-cơ, Sê-pha, Giăng là những người được tôn như cột trụ, trao tay hữu giao kết với chúng tôi, tức là Ba-na-ba và tôi, hầu cho chúng tôi đi đến cùng dân ngoại, còn các người ấy thì đến cùng những kẻ chịu phép cắt bì.</a:t>
            </a:r>
            <a:endParaRPr lang="en-US" sz="2400" b="1" dirty="0">
              <a:solidFill>
                <a:srgbClr val="FFFFFF"/>
              </a:solidFill>
              <a:latin typeface="Arial" pitchFamily="34" charset="0"/>
              <a:ea typeface="MS PGothic" pitchFamily="34" charset="-128"/>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cstate="print"/>
          <a:srcRect/>
          <a:stretch>
            <a:fillRect/>
          </a:stretch>
        </p:blipFill>
        <p:spPr bwMode="auto">
          <a:xfrm>
            <a:off x="76200" y="0"/>
            <a:ext cx="8975725" cy="6858000"/>
          </a:xfrm>
          <a:prstGeom prst="rect">
            <a:avLst/>
          </a:prstGeom>
          <a:noFill/>
          <a:ln w="9525">
            <a:noFill/>
            <a:miter lim="800000"/>
            <a:headEnd/>
            <a:tailEnd/>
          </a:ln>
        </p:spPr>
      </p:pic>
      <p:sp>
        <p:nvSpPr>
          <p:cNvPr id="303105" name="Title 1"/>
          <p:cNvSpPr>
            <a:spLocks noGrp="1"/>
          </p:cNvSpPr>
          <p:nvPr>
            <p:ph type="title"/>
          </p:nvPr>
        </p:nvSpPr>
        <p:spPr>
          <a:xfrm>
            <a:off x="5292079" y="14430"/>
            <a:ext cx="3840967" cy="399063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altLang="ja-JP" sz="3600" b="1" dirty="0" smtClean="0">
                <a:effectLst>
                  <a:glow rad="279400">
                    <a:schemeClr val="bg1"/>
                  </a:glow>
                </a:effectLst>
                <a:latin typeface="Arial" charset="0"/>
                <a:ea typeface="ＭＳ Ｐゴシック" charset="0"/>
                <a:cs typeface="Arial" charset="0"/>
              </a:rPr>
              <a:t>Was Peter beyond rebuke?  Could this "pillar" of the church sin publicly?</a:t>
            </a:r>
            <a:endParaRPr lang="en-US" sz="3600" b="1" dirty="0">
              <a:effectLst>
                <a:glow rad="279400">
                  <a:schemeClr val="bg1"/>
                </a:glow>
              </a:effectLst>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2" cstate="print"/>
          <a:srcRect/>
          <a:stretch>
            <a:fillRect/>
          </a:stretch>
        </p:blipFill>
        <p:spPr bwMode="auto">
          <a:xfrm>
            <a:off x="-36513" y="-26988"/>
            <a:ext cx="5835651" cy="6858001"/>
          </a:xfrm>
          <a:prstGeom prst="rect">
            <a:avLst/>
          </a:prstGeom>
          <a:noFill/>
          <a:ln w="9525">
            <a:noFill/>
            <a:miter lim="800000"/>
            <a:headEnd/>
            <a:tailEnd/>
          </a:ln>
        </p:spPr>
      </p:pic>
      <p:sp>
        <p:nvSpPr>
          <p:cNvPr id="303105" name="Title 1"/>
          <p:cNvSpPr>
            <a:spLocks noGrp="1"/>
          </p:cNvSpPr>
          <p:nvPr>
            <p:ph type="title"/>
          </p:nvPr>
        </p:nvSpPr>
        <p:spPr>
          <a:xfrm>
            <a:off x="0" y="4797153"/>
            <a:ext cx="4572000" cy="20763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altLang="ja-JP" sz="3600" b="1" dirty="0" smtClean="0">
                <a:effectLst>
                  <a:glow rad="279400">
                    <a:schemeClr val="bg1"/>
                  </a:glow>
                </a:effectLst>
                <a:latin typeface="Arial" charset="0"/>
                <a:ea typeface="ＭＳ Ｐゴシック" charset="0"/>
                <a:cs typeface="Arial" charset="0"/>
              </a:rPr>
              <a:t>Paul rebuked Peter </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(2:11-12 </a:t>
            </a:r>
            <a:r>
              <a:rPr lang="en-US" altLang="ja-JP" sz="3200" b="1" dirty="0">
                <a:solidFill>
                  <a:srgbClr val="E3EBF1"/>
                </a:solidFill>
                <a:effectLst>
                  <a:glow rad="279400">
                    <a:schemeClr val="bg1"/>
                  </a:glow>
                </a:effectLst>
                <a:latin typeface="Arial" charset="0"/>
                <a:ea typeface="ＭＳ Ｐゴシック" pitchFamily="-105" charset="-128"/>
                <a:cs typeface="Arial" charset="0"/>
              </a:rPr>
              <a:t>NLT</a:t>
            </a:r>
            <a:r>
              <a:rPr lang="en-US" altLang="ja-JP" sz="3600" b="1" dirty="0" smtClean="0">
                <a:solidFill>
                  <a:srgbClr val="E3EBF1"/>
                </a:solidFill>
                <a:effectLst>
                  <a:glow rad="279400">
                    <a:schemeClr val="bg1"/>
                  </a:glow>
                </a:effectLst>
                <a:latin typeface="Arial" charset="0"/>
                <a:ea typeface="ＭＳ Ｐゴシック" pitchFamily="-105" charset="-128"/>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r>
              <a:rPr lang="vi-VN" sz="2400" dirty="0" smtClean="0"/>
              <a:t>Nhưng khi Sê-pha đến thành An-ti-ốt, tôi có ngăn can trước mặt người, vì là đáng trách lắm. </a:t>
            </a:r>
          </a:p>
          <a:p>
            <a:r>
              <a:rPr lang="vi-VN" sz="2400" dirty="0" smtClean="0"/>
              <a:t>Bởi trước lúc mấy kẻ của Gia-cơ sai đi chưa đến, thì người ăn chung với người ngoại; vừa khi họ đã đến thì người lui đứng riêng ra, bởi sợ những kẻ chịu phép cắt bì.</a:t>
            </a:r>
            <a:endParaRPr lang="en-US" sz="2400" dirty="0" smtClean="0"/>
          </a:p>
          <a:p>
            <a:r>
              <a:rPr lang="vi-VN" sz="2400" dirty="0" smtClean="0"/>
              <a:t>Gal 2:</a:t>
            </a:r>
            <a:r>
              <a:rPr lang="en-US" sz="2400" dirty="0" smtClean="0"/>
              <a:t>11,</a:t>
            </a:r>
            <a:r>
              <a:rPr lang="vi-VN" sz="2400" dirty="0" smtClean="0"/>
              <a:t>12</a:t>
            </a:r>
            <a:endParaRPr lang="en-US" sz="2400" dirty="0">
              <a:solidFill>
                <a:srgbClr val="E3EBF1"/>
              </a:solidFill>
              <a:effectLst>
                <a:glow rad="279400">
                  <a:srgbClr val="000000"/>
                </a:glow>
              </a:effectLst>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2" cstate="print"/>
          <a:srcRect/>
          <a:stretch>
            <a:fillRect/>
          </a:stretch>
        </p:blipFill>
        <p:spPr bwMode="auto">
          <a:xfrm>
            <a:off x="36513" y="476250"/>
            <a:ext cx="9144000" cy="6675438"/>
          </a:xfrm>
          <a:prstGeom prst="rect">
            <a:avLst/>
          </a:prstGeom>
          <a:noFill/>
          <a:ln w="9525">
            <a:noFill/>
            <a:miter lim="800000"/>
            <a:headEnd/>
            <a:tailEnd/>
          </a:ln>
        </p:spPr>
      </p:pic>
      <p:sp>
        <p:nvSpPr>
          <p:cNvPr id="303105" name="Title 1"/>
          <p:cNvSpPr>
            <a:spLocks noGrp="1"/>
          </p:cNvSpPr>
          <p:nvPr>
            <p:ph type="title"/>
          </p:nvPr>
        </p:nvSpPr>
        <p:spPr>
          <a:xfrm>
            <a:off x="2099186" y="44624"/>
            <a:ext cx="5497150" cy="14401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altLang="ja-JP" sz="4400" b="1" dirty="0" smtClean="0">
                <a:effectLst>
                  <a:glow rad="279400">
                    <a:schemeClr val="bg1"/>
                  </a:glow>
                </a:effectLst>
                <a:latin typeface="Arial" charset="0"/>
                <a:ea typeface="ＭＳ Ｐゴシック" charset="0"/>
                <a:cs typeface="Arial" charset="0"/>
              </a:rPr>
              <a:t>Why did God give the OT Law?</a:t>
            </a:r>
            <a:endParaRPr lang="en-US" sz="4400" b="1" dirty="0">
              <a:effectLst>
                <a:glow rad="279400">
                  <a:schemeClr val="bg1"/>
                </a:glow>
              </a:effectLst>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28"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29"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30"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69830" name="Rectangle 6"/>
          <p:cNvSpPr>
            <a:spLocks noChangeArrowheads="1"/>
          </p:cNvSpPr>
          <p:nvPr/>
        </p:nvSpPr>
        <p:spPr bwMode="auto">
          <a:xfrm>
            <a:off x="1127125" y="1691640"/>
            <a:ext cx="1616075" cy="305212"/>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pPr>
            <a:r>
              <a:rPr lang="en-US" sz="1400" dirty="0" err="1" smtClean="0">
                <a:solidFill>
                  <a:srgbClr val="FFFFFF"/>
                </a:solidFill>
                <a:latin typeface="Arial" charset="0"/>
                <a:ea typeface="ＭＳ Ｐゴシック" charset="0"/>
                <a:cs typeface="ＭＳ Ｐゴシック" charset="0"/>
              </a:rPr>
              <a:t>Giao</a:t>
            </a:r>
            <a:r>
              <a:rPr lang="en-US" sz="1400" dirty="0" smtClean="0">
                <a:solidFill>
                  <a:srgbClr val="FFFFFF"/>
                </a:solidFill>
                <a:latin typeface="Arial" charset="0"/>
                <a:ea typeface="ＭＳ Ｐゴシック" charset="0"/>
                <a:cs typeface="ＭＳ Ｐゴシック" charset="0"/>
              </a:rPr>
              <a:t> </a:t>
            </a:r>
            <a:r>
              <a:rPr lang="en-US" sz="1400" dirty="0" err="1" smtClean="0">
                <a:solidFill>
                  <a:srgbClr val="FFFFFF"/>
                </a:solidFill>
                <a:latin typeface="Arial" charset="0"/>
                <a:ea typeface="ＭＳ Ｐゴシック" charset="0"/>
                <a:cs typeface="ＭＳ Ｐゴシック" charset="0"/>
              </a:rPr>
              <a:t>ước</a:t>
            </a:r>
            <a:r>
              <a:rPr lang="en-US" sz="1400" dirty="0" smtClean="0">
                <a:solidFill>
                  <a:srgbClr val="FFFFFF"/>
                </a:solidFill>
                <a:latin typeface="Arial" charset="0"/>
                <a:ea typeface="ＭＳ Ｐゴシック" charset="0"/>
                <a:cs typeface="ＭＳ Ｐゴシック" charset="0"/>
              </a:rPr>
              <a:t> </a:t>
            </a:r>
            <a:r>
              <a:rPr lang="en-US" sz="1400" dirty="0" err="1" smtClean="0">
                <a:solidFill>
                  <a:srgbClr val="FFFFFF"/>
                </a:solidFill>
                <a:latin typeface="Arial" charset="0"/>
                <a:ea typeface="ＭＳ Ｐゴシック" charset="0"/>
                <a:cs typeface="ＭＳ Ｐゴシック" charset="0"/>
              </a:rPr>
              <a:t>Nô-ê</a:t>
            </a:r>
            <a:endParaRPr lang="en-US" sz="1400" dirty="0" smtClean="0">
              <a:solidFill>
                <a:srgbClr val="FFFFFF"/>
              </a:solidFill>
              <a:latin typeface="Arial" charset="0"/>
              <a:ea typeface="ＭＳ Ｐゴシック" charset="0"/>
              <a:cs typeface="ＭＳ Ｐゴシック" charset="0"/>
            </a:endParaRPr>
          </a:p>
        </p:txBody>
      </p:sp>
      <p:sp>
        <p:nvSpPr>
          <p:cNvPr id="1869831" name="Rectangle 7"/>
          <p:cNvSpPr>
            <a:spLocks noChangeArrowheads="1"/>
          </p:cNvSpPr>
          <p:nvPr/>
        </p:nvSpPr>
        <p:spPr bwMode="auto">
          <a:xfrm>
            <a:off x="0" y="987425"/>
            <a:ext cx="736600" cy="582211"/>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pPr>
            <a:r>
              <a:rPr 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A-đam cai trị với ĐCT</a:t>
            </a:r>
            <a:r>
              <a:rPr lang="en-US" sz="800" b="1"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 (Sáng 1:26, 28; 2:19)</a:t>
            </a:r>
            <a:r>
              <a:rPr lang="en-US" sz="900" b="1"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 </a:t>
            </a:r>
          </a:p>
        </p:txBody>
      </p:sp>
      <p:sp>
        <p:nvSpPr>
          <p:cNvPr id="1869832" name="Rectangle 8"/>
          <p:cNvSpPr>
            <a:spLocks noChangeArrowheads="1"/>
          </p:cNvSpPr>
          <p:nvPr/>
        </p:nvSpPr>
        <p:spPr bwMode="auto">
          <a:xfrm>
            <a:off x="603250" y="987425"/>
            <a:ext cx="927100" cy="546100"/>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pPr>
            <a:r>
              <a:rPr 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Sa-tan cai trị như là chúa của đời này</a:t>
            </a:r>
            <a:r>
              <a:rPr lang="en-US" sz="800" b="1"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 (Sáng 3:15; </a:t>
            </a:r>
          </a:p>
          <a:p>
            <a:pPr algn="ctr" eaLnBrk="0" fontAlgn="base" hangingPunct="0">
              <a:spcBef>
                <a:spcPct val="0"/>
              </a:spcBef>
              <a:spcAft>
                <a:spcPct val="0"/>
              </a:spcAft>
            </a:pPr>
            <a:r>
              <a:rPr lang="en-US" sz="800" b="1"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2 Cor. 4:4)</a:t>
            </a:r>
          </a:p>
        </p:txBody>
      </p:sp>
      <p:sp>
        <p:nvSpPr>
          <p:cNvPr id="1034" name="Rectangle 9"/>
          <p:cNvSpPr>
            <a:spLocks noChangeArrowheads="1"/>
          </p:cNvSpPr>
          <p:nvPr/>
        </p:nvSpPr>
        <p:spPr bwMode="auto">
          <a:xfrm rot="16200000" flipH="1">
            <a:off x="62707" y="3769519"/>
            <a:ext cx="24130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b="1" smtClean="0">
                <a:solidFill>
                  <a:srgbClr val="FFFFFF"/>
                </a:solidFill>
                <a:latin typeface="Arial" charset="0"/>
                <a:ea typeface="ＭＳ Ｐゴシック" charset="0"/>
                <a:cs typeface="ＭＳ Ｐゴシック" charset="0"/>
              </a:rPr>
              <a:t>Giao ước Áp-ra-ham</a:t>
            </a:r>
          </a:p>
        </p:txBody>
      </p:sp>
      <p:sp>
        <p:nvSpPr>
          <p:cNvPr id="1035"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36" name="Rectangle 11"/>
          <p:cNvSpPr>
            <a:spLocks noChangeArrowheads="1"/>
          </p:cNvSpPr>
          <p:nvPr/>
        </p:nvSpPr>
        <p:spPr bwMode="auto">
          <a:xfrm>
            <a:off x="3016250" y="4502150"/>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pitchFamily="18" charset="0"/>
              <a:ea typeface="MS PGothic" pitchFamily="34" charset="-128"/>
              <a:cs typeface="ＭＳ Ｐゴシック" charset="0"/>
            </a:endParaRPr>
          </a:p>
        </p:txBody>
      </p:sp>
      <p:sp>
        <p:nvSpPr>
          <p:cNvPr id="1037" name="Rectangle 12"/>
          <p:cNvSpPr>
            <a:spLocks noChangeArrowheads="1"/>
          </p:cNvSpPr>
          <p:nvPr/>
        </p:nvSpPr>
        <p:spPr bwMode="auto">
          <a:xfrm>
            <a:off x="1847850" y="569595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869837" name="Rectangle 13"/>
          <p:cNvSpPr>
            <a:spLocks noChangeArrowheads="1"/>
          </p:cNvSpPr>
          <p:nvPr/>
        </p:nvSpPr>
        <p:spPr bwMode="auto">
          <a:xfrm>
            <a:off x="2003425" y="2282825"/>
            <a:ext cx="1707838" cy="305212"/>
          </a:xfrm>
          <a:prstGeom prst="rect">
            <a:avLst/>
          </a:prstGeom>
          <a:noFill/>
          <a:ln w="12700">
            <a:noFill/>
            <a:miter lim="800000"/>
            <a:headEnd/>
            <a:tailEnd/>
          </a:ln>
          <a:effectLst/>
        </p:spPr>
        <p:txBody>
          <a:bodyPr wrap="none" lIns="90488" tIns="44450" rIns="90488" bIns="44450">
            <a:spAutoFit/>
          </a:bodyPr>
          <a:lstStyle/>
          <a:p>
            <a:pPr eaLnBrk="0" fontAlgn="base" hangingPunct="0">
              <a:spcBef>
                <a:spcPct val="0"/>
              </a:spcBef>
              <a:spcAft>
                <a:spcPct val="0"/>
              </a:spcAft>
            </a:pPr>
            <a:r>
              <a:rPr lang="en-US" sz="1400" dirty="0" err="1" smtClean="0">
                <a:solidFill>
                  <a:srgbClr val="FFFFFF"/>
                </a:solidFill>
                <a:latin typeface="Arial" charset="0"/>
                <a:ea typeface="ＭＳ Ｐゴシック" charset="0"/>
                <a:cs typeface="ＭＳ Ｐゴシック" charset="0"/>
              </a:rPr>
              <a:t>Giao</a:t>
            </a:r>
            <a:r>
              <a:rPr lang="en-US" sz="1400" dirty="0" smtClean="0">
                <a:solidFill>
                  <a:srgbClr val="FFFFFF"/>
                </a:solidFill>
                <a:latin typeface="Arial" charset="0"/>
                <a:ea typeface="ＭＳ Ｐゴシック" charset="0"/>
                <a:cs typeface="ＭＳ Ｐゴシック" charset="0"/>
              </a:rPr>
              <a:t> </a:t>
            </a:r>
            <a:r>
              <a:rPr lang="en-US" sz="1400" dirty="0" err="1" smtClean="0">
                <a:solidFill>
                  <a:srgbClr val="FFFFFF"/>
                </a:solidFill>
                <a:latin typeface="Arial" charset="0"/>
                <a:ea typeface="ＭＳ Ｐゴシック" charset="0"/>
                <a:cs typeface="ＭＳ Ｐゴシック" charset="0"/>
              </a:rPr>
              <a:t>ước</a:t>
            </a:r>
            <a:r>
              <a:rPr lang="en-US" sz="1400" dirty="0" smtClean="0">
                <a:solidFill>
                  <a:srgbClr val="FFFFFF"/>
                </a:solidFill>
                <a:latin typeface="Arial" charset="0"/>
                <a:ea typeface="ＭＳ Ｐゴシック" charset="0"/>
                <a:cs typeface="ＭＳ Ｐゴシック" charset="0"/>
              </a:rPr>
              <a:t> Pa-</a:t>
            </a:r>
            <a:r>
              <a:rPr lang="en-US" sz="1400" dirty="0" err="1" smtClean="0">
                <a:solidFill>
                  <a:srgbClr val="FFFFFF"/>
                </a:solidFill>
                <a:latin typeface="Arial" charset="0"/>
                <a:ea typeface="ＭＳ Ｐゴシック" charset="0"/>
                <a:cs typeface="ＭＳ Ｐゴシック" charset="0"/>
              </a:rPr>
              <a:t>lét</a:t>
            </a:r>
            <a:r>
              <a:rPr lang="en-US" sz="1400" dirty="0" smtClean="0">
                <a:solidFill>
                  <a:srgbClr val="FFFFFF"/>
                </a:solidFill>
                <a:latin typeface="Arial" charset="0"/>
                <a:ea typeface="ＭＳ Ｐゴシック" charset="0"/>
                <a:cs typeface="ＭＳ Ｐゴシック" charset="0"/>
              </a:rPr>
              <a:t>-tin</a:t>
            </a:r>
          </a:p>
        </p:txBody>
      </p:sp>
      <p:sp>
        <p:nvSpPr>
          <p:cNvPr id="1039" name="Rectangle 14"/>
          <p:cNvSpPr>
            <a:spLocks noChangeArrowheads="1"/>
          </p:cNvSpPr>
          <p:nvPr/>
        </p:nvSpPr>
        <p:spPr bwMode="auto">
          <a:xfrm>
            <a:off x="2368550" y="3308350"/>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69839" name="Rectangle 15"/>
          <p:cNvSpPr>
            <a:spLocks noChangeArrowheads="1"/>
          </p:cNvSpPr>
          <p:nvPr/>
        </p:nvSpPr>
        <p:spPr bwMode="auto">
          <a:xfrm>
            <a:off x="2606675" y="3429000"/>
            <a:ext cx="1468251" cy="305212"/>
          </a:xfrm>
          <a:prstGeom prst="rect">
            <a:avLst/>
          </a:prstGeom>
          <a:noFill/>
          <a:ln w="12700">
            <a:noFill/>
            <a:miter lim="800000"/>
            <a:headEnd/>
            <a:tailEnd/>
          </a:ln>
          <a:effectLst/>
        </p:spPr>
        <p:txBody>
          <a:bodyPr wrap="none" lIns="90488" tIns="44450" rIns="90488" bIns="44450">
            <a:spAutoFit/>
          </a:bodyPr>
          <a:lstStyle/>
          <a:p>
            <a:pPr eaLnBrk="0" fontAlgn="base" hangingPunct="0">
              <a:spcBef>
                <a:spcPct val="0"/>
              </a:spcBef>
              <a:spcAft>
                <a:spcPct val="0"/>
              </a:spcAft>
            </a:pPr>
            <a:r>
              <a:rPr lang="en-US" sz="1400" dirty="0" err="1" smtClean="0">
                <a:solidFill>
                  <a:srgbClr val="FFFFFF"/>
                </a:solidFill>
                <a:effectLst>
                  <a:outerShdw blurRad="38100" dist="38100" dir="2700000" algn="tl">
                    <a:srgbClr val="808080"/>
                  </a:outerShdw>
                </a:effectLst>
                <a:latin typeface="Arial" charset="0"/>
                <a:ea typeface="ＭＳ Ｐゴシック" charset="0"/>
                <a:cs typeface="ＭＳ Ｐゴシック" charset="0"/>
              </a:rPr>
              <a:t>Giao</a:t>
            </a:r>
            <a:r>
              <a:rPr lang="en-US" sz="1400" dirty="0" smtClean="0">
                <a:solidFill>
                  <a:srgbClr val="FFFFFF"/>
                </a:solidFill>
                <a:effectLst>
                  <a:outerShdw blurRad="38100" dist="38100" dir="2700000" algn="tl">
                    <a:srgbClr val="808080"/>
                  </a:outerShdw>
                </a:effectLst>
                <a:latin typeface="Arial" charset="0"/>
                <a:ea typeface="ＭＳ Ｐゴシック" charset="0"/>
                <a:cs typeface="ＭＳ Ｐゴシック" charset="0"/>
              </a:rPr>
              <a:t> </a:t>
            </a:r>
            <a:r>
              <a:rPr lang="en-US" sz="1400" dirty="0" err="1" smtClean="0">
                <a:solidFill>
                  <a:srgbClr val="FFFFFF"/>
                </a:solidFill>
                <a:effectLst>
                  <a:outerShdw blurRad="38100" dist="38100" dir="2700000" algn="tl">
                    <a:srgbClr val="808080"/>
                  </a:outerShdw>
                </a:effectLst>
                <a:latin typeface="Arial" charset="0"/>
                <a:ea typeface="ＭＳ Ｐゴシック" charset="0"/>
                <a:cs typeface="ＭＳ Ｐゴシック" charset="0"/>
              </a:rPr>
              <a:t>ước</a:t>
            </a:r>
            <a:r>
              <a:rPr lang="en-US" sz="1400" dirty="0" smtClean="0">
                <a:solidFill>
                  <a:srgbClr val="FFFFFF"/>
                </a:solidFill>
                <a:effectLst>
                  <a:outerShdw blurRad="38100" dist="38100" dir="2700000" algn="tl">
                    <a:srgbClr val="808080"/>
                  </a:outerShdw>
                </a:effectLst>
                <a:latin typeface="Arial" charset="0"/>
                <a:ea typeface="ＭＳ Ｐゴシック" charset="0"/>
                <a:cs typeface="ＭＳ Ｐゴシック" charset="0"/>
              </a:rPr>
              <a:t> </a:t>
            </a:r>
            <a:r>
              <a:rPr lang="en-US" sz="1400" dirty="0" err="1" smtClean="0">
                <a:solidFill>
                  <a:srgbClr val="FFFFFF"/>
                </a:solidFill>
                <a:effectLst>
                  <a:outerShdw blurRad="38100" dist="38100" dir="2700000" algn="tl">
                    <a:srgbClr val="808080"/>
                  </a:outerShdw>
                </a:effectLst>
                <a:latin typeface="Arial" charset="0"/>
                <a:ea typeface="ＭＳ Ｐゴシック" charset="0"/>
                <a:cs typeface="ＭＳ Ｐゴシック" charset="0"/>
              </a:rPr>
              <a:t>Đa-vít</a:t>
            </a:r>
            <a:endParaRPr lang="en-US" sz="1400" dirty="0" smtClean="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1869840" name="Rectangle 16"/>
          <p:cNvSpPr>
            <a:spLocks noChangeArrowheads="1"/>
          </p:cNvSpPr>
          <p:nvPr/>
        </p:nvSpPr>
        <p:spPr bwMode="auto">
          <a:xfrm>
            <a:off x="3108325" y="4624387"/>
            <a:ext cx="1296605" cy="305212"/>
          </a:xfrm>
          <a:prstGeom prst="rect">
            <a:avLst/>
          </a:prstGeom>
          <a:noFill/>
          <a:ln w="12700">
            <a:noFill/>
            <a:miter lim="800000"/>
            <a:headEnd/>
            <a:tailEnd/>
          </a:ln>
          <a:effectLst/>
        </p:spPr>
        <p:txBody>
          <a:bodyPr wrap="none" lIns="90488" tIns="44450" rIns="90488" bIns="44450">
            <a:spAutoFit/>
          </a:bodyPr>
          <a:lstStyle/>
          <a:p>
            <a:pPr eaLnBrk="0" fontAlgn="base" hangingPunct="0">
              <a:spcBef>
                <a:spcPct val="0"/>
              </a:spcBef>
              <a:spcAft>
                <a:spcPct val="0"/>
              </a:spcAft>
            </a:pPr>
            <a:r>
              <a:rPr lang="en-US" sz="1400" smtClean="0">
                <a:solidFill>
                  <a:srgbClr val="FFFFFF"/>
                </a:solidFill>
                <a:effectLst>
                  <a:outerShdw blurRad="38100" dist="38100" dir="2700000" algn="tl">
                    <a:srgbClr val="808080"/>
                  </a:outerShdw>
                </a:effectLst>
                <a:latin typeface="Arial" charset="0"/>
                <a:ea typeface="ＭＳ Ｐゴシック" charset="0"/>
                <a:cs typeface="ＭＳ Ｐゴシック" charset="0"/>
              </a:rPr>
              <a:t>Giao ước Mới</a:t>
            </a:r>
          </a:p>
        </p:txBody>
      </p:sp>
      <p:sp>
        <p:nvSpPr>
          <p:cNvPr id="1042" name="Rectangle 17"/>
          <p:cNvSpPr>
            <a:spLocks noChangeArrowheads="1"/>
          </p:cNvSpPr>
          <p:nvPr/>
        </p:nvSpPr>
        <p:spPr bwMode="auto">
          <a:xfrm>
            <a:off x="1927225" y="5732462"/>
            <a:ext cx="152812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1400" smtClean="0">
                <a:solidFill>
                  <a:srgbClr val="FFFFFF"/>
                </a:solidFill>
                <a:latin typeface="Arial" charset="0"/>
                <a:ea typeface="ＭＳ Ｐゴシック" charset="0"/>
                <a:cs typeface="ＭＳ Ｐゴシック" charset="0"/>
              </a:rPr>
              <a:t>Giao ước Môi-se</a:t>
            </a:r>
          </a:p>
        </p:txBody>
      </p:sp>
      <p:grpSp>
        <p:nvGrpSpPr>
          <p:cNvPr id="1043" name="Group 18"/>
          <p:cNvGrpSpPr>
            <a:grpSpLocks/>
          </p:cNvGrpSpPr>
          <p:nvPr/>
        </p:nvGrpSpPr>
        <p:grpSpPr bwMode="auto">
          <a:xfrm>
            <a:off x="5689600" y="1376363"/>
            <a:ext cx="165100" cy="279400"/>
            <a:chOff x="3584" y="867"/>
            <a:chExt cx="104" cy="176"/>
          </a:xfrm>
        </p:grpSpPr>
        <p:sp>
          <p:nvSpPr>
            <p:cNvPr id="112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3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1869845" name="Rectangle 21"/>
          <p:cNvSpPr>
            <a:spLocks noChangeArrowheads="1"/>
          </p:cNvSpPr>
          <p:nvPr/>
        </p:nvSpPr>
        <p:spPr bwMode="auto">
          <a:xfrm>
            <a:off x="1417638" y="1022350"/>
            <a:ext cx="1965325" cy="546100"/>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pPr>
            <a:r>
              <a:rPr 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ĐCT lập giao ước với Áp-ra-ham để tái lập sự cai trị của con người qua  Israel như là </a:t>
            </a:r>
            <a:r>
              <a:rPr lang="ja-JP" alt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nước thầy tế lễ"</a:t>
            </a:r>
            <a:r>
              <a:rPr lang="en-US" sz="800" b="1"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 (Sáng 12:1-3; Xuất 19:6)</a:t>
            </a:r>
          </a:p>
        </p:txBody>
      </p:sp>
      <p:sp>
        <p:nvSpPr>
          <p:cNvPr id="1869846" name="Rectangle 22"/>
          <p:cNvSpPr>
            <a:spLocks noChangeArrowheads="1"/>
          </p:cNvSpPr>
          <p:nvPr/>
        </p:nvSpPr>
        <p:spPr bwMode="auto">
          <a:xfrm>
            <a:off x="0" y="777875"/>
            <a:ext cx="2242276" cy="274434"/>
          </a:xfrm>
          <a:prstGeom prst="rect">
            <a:avLst/>
          </a:prstGeom>
          <a:noFill/>
          <a:ln w="12700">
            <a:noFill/>
            <a:miter lim="800000"/>
            <a:headEnd/>
            <a:tailEnd/>
          </a:ln>
          <a:effectLst/>
        </p:spPr>
        <p:txBody>
          <a:bodyPr wrap="none" lIns="90488" tIns="44450" rIns="90488" bIns="44450">
            <a:spAutoFit/>
          </a:bodyPr>
          <a:lstStyle/>
          <a:p>
            <a:pPr eaLnBrk="0" fontAlgn="base" hangingPunct="0">
              <a:spcBef>
                <a:spcPct val="0"/>
              </a:spcBef>
              <a:spcAft>
                <a:spcPct val="0"/>
              </a:spcAft>
            </a:pPr>
            <a:r>
              <a:rPr lang="en-US" sz="1200" b="1" smtClean="0">
                <a:solidFill>
                  <a:srgbClr val="FFA040"/>
                </a:solidFill>
                <a:effectLst>
                  <a:outerShdw blurRad="38100" dist="38100" dir="2700000" algn="tl">
                    <a:srgbClr val="000000">
                      <a:alpha val="43137"/>
                    </a:srgbClr>
                  </a:outerShdw>
                </a:effectLst>
                <a:latin typeface="Arial" charset="0"/>
                <a:ea typeface="ＭＳ Ｐゴシック" charset="0"/>
                <a:cs typeface="ＭＳ Ｐゴシック" charset="0"/>
              </a:rPr>
              <a:t>Sự dạy dỗ về Vương quốc...</a:t>
            </a:r>
          </a:p>
        </p:txBody>
      </p:sp>
      <p:sp>
        <p:nvSpPr>
          <p:cNvPr id="1046"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24"/>
          <p:cNvSpPr>
            <a:spLocks/>
          </p:cNvSpPr>
          <p:nvPr/>
        </p:nvSpPr>
        <p:spPr bwMode="auto">
          <a:xfrm>
            <a:off x="603250" y="1489075"/>
            <a:ext cx="122238" cy="179388"/>
          </a:xfrm>
          <a:custGeom>
            <a:avLst/>
            <a:gdLst>
              <a:gd name="T0" fmla="*/ 95766316 w 77"/>
              <a:gd name="T1" fmla="*/ 93246835 h 113"/>
              <a:gd name="T2" fmla="*/ 0 w 77"/>
              <a:gd name="T3" fmla="*/ 0 h 113"/>
              <a:gd name="T4" fmla="*/ 95766316 w 77"/>
              <a:gd name="T5" fmla="*/ 282258310 h 113"/>
              <a:gd name="T6" fmla="*/ 191532632 w 77"/>
              <a:gd name="T7" fmla="*/ 0 h 113"/>
              <a:gd name="T8" fmla="*/ 95766316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cmpd="sng">
            <a:solidFill>
              <a:schemeClr val="accent1"/>
            </a:solidFill>
            <a:prstDash val="solid"/>
            <a:round/>
            <a:headEnd type="none" w="med" len="med"/>
            <a:tailEnd type="none" w="med" len="med"/>
          </a:ln>
        </p:spPr>
        <p:txBody>
          <a:bodyP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869849" name="Rectangle 25"/>
          <p:cNvSpPr>
            <a:spLocks noChangeArrowheads="1"/>
          </p:cNvSpPr>
          <p:nvPr/>
        </p:nvSpPr>
        <p:spPr bwMode="auto">
          <a:xfrm>
            <a:off x="190500" y="1654175"/>
            <a:ext cx="881063" cy="439738"/>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pPr>
            <a:r>
              <a:rPr lang="en-US" sz="700" b="1" dirty="0" err="1" smtClean="0">
                <a:solidFill>
                  <a:srgbClr val="FFFFFF"/>
                </a:solidFill>
                <a:latin typeface="Arial" charset="0"/>
                <a:ea typeface="ＭＳ Ｐゴシック" charset="0"/>
                <a:cs typeface="ＭＳ Ｐゴシック" charset="0"/>
              </a:rPr>
              <a:t>Sự</a:t>
            </a:r>
            <a:r>
              <a:rPr lang="en-US" sz="700" b="1" dirty="0" smtClean="0">
                <a:solidFill>
                  <a:srgbClr val="FFFFFF"/>
                </a:solidFill>
                <a:latin typeface="Arial" charset="0"/>
                <a:ea typeface="ＭＳ Ｐゴシック" charset="0"/>
                <a:cs typeface="ＭＳ Ｐゴシック" charset="0"/>
              </a:rPr>
              <a:t> </a:t>
            </a:r>
            <a:r>
              <a:rPr lang="en-US" sz="700" b="1" dirty="0" err="1" smtClean="0">
                <a:solidFill>
                  <a:srgbClr val="FFFFFF"/>
                </a:solidFill>
                <a:latin typeface="Arial" charset="0"/>
                <a:ea typeface="ＭＳ Ｐゴシック" charset="0"/>
                <a:cs typeface="ＭＳ Ｐゴシック" charset="0"/>
              </a:rPr>
              <a:t>sa</a:t>
            </a:r>
            <a:r>
              <a:rPr lang="en-US" sz="700" b="1" dirty="0" smtClean="0">
                <a:solidFill>
                  <a:srgbClr val="FFFFFF"/>
                </a:solidFill>
                <a:latin typeface="Arial" charset="0"/>
                <a:ea typeface="ＭＳ Ｐゴシック" charset="0"/>
                <a:cs typeface="ＭＳ Ｐゴシック" charset="0"/>
              </a:rPr>
              <a:t> </a:t>
            </a:r>
            <a:r>
              <a:rPr lang="en-US" sz="700" b="1" dirty="0" err="1" smtClean="0">
                <a:solidFill>
                  <a:srgbClr val="FFFFFF"/>
                </a:solidFill>
                <a:latin typeface="Arial" charset="0"/>
                <a:ea typeface="ＭＳ Ｐゴシック" charset="0"/>
                <a:cs typeface="ＭＳ Ｐゴシック" charset="0"/>
              </a:rPr>
              <a:t>ngã</a:t>
            </a:r>
            <a:r>
              <a:rPr lang="en-US" sz="700" b="1" dirty="0" smtClean="0">
                <a:solidFill>
                  <a:srgbClr val="FFFFFF"/>
                </a:solidFill>
                <a:latin typeface="Arial" charset="0"/>
                <a:ea typeface="ＭＳ Ｐゴシック" charset="0"/>
                <a:cs typeface="ＭＳ Ｐゴシック" charset="0"/>
              </a:rPr>
              <a:t> </a:t>
            </a:r>
            <a:r>
              <a:rPr lang="en-US" sz="700" b="1" dirty="0" err="1" smtClean="0">
                <a:solidFill>
                  <a:srgbClr val="FFFFFF"/>
                </a:solidFill>
                <a:latin typeface="Arial" charset="0"/>
                <a:ea typeface="ＭＳ Ｐゴシック" charset="0"/>
                <a:cs typeface="ＭＳ Ｐゴシック" charset="0"/>
              </a:rPr>
              <a:t>của</a:t>
            </a:r>
            <a:r>
              <a:rPr lang="en-US" sz="700" b="1" dirty="0" smtClean="0">
                <a:solidFill>
                  <a:srgbClr val="FFFFFF"/>
                </a:solidFill>
                <a:latin typeface="Arial" charset="0"/>
                <a:ea typeface="ＭＳ Ｐゴシック" charset="0"/>
                <a:cs typeface="ＭＳ Ｐゴシック" charset="0"/>
              </a:rPr>
              <a:t> </a:t>
            </a:r>
            <a:r>
              <a:rPr lang="en-US" sz="700" b="1" dirty="0" err="1" smtClean="0">
                <a:solidFill>
                  <a:srgbClr val="FFFFFF"/>
                </a:solidFill>
                <a:latin typeface="Arial" charset="0"/>
                <a:ea typeface="ＭＳ Ｐゴシック" charset="0"/>
                <a:cs typeface="ＭＳ Ｐゴシック" charset="0"/>
              </a:rPr>
              <a:t>loài</a:t>
            </a:r>
            <a:r>
              <a:rPr lang="en-US" sz="700" b="1" dirty="0" smtClean="0">
                <a:solidFill>
                  <a:srgbClr val="FFFFFF"/>
                </a:solidFill>
                <a:latin typeface="Arial" charset="0"/>
                <a:ea typeface="ＭＳ Ｐゴシック" charset="0"/>
                <a:cs typeface="ＭＳ Ｐゴシック" charset="0"/>
              </a:rPr>
              <a:t> </a:t>
            </a:r>
            <a:r>
              <a:rPr lang="en-US" sz="700" b="1" dirty="0" err="1" smtClean="0">
                <a:solidFill>
                  <a:srgbClr val="FFFFFF"/>
                </a:solidFill>
                <a:latin typeface="Arial" charset="0"/>
                <a:ea typeface="ＭＳ Ｐゴシック" charset="0"/>
                <a:cs typeface="ＭＳ Ｐゴシック" charset="0"/>
              </a:rPr>
              <a:t>người</a:t>
            </a:r>
            <a:r>
              <a:rPr lang="en-US" sz="800" b="1" dirty="0" smtClean="0">
                <a:solidFill>
                  <a:srgbClr val="FFFFFF"/>
                </a:solidFill>
                <a:latin typeface="Times New Roman" charset="0"/>
                <a:ea typeface="ＭＳ Ｐゴシック" charset="0"/>
                <a:cs typeface="ＭＳ Ｐゴシック" charset="0"/>
              </a:rPr>
              <a:t> (</a:t>
            </a:r>
            <a:r>
              <a:rPr lang="en-US" sz="800" b="1" dirty="0" err="1" smtClean="0">
                <a:solidFill>
                  <a:srgbClr val="FFFFFF"/>
                </a:solidFill>
                <a:latin typeface="Times New Roman" charset="0"/>
                <a:ea typeface="ＭＳ Ｐゴシック" charset="0"/>
                <a:cs typeface="ＭＳ Ｐゴシック" charset="0"/>
              </a:rPr>
              <a:t>Sáng</a:t>
            </a:r>
            <a:r>
              <a:rPr lang="en-US" sz="800" b="1" dirty="0" smtClean="0">
                <a:solidFill>
                  <a:srgbClr val="FFFFFF"/>
                </a:solidFill>
                <a:latin typeface="Times New Roman" charset="0"/>
                <a:ea typeface="ＭＳ Ｐゴシック" charset="0"/>
                <a:cs typeface="ＭＳ Ｐゴシック" charset="0"/>
              </a:rPr>
              <a:t> 3)</a:t>
            </a:r>
          </a:p>
        </p:txBody>
      </p:sp>
      <p:sp>
        <p:nvSpPr>
          <p:cNvPr id="1869850" name="Rectangle 26"/>
          <p:cNvSpPr>
            <a:spLocks noChangeArrowheads="1"/>
          </p:cNvSpPr>
          <p:nvPr/>
        </p:nvSpPr>
        <p:spPr bwMode="auto">
          <a:xfrm>
            <a:off x="3246438" y="987425"/>
            <a:ext cx="1554162" cy="736099"/>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pPr>
            <a:r>
              <a:rPr 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Sự thất bại của Israel với tư cách là nước thầy tế lễ trong việc làm chứng cho các dân tộc nên bị đoán phạt qua cuộc lưu đày dưới sự cai trị của dân ngoại</a:t>
            </a:r>
          </a:p>
        </p:txBody>
      </p:sp>
      <p:sp>
        <p:nvSpPr>
          <p:cNvPr id="1050" name="Rectangle 27"/>
          <p:cNvSpPr>
            <a:spLocks noChangeArrowheads="1"/>
          </p:cNvSpPr>
          <p:nvPr/>
        </p:nvSpPr>
        <p:spPr bwMode="auto">
          <a:xfrm>
            <a:off x="3184525" y="4891088"/>
            <a:ext cx="17383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800" b="1" smtClean="0">
                <a:solidFill>
                  <a:srgbClr val="FFFFFF"/>
                </a:solidFill>
                <a:latin typeface="Arial" charset="0"/>
                <a:ea typeface="ＭＳ Ｐゴシック" charset="0"/>
                <a:cs typeface="ＭＳ Ｐゴシック" charset="0"/>
              </a:rPr>
              <a:t>Giê 31:31-34 lời hứa:</a:t>
            </a:r>
          </a:p>
          <a:p>
            <a:pPr eaLnBrk="0" fontAlgn="base" hangingPunct="0">
              <a:spcBef>
                <a:spcPct val="0"/>
              </a:spcBef>
              <a:spcAft>
                <a:spcPct val="0"/>
              </a:spcAft>
              <a:buSzPct val="100000"/>
              <a:buFontTx/>
              <a:buChar char="•"/>
            </a:pPr>
            <a:r>
              <a:rPr lang="en-US" sz="800" b="1" smtClean="0">
                <a:solidFill>
                  <a:srgbClr val="FFFFFF"/>
                </a:solidFill>
                <a:latin typeface="Arial" charset="0"/>
                <a:ea typeface="ＭＳ Ｐゴシック" charset="0"/>
                <a:cs typeface="ＭＳ Ｐゴシック" charset="0"/>
              </a:rPr>
              <a:t>Sự tha thứ</a:t>
            </a:r>
          </a:p>
          <a:p>
            <a:pPr eaLnBrk="0" fontAlgn="base" hangingPunct="0">
              <a:spcBef>
                <a:spcPct val="0"/>
              </a:spcBef>
              <a:spcAft>
                <a:spcPct val="0"/>
              </a:spcAft>
              <a:buSzPct val="100000"/>
              <a:buFontTx/>
              <a:buChar char="•"/>
            </a:pPr>
            <a:r>
              <a:rPr lang="en-US" sz="800" b="1" smtClean="0">
                <a:solidFill>
                  <a:srgbClr val="FFFFFF"/>
                </a:solidFill>
                <a:latin typeface="Arial" charset="0"/>
                <a:ea typeface="ＭＳ Ｐゴシック" charset="0"/>
                <a:cs typeface="ＭＳ Ｐゴシック" charset="0"/>
              </a:rPr>
              <a:t>Đức Thánh Linh cư trú</a:t>
            </a:r>
          </a:p>
          <a:p>
            <a:pPr eaLnBrk="0" fontAlgn="base" hangingPunct="0">
              <a:spcBef>
                <a:spcPct val="0"/>
              </a:spcBef>
              <a:spcAft>
                <a:spcPct val="0"/>
              </a:spcAft>
              <a:buSzPct val="100000"/>
              <a:buFontTx/>
              <a:buChar char="•"/>
            </a:pPr>
            <a:r>
              <a:rPr lang="en-US" sz="800" b="1" smtClean="0">
                <a:solidFill>
                  <a:srgbClr val="FFFFFF"/>
                </a:solidFill>
                <a:latin typeface="Arial" charset="0"/>
                <a:ea typeface="ＭＳ Ｐゴシック" charset="0"/>
                <a:cs typeface="ＭＳ Ｐゴシック" charset="0"/>
              </a:rPr>
              <a:t>Tấm lòng, bản tánh, tâm trí mới</a:t>
            </a:r>
          </a:p>
          <a:p>
            <a:pPr eaLnBrk="0" fontAlgn="base" hangingPunct="0">
              <a:spcBef>
                <a:spcPct val="0"/>
              </a:spcBef>
              <a:spcAft>
                <a:spcPct val="0"/>
              </a:spcAft>
              <a:buSzPct val="100000"/>
              <a:buFontTx/>
              <a:buChar char="•"/>
            </a:pPr>
            <a:r>
              <a:rPr lang="en-US" sz="800" b="1" smtClean="0">
                <a:solidFill>
                  <a:srgbClr val="FFFFFF"/>
                </a:solidFill>
                <a:latin typeface="Arial" charset="0"/>
                <a:ea typeface="ＭＳ Ｐゴシック" charset="0"/>
                <a:cs typeface="ＭＳ Ｐゴシック" charset="0"/>
              </a:rPr>
              <a:t>Tái hiệp Israel và Giu-đa</a:t>
            </a:r>
          </a:p>
          <a:p>
            <a:pPr eaLnBrk="0" fontAlgn="base" hangingPunct="0">
              <a:spcBef>
                <a:spcPct val="0"/>
              </a:spcBef>
              <a:spcAft>
                <a:spcPct val="0"/>
              </a:spcAft>
              <a:buSzPct val="100000"/>
              <a:buFontTx/>
              <a:buChar char="•"/>
            </a:pPr>
            <a:r>
              <a:rPr lang="en-US" sz="800" b="1" smtClean="0">
                <a:solidFill>
                  <a:srgbClr val="FFFFFF"/>
                </a:solidFill>
                <a:latin typeface="Arial" charset="0"/>
                <a:ea typeface="ＭＳ Ｐゴシック" charset="0"/>
                <a:cs typeface="ＭＳ Ｐゴシック" charset="0"/>
              </a:rPr>
              <a:t>Không cần truyền giáo</a:t>
            </a:r>
          </a:p>
        </p:txBody>
      </p:sp>
      <p:sp>
        <p:nvSpPr>
          <p:cNvPr id="1051" name="Rectangle 28"/>
          <p:cNvSpPr>
            <a:spLocks noChangeArrowheads="1"/>
          </p:cNvSpPr>
          <p:nvPr/>
        </p:nvSpPr>
        <p:spPr bwMode="auto">
          <a:xfrm>
            <a:off x="2651125" y="3671888"/>
            <a:ext cx="22860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800" b="1" smtClean="0">
                <a:solidFill>
                  <a:srgbClr val="FFFFFF"/>
                </a:solidFill>
                <a:latin typeface="Arial" charset="0"/>
                <a:ea typeface="ＭＳ Ｐゴシック" charset="0"/>
                <a:cs typeface="ＭＳ Ｐゴシック" charset="0"/>
              </a:rPr>
              <a:t>2Sa 7:12-16 lời hứa vĩnh viễn:</a:t>
            </a:r>
          </a:p>
          <a:p>
            <a:pPr eaLnBrk="0" fontAlgn="base" hangingPunct="0">
              <a:spcBef>
                <a:spcPct val="0"/>
              </a:spcBef>
              <a:spcAft>
                <a:spcPct val="0"/>
              </a:spcAft>
              <a:buSzPct val="100000"/>
              <a:buFontTx/>
              <a:buChar char="•"/>
            </a:pPr>
            <a:r>
              <a:rPr lang="en-US" sz="800" b="1" smtClean="0">
                <a:solidFill>
                  <a:srgbClr val="FFFFFF"/>
                </a:solidFill>
                <a:latin typeface="Arial" charset="0"/>
                <a:ea typeface="ＭＳ Ｐゴシック" charset="0"/>
                <a:cs typeface="ＭＳ Ｐゴシック" charset="0"/>
              </a:rPr>
              <a:t>Con cháu (</a:t>
            </a:r>
            <a:r>
              <a:rPr lang="ja-JP" altLang="en-US" sz="800" b="1" smtClean="0">
                <a:solidFill>
                  <a:srgbClr val="FFFFFF"/>
                </a:solidFill>
                <a:latin typeface="Arial" charset="0"/>
                <a:ea typeface="ＭＳ Ｐゴシック" charset="0"/>
                <a:cs typeface="ＭＳ Ｐゴシック" charset="0"/>
              </a:rPr>
              <a:t>“</a:t>
            </a:r>
            <a:r>
              <a:rPr lang="en-US" sz="800" b="1" smtClean="0">
                <a:solidFill>
                  <a:srgbClr val="FFFFFF"/>
                </a:solidFill>
                <a:latin typeface="Arial" charset="0"/>
                <a:ea typeface="ＭＳ Ｐゴシック" charset="0"/>
                <a:cs typeface="ＭＳ Ｐゴシック" charset="0"/>
              </a:rPr>
              <a:t>nhà</a:t>
            </a:r>
            <a:r>
              <a:rPr lang="ja-JP" altLang="en-US" sz="800" b="1" smtClean="0">
                <a:solidFill>
                  <a:srgbClr val="FFFFFF"/>
                </a:solidFill>
                <a:latin typeface="Arial" charset="0"/>
                <a:ea typeface="ＭＳ Ｐゴシック" charset="0"/>
                <a:cs typeface="ＭＳ Ｐゴシック" charset="0"/>
              </a:rPr>
              <a:t>”</a:t>
            </a:r>
            <a:r>
              <a:rPr lang="en-US" sz="800" b="1" smtClean="0">
                <a:solidFill>
                  <a:srgbClr val="FFFFFF"/>
                </a:solidFill>
                <a:latin typeface="Arial" charset="0"/>
                <a:ea typeface="ＭＳ Ｐゴシック" charset="0"/>
                <a:cs typeface="ＭＳ Ｐゴシック" charset="0"/>
              </a:rPr>
              <a:t> không bị tuyệt diệt)</a:t>
            </a:r>
          </a:p>
          <a:p>
            <a:pPr eaLnBrk="0" fontAlgn="base" hangingPunct="0">
              <a:spcBef>
                <a:spcPct val="0"/>
              </a:spcBef>
              <a:spcAft>
                <a:spcPct val="0"/>
              </a:spcAft>
              <a:buSzPct val="100000"/>
              <a:buFontTx/>
              <a:buChar char="•"/>
            </a:pPr>
            <a:r>
              <a:rPr lang="en-US" sz="800" b="1" smtClean="0">
                <a:solidFill>
                  <a:srgbClr val="FFFFFF"/>
                </a:solidFill>
                <a:latin typeface="Arial" charset="0"/>
                <a:ea typeface="ＭＳ Ｐゴシック" charset="0"/>
                <a:cs typeface="ＭＳ Ｐゴシック" charset="0"/>
              </a:rPr>
              <a:t>Vương quốc (triều đại chính trị)</a:t>
            </a:r>
          </a:p>
          <a:p>
            <a:pPr eaLnBrk="0" fontAlgn="base" hangingPunct="0">
              <a:spcBef>
                <a:spcPct val="0"/>
              </a:spcBef>
              <a:spcAft>
                <a:spcPct val="0"/>
              </a:spcAft>
              <a:buSzPct val="100000"/>
              <a:buFontTx/>
              <a:buChar char="•"/>
            </a:pPr>
            <a:r>
              <a:rPr lang="en-US" sz="800" b="1" smtClean="0">
                <a:solidFill>
                  <a:srgbClr val="FFFFFF"/>
                </a:solidFill>
                <a:latin typeface="Arial" charset="0"/>
                <a:ea typeface="ＭＳ Ｐゴシック" charset="0"/>
                <a:cs typeface="ＭＳ Ｐゴシック" charset="0"/>
              </a:rPr>
              <a:t>Ngai vàng (quyền cai trị cho các con cháu)</a:t>
            </a:r>
          </a:p>
          <a:p>
            <a:pPr eaLnBrk="0" fontAlgn="base" hangingPunct="0">
              <a:spcBef>
                <a:spcPct val="0"/>
              </a:spcBef>
              <a:spcAft>
                <a:spcPct val="0"/>
              </a:spcAft>
              <a:buSzPct val="100000"/>
              <a:buFontTx/>
              <a:buChar char="•"/>
            </a:pPr>
            <a:r>
              <a:rPr lang="en-US" sz="800" b="1" smtClean="0">
                <a:solidFill>
                  <a:srgbClr val="FFFFFF"/>
                </a:solidFill>
                <a:latin typeface="Arial" charset="0"/>
                <a:ea typeface="ＭＳ Ｐゴシック" charset="0"/>
                <a:cs typeface="ＭＳ Ｐゴシック" charset="0"/>
              </a:rPr>
              <a:t>Đền thờ (con trai sẽ xây)</a:t>
            </a:r>
          </a:p>
        </p:txBody>
      </p:sp>
      <p:sp>
        <p:nvSpPr>
          <p:cNvPr id="1052" name="Rectangle 29"/>
          <p:cNvSpPr>
            <a:spLocks noChangeArrowheads="1"/>
          </p:cNvSpPr>
          <p:nvPr/>
        </p:nvSpPr>
        <p:spPr bwMode="auto">
          <a:xfrm>
            <a:off x="2270125" y="2519363"/>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fontAlgn="base" hangingPunct="0">
              <a:spcBef>
                <a:spcPct val="0"/>
              </a:spcBef>
              <a:spcAft>
                <a:spcPct val="0"/>
              </a:spcAft>
            </a:pPr>
            <a:r>
              <a:rPr lang="en-US" sz="800" b="1" dirty="0" err="1" smtClean="0">
                <a:solidFill>
                  <a:srgbClr val="FFFFFF"/>
                </a:solidFill>
                <a:latin typeface="Arial" charset="0"/>
                <a:ea typeface="ＭＳ Ｐゴシック" charset="0"/>
                <a:cs typeface="ＭＳ Ｐゴシック" charset="0"/>
              </a:rPr>
              <a:t>Sáng</a:t>
            </a:r>
            <a:r>
              <a:rPr lang="en-US" sz="800" b="1" dirty="0" smtClean="0">
                <a:solidFill>
                  <a:srgbClr val="FFFFFF"/>
                </a:solidFill>
                <a:latin typeface="Arial" charset="0"/>
                <a:ea typeface="ＭＳ Ｐゴシック" charset="0"/>
                <a:cs typeface="ＭＳ Ｐゴシック" charset="0"/>
              </a:rPr>
              <a:t> 15:18 (tk. </a:t>
            </a:r>
            <a:r>
              <a:rPr lang="en-US" sz="800" b="1" dirty="0" err="1" smtClean="0">
                <a:solidFill>
                  <a:srgbClr val="FFFFFF"/>
                </a:solidFill>
                <a:latin typeface="Arial" charset="0"/>
                <a:ea typeface="ＭＳ Ｐゴシック" charset="0"/>
                <a:cs typeface="ＭＳ Ｐゴシック" charset="0"/>
              </a:rPr>
              <a:t>Phục</a:t>
            </a:r>
            <a:r>
              <a:rPr lang="en-US" sz="800" b="1" dirty="0" smtClean="0">
                <a:solidFill>
                  <a:srgbClr val="FFFFFF"/>
                </a:solidFill>
                <a:latin typeface="Arial" charset="0"/>
                <a:ea typeface="ＭＳ Ｐゴシック" charset="0"/>
                <a:cs typeface="ＭＳ Ｐゴシック" charset="0"/>
              </a:rPr>
              <a:t> 30:1-10) </a:t>
            </a:r>
            <a:r>
              <a:rPr lang="en-US" sz="800" b="1" dirty="0" err="1" smtClean="0">
                <a:solidFill>
                  <a:srgbClr val="FFFFFF"/>
                </a:solidFill>
                <a:latin typeface="Arial" charset="0"/>
                <a:ea typeface="ＭＳ Ｐゴシック" charset="0"/>
                <a:cs typeface="ＭＳ Ｐゴシック" charset="0"/>
              </a:rPr>
              <a:t>lời</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hứa</a:t>
            </a:r>
            <a:r>
              <a:rPr lang="en-US" sz="800" b="1" dirty="0" smtClean="0">
                <a:solidFill>
                  <a:srgbClr val="FFFFFF"/>
                </a:solidFill>
                <a:latin typeface="Arial" charset="0"/>
                <a:ea typeface="ＭＳ Ｐゴシック" charset="0"/>
                <a:cs typeface="ＭＳ Ｐゴシック" charset="0"/>
              </a:rPr>
              <a:t>:</a:t>
            </a:r>
          </a:p>
          <a:p>
            <a:pPr eaLnBrk="0" fontAlgn="base" hangingPunct="0">
              <a:spcBef>
                <a:spcPct val="0"/>
              </a:spcBef>
              <a:spcAft>
                <a:spcPct val="0"/>
              </a:spcAft>
              <a:buSzPct val="100000"/>
              <a:buFontTx/>
              <a:buChar char="•"/>
            </a:pPr>
            <a:r>
              <a:rPr lang="en-US" sz="800" b="1" dirty="0" err="1" smtClean="0">
                <a:solidFill>
                  <a:srgbClr val="FFFFFF"/>
                </a:solidFill>
                <a:latin typeface="Arial" charset="0"/>
                <a:ea typeface="ＭＳ Ｐゴシック" charset="0"/>
                <a:cs typeface="ＭＳ Ｐゴシック" charset="0"/>
              </a:rPr>
              <a:t>Đất</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từ</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sông</a:t>
            </a:r>
            <a:r>
              <a:rPr lang="en-US" sz="800" b="1" dirty="0" smtClean="0">
                <a:solidFill>
                  <a:srgbClr val="FFFFFF"/>
                </a:solidFill>
                <a:latin typeface="Arial" charset="0"/>
                <a:ea typeface="ＭＳ Ｐゴシック" charset="0"/>
                <a:cs typeface="ＭＳ Ｐゴシック" charset="0"/>
              </a:rPr>
              <a:t> Ai-</a:t>
            </a:r>
            <a:r>
              <a:rPr lang="en-US" sz="800" b="1" dirty="0" err="1" smtClean="0">
                <a:solidFill>
                  <a:srgbClr val="FFFFFF"/>
                </a:solidFill>
                <a:latin typeface="Arial" charset="0"/>
                <a:ea typeface="ＭＳ Ｐゴシック" charset="0"/>
                <a:cs typeface="ＭＳ Ｐゴシック" charset="0"/>
              </a:rPr>
              <a:t>cập</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đến</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sông</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Ơ-phơ-rát</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Ês</a:t>
            </a:r>
            <a:r>
              <a:rPr lang="en-US" sz="800" b="1" dirty="0" smtClean="0">
                <a:solidFill>
                  <a:srgbClr val="FFFFFF"/>
                </a:solidFill>
                <a:latin typeface="Arial" charset="0"/>
                <a:ea typeface="ＭＳ Ｐゴシック" charset="0"/>
                <a:cs typeface="ＭＳ Ｐゴシック" charset="0"/>
              </a:rPr>
              <a:t> 27:12)</a:t>
            </a:r>
          </a:p>
          <a:p>
            <a:pPr eaLnBrk="0" fontAlgn="base" hangingPunct="0">
              <a:spcBef>
                <a:spcPct val="0"/>
              </a:spcBef>
              <a:spcAft>
                <a:spcPct val="0"/>
              </a:spcAft>
              <a:buSzPct val="100000"/>
              <a:buFontTx/>
              <a:buChar char="•"/>
            </a:pPr>
            <a:r>
              <a:rPr lang="en-US" sz="800" b="1" dirty="0" err="1" smtClean="0">
                <a:solidFill>
                  <a:srgbClr val="FFFFFF"/>
                </a:solidFill>
                <a:latin typeface="Arial" charset="0"/>
                <a:ea typeface="ＭＳ Ｐゴシック" charset="0"/>
                <a:cs typeface="ＭＳ Ｐゴシック" charset="0"/>
              </a:rPr>
              <a:t>Sở</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hữu</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đất</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đời</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đời</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Sáng</a:t>
            </a:r>
            <a:r>
              <a:rPr lang="en-US" sz="800" b="1" dirty="0" smtClean="0">
                <a:solidFill>
                  <a:srgbClr val="FFFFFF"/>
                </a:solidFill>
                <a:latin typeface="Arial" charset="0"/>
                <a:ea typeface="ＭＳ Ｐゴシック" charset="0"/>
                <a:cs typeface="ＭＳ Ｐゴシック" charset="0"/>
              </a:rPr>
              <a:t> 17:8) </a:t>
            </a:r>
            <a:r>
              <a:rPr lang="en-US" sz="800" b="1" dirty="0" err="1" smtClean="0">
                <a:solidFill>
                  <a:srgbClr val="FFFFFF"/>
                </a:solidFill>
                <a:latin typeface="Arial" charset="0"/>
                <a:ea typeface="ＭＳ Ｐゴシック" charset="0"/>
                <a:cs typeface="ＭＳ Ｐゴシック" charset="0"/>
              </a:rPr>
              <a:t>hậu</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lưu</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đày</a:t>
            </a:r>
            <a:r>
              <a:rPr lang="en-US" sz="800" b="1" dirty="0" smtClean="0">
                <a:solidFill>
                  <a:srgbClr val="FFFFFF"/>
                </a:solidFill>
                <a:latin typeface="Arial" charset="0"/>
                <a:ea typeface="ＭＳ Ｐゴシック" charset="0"/>
                <a:cs typeface="ＭＳ Ｐゴシック" charset="0"/>
              </a:rPr>
              <a:t>/</a:t>
            </a:r>
            <a:r>
              <a:rPr lang="en-US" sz="800" b="1" dirty="0" err="1" smtClean="0">
                <a:solidFill>
                  <a:srgbClr val="FFFFFF"/>
                </a:solidFill>
                <a:latin typeface="Arial" charset="0"/>
                <a:ea typeface="ＭＳ Ｐゴシック" charset="0"/>
                <a:cs typeface="ＭＳ Ｐゴシック" charset="0"/>
              </a:rPr>
              <a:t>phục</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hồi</a:t>
            </a:r>
            <a:endParaRPr lang="en-US" sz="800" b="1" dirty="0" smtClean="0">
              <a:solidFill>
                <a:srgbClr val="FFFFFF"/>
              </a:solidFill>
              <a:latin typeface="Arial" charset="0"/>
              <a:ea typeface="ＭＳ Ｐゴシック" charset="0"/>
              <a:cs typeface="ＭＳ Ｐゴシック" charset="0"/>
            </a:endParaRPr>
          </a:p>
          <a:p>
            <a:pPr eaLnBrk="0" fontAlgn="base" hangingPunct="0">
              <a:spcBef>
                <a:spcPct val="0"/>
              </a:spcBef>
              <a:spcAft>
                <a:spcPct val="0"/>
              </a:spcAft>
              <a:buSzPct val="100000"/>
              <a:buFontTx/>
              <a:buChar char="•"/>
            </a:pPr>
            <a:r>
              <a:rPr lang="en-US" sz="800" b="1" dirty="0" smtClean="0">
                <a:solidFill>
                  <a:srgbClr val="FFFFFF"/>
                </a:solidFill>
                <a:latin typeface="Arial" charset="0"/>
                <a:ea typeface="ＭＳ Ｐゴシック" charset="0"/>
                <a:cs typeface="ＭＳ Ｐゴシック" charset="0"/>
              </a:rPr>
              <a:t>Qua </a:t>
            </a:r>
            <a:r>
              <a:rPr lang="en-US" sz="800" b="1" dirty="0" err="1" smtClean="0">
                <a:solidFill>
                  <a:srgbClr val="FFFFFF"/>
                </a:solidFill>
                <a:latin typeface="Arial" charset="0"/>
                <a:ea typeface="ＭＳ Ｐゴシック" charset="0"/>
                <a:cs typeface="ＭＳ Ｐゴシック" charset="0"/>
              </a:rPr>
              <a:t>đất</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này</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cả</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thế</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giới</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được</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phước</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Ês</a:t>
            </a:r>
            <a:r>
              <a:rPr lang="en-US" sz="800" b="1" dirty="0" smtClean="0">
                <a:solidFill>
                  <a:srgbClr val="FFFFFF"/>
                </a:solidFill>
                <a:latin typeface="Arial" charset="0"/>
                <a:ea typeface="ＭＳ Ｐゴシック" charset="0"/>
                <a:cs typeface="ＭＳ Ｐゴシック" charset="0"/>
              </a:rPr>
              <a:t> 14:1-2)</a:t>
            </a:r>
          </a:p>
        </p:txBody>
      </p:sp>
      <p:sp>
        <p:nvSpPr>
          <p:cNvPr id="1869854" name="Rectangle 30"/>
          <p:cNvSpPr>
            <a:spLocks noChangeArrowheads="1"/>
          </p:cNvSpPr>
          <p:nvPr/>
        </p:nvSpPr>
        <p:spPr bwMode="auto">
          <a:xfrm>
            <a:off x="5726113" y="995363"/>
            <a:ext cx="1120775" cy="659155"/>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pPr>
            <a:r>
              <a:rPr 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Chúa Giê-xu mở rộng nước của Ngài trong hình thức huyền nhiệm là hội thánh</a:t>
            </a:r>
            <a:r>
              <a:rPr lang="en-US" sz="800" b="1"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 (Mat 13)</a:t>
            </a:r>
          </a:p>
        </p:txBody>
      </p:sp>
      <p:sp>
        <p:nvSpPr>
          <p:cNvPr id="1869855" name="Rectangle 31"/>
          <p:cNvSpPr>
            <a:spLocks noChangeArrowheads="1"/>
          </p:cNvSpPr>
          <p:nvPr/>
        </p:nvSpPr>
        <p:spPr bwMode="auto">
          <a:xfrm>
            <a:off x="4643438" y="987425"/>
            <a:ext cx="1076325" cy="659155"/>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pPr>
            <a:r>
              <a:rPr 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Israel khước từ sự ban tặng vương quốc của Đấng Mê-si </a:t>
            </a:r>
            <a:r>
              <a:rPr lang="en-US" sz="800" b="1"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(Mat 12:41-42; 23:37-39)</a:t>
            </a:r>
          </a:p>
        </p:txBody>
      </p:sp>
      <p:sp>
        <p:nvSpPr>
          <p:cNvPr id="1869856" name="Rectangle 32"/>
          <p:cNvSpPr>
            <a:spLocks noChangeArrowheads="1"/>
          </p:cNvSpPr>
          <p:nvPr/>
        </p:nvSpPr>
        <p:spPr bwMode="auto">
          <a:xfrm>
            <a:off x="6700838" y="989013"/>
            <a:ext cx="1076325" cy="428322"/>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pPr>
            <a:r>
              <a:rPr 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Christ đánh bại kẻ thù của Israel và tín hữu</a:t>
            </a:r>
            <a:r>
              <a:rPr lang="en-US" sz="800" b="1"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 (Rom. 11:26-27)</a:t>
            </a:r>
          </a:p>
        </p:txBody>
      </p:sp>
      <p:sp>
        <p:nvSpPr>
          <p:cNvPr id="1056"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7"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58"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59"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60"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61" name="Rectangle 38"/>
          <p:cNvSpPr>
            <a:spLocks noChangeArrowheads="1"/>
          </p:cNvSpPr>
          <p:nvPr/>
        </p:nvSpPr>
        <p:spPr bwMode="auto">
          <a:xfrm>
            <a:off x="5786438" y="2519363"/>
            <a:ext cx="1719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800" b="1" smtClean="0">
                <a:solidFill>
                  <a:srgbClr val="F8E47F"/>
                </a:solidFill>
                <a:latin typeface="Arial" charset="0"/>
                <a:ea typeface="ＭＳ Ｐゴシック" charset="0"/>
                <a:cs typeface="ＭＳ Ｐゴシック" charset="0"/>
              </a:rPr>
              <a:t>Israel bị đoán phạt vì từ chối Đấng Mê-si-a bị đuổi khỏi đất hứa trong vòng 19 thế kỷ </a:t>
            </a:r>
          </a:p>
          <a:p>
            <a:pPr algn="ctr" eaLnBrk="0" fontAlgn="base" hangingPunct="0">
              <a:spcBef>
                <a:spcPct val="0"/>
              </a:spcBef>
              <a:spcAft>
                <a:spcPct val="0"/>
              </a:spcAft>
            </a:pPr>
            <a:r>
              <a:rPr lang="en-US" sz="800" b="1" smtClean="0">
                <a:solidFill>
                  <a:srgbClr val="F8E47F"/>
                </a:solidFill>
                <a:latin typeface="Arial" charset="0"/>
                <a:ea typeface="ＭＳ Ｐゴシック" charset="0"/>
                <a:cs typeface="ＭＳ Ｐゴシック" charset="0"/>
              </a:rPr>
              <a:t>(70SC- 1948) nhưng hiện nay được phục hồi một phần (Êxê 37:1-7)</a:t>
            </a:r>
          </a:p>
        </p:txBody>
      </p:sp>
      <p:sp>
        <p:nvSpPr>
          <p:cNvPr id="1062" name="Rectangle 39"/>
          <p:cNvSpPr>
            <a:spLocks noChangeArrowheads="1"/>
          </p:cNvSpPr>
          <p:nvPr/>
        </p:nvSpPr>
        <p:spPr bwMode="auto">
          <a:xfrm>
            <a:off x="6022975" y="3429000"/>
            <a:ext cx="1254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Đấng Christ là hội thánh – đền thờ thuộc linh (Êph. 2:19-22; </a:t>
            </a:r>
          </a:p>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2 Cô 6:16)</a:t>
            </a:r>
          </a:p>
        </p:txBody>
      </p:sp>
      <p:sp>
        <p:nvSpPr>
          <p:cNvPr id="1063" name="Rectangle 40"/>
          <p:cNvSpPr>
            <a:spLocks noChangeArrowheads="1"/>
          </p:cNvSpPr>
          <p:nvPr/>
        </p:nvSpPr>
        <p:spPr bwMode="auto">
          <a:xfrm>
            <a:off x="5903913" y="4891088"/>
            <a:ext cx="13970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Luật Môi-se được thay thế với ba yếu tố đầu của Giao ước Mới (Lu 22:20; 2Cô 3:6)</a:t>
            </a:r>
          </a:p>
        </p:txBody>
      </p:sp>
      <p:sp>
        <p:nvSpPr>
          <p:cNvPr id="1064"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65"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66" name="Rectangle 43"/>
          <p:cNvSpPr>
            <a:spLocks noChangeArrowheads="1"/>
          </p:cNvSpPr>
          <p:nvPr/>
        </p:nvSpPr>
        <p:spPr bwMode="auto">
          <a:xfrm>
            <a:off x="7589838" y="2138363"/>
            <a:ext cx="154463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900" b="1" smtClean="0">
                <a:solidFill>
                  <a:srgbClr val="F8E47F"/>
                </a:solidFill>
                <a:latin typeface="Arial" charset="0"/>
                <a:ea typeface="ＭＳ Ｐゴシック" charset="0"/>
                <a:cs typeface="ＭＳ Ｐゴシック" charset="0"/>
              </a:rPr>
              <a:t>Nước của Đấng Mê-si-a</a:t>
            </a:r>
          </a:p>
        </p:txBody>
      </p:sp>
      <p:sp>
        <p:nvSpPr>
          <p:cNvPr id="1067"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68" name="Rectangle 45"/>
          <p:cNvSpPr>
            <a:spLocks noChangeArrowheads="1"/>
          </p:cNvSpPr>
          <p:nvPr/>
        </p:nvSpPr>
        <p:spPr bwMode="auto">
          <a:xfrm>
            <a:off x="7734300" y="2289175"/>
            <a:ext cx="14097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fontAlgn="base" hangingPunct="0">
              <a:spcBef>
                <a:spcPct val="0"/>
              </a:spcBef>
              <a:spcAft>
                <a:spcPct val="0"/>
              </a:spcAft>
            </a:pPr>
            <a:r>
              <a:rPr lang="en-US" sz="900" b="1" smtClean="0">
                <a:solidFill>
                  <a:srgbClr val="F8E47F"/>
                </a:solidFill>
                <a:latin typeface="Arial" charset="0"/>
                <a:ea typeface="ＭＳ Ｐゴシック" charset="0"/>
                <a:cs typeface="ＭＳ Ｐゴシック" charset="0"/>
              </a:rPr>
              <a:t>1000 năm     Vĩnh cữu</a:t>
            </a:r>
          </a:p>
        </p:txBody>
      </p:sp>
      <p:sp>
        <p:nvSpPr>
          <p:cNvPr id="1069" name="Rectangle 46"/>
          <p:cNvSpPr>
            <a:spLocks noChangeArrowheads="1"/>
          </p:cNvSpPr>
          <p:nvPr/>
        </p:nvSpPr>
        <p:spPr bwMode="auto">
          <a:xfrm>
            <a:off x="7627938" y="2451100"/>
            <a:ext cx="9112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800" b="1" smtClean="0">
                <a:solidFill>
                  <a:srgbClr val="F8E47F"/>
                </a:solidFill>
                <a:latin typeface="Arial" charset="0"/>
                <a:ea typeface="ＭＳ Ｐゴシック" charset="0"/>
                <a:cs typeface="ＭＳ Ｐゴシック" charset="0"/>
              </a:rPr>
              <a:t>Phục hồi trọn vẹn (Êxê 37:8-28) Jerusalem thủ đô thế giới</a:t>
            </a:r>
          </a:p>
          <a:p>
            <a:pPr algn="ctr" eaLnBrk="0" fontAlgn="base" hangingPunct="0">
              <a:spcBef>
                <a:spcPct val="0"/>
              </a:spcBef>
              <a:spcAft>
                <a:spcPct val="0"/>
              </a:spcAft>
            </a:pPr>
            <a:r>
              <a:rPr lang="en-US" sz="800" b="1" smtClean="0">
                <a:solidFill>
                  <a:srgbClr val="F8E47F"/>
                </a:solidFill>
                <a:latin typeface="Arial" charset="0"/>
                <a:ea typeface="ＭＳ Ｐゴシック" charset="0"/>
                <a:cs typeface="ＭＳ Ｐゴシック" charset="0"/>
              </a:rPr>
              <a:t>(Ês 2:1-5)</a:t>
            </a:r>
          </a:p>
        </p:txBody>
      </p:sp>
      <p:sp>
        <p:nvSpPr>
          <p:cNvPr id="1070" name="Rectangle 47"/>
          <p:cNvSpPr>
            <a:spLocks noChangeArrowheads="1"/>
          </p:cNvSpPr>
          <p:nvPr/>
        </p:nvSpPr>
        <p:spPr bwMode="auto">
          <a:xfrm>
            <a:off x="8380413" y="2633663"/>
            <a:ext cx="7302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700" b="1" smtClean="0">
                <a:solidFill>
                  <a:srgbClr val="F8E47F"/>
                </a:solidFill>
                <a:latin typeface="Arial" charset="0"/>
                <a:ea typeface="ＭＳ Ｐゴシック" charset="0"/>
                <a:cs typeface="ＭＳ Ｐゴシック" charset="0"/>
              </a:rPr>
              <a:t>Jerusalem mới</a:t>
            </a:r>
          </a:p>
          <a:p>
            <a:pPr algn="ctr" eaLnBrk="0" fontAlgn="base" hangingPunct="0">
              <a:spcBef>
                <a:spcPct val="0"/>
              </a:spcBef>
              <a:spcAft>
                <a:spcPct val="0"/>
              </a:spcAft>
            </a:pPr>
            <a:r>
              <a:rPr lang="en-US" sz="700" b="1" smtClean="0">
                <a:solidFill>
                  <a:srgbClr val="F8E47F"/>
                </a:solidFill>
                <a:latin typeface="Arial" charset="0"/>
                <a:ea typeface="ＭＳ Ｐゴシック" charset="0"/>
                <a:cs typeface="ＭＳ Ｐゴシック" charset="0"/>
              </a:rPr>
              <a:t>(Khài 21)</a:t>
            </a:r>
          </a:p>
        </p:txBody>
      </p:sp>
      <p:sp>
        <p:nvSpPr>
          <p:cNvPr id="1071" name="Rectangle 48"/>
          <p:cNvSpPr>
            <a:spLocks noChangeArrowheads="1"/>
          </p:cNvSpPr>
          <p:nvPr/>
        </p:nvSpPr>
        <p:spPr bwMode="auto">
          <a:xfrm>
            <a:off x="7693025" y="3429000"/>
            <a:ext cx="8032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Đấng Christ cai trị trên toàn thế giới </a:t>
            </a:r>
          </a:p>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(Ês 11) </a:t>
            </a:r>
          </a:p>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với các thánh (Khải 5:10)</a:t>
            </a:r>
          </a:p>
        </p:txBody>
      </p:sp>
      <p:sp>
        <p:nvSpPr>
          <p:cNvPr id="1869873" name="Rectangle 49"/>
          <p:cNvSpPr>
            <a:spLocks noChangeArrowheads="1"/>
          </p:cNvSpPr>
          <p:nvPr/>
        </p:nvSpPr>
        <p:spPr bwMode="auto">
          <a:xfrm>
            <a:off x="7818438" y="987425"/>
            <a:ext cx="1076325" cy="546100"/>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pPr>
            <a:r>
              <a:rPr lang="en-US" sz="700" b="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Christ cai trị trên mọi sự cùng với các thánh</a:t>
            </a:r>
            <a:r>
              <a:rPr lang="en-US" sz="800" b="1"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 (Êph 1:9-10; Khải 20:1-6; 22:5b)</a:t>
            </a:r>
          </a:p>
        </p:txBody>
      </p:sp>
      <p:grpSp>
        <p:nvGrpSpPr>
          <p:cNvPr id="1073" name="Group 50"/>
          <p:cNvGrpSpPr>
            <a:grpSpLocks/>
          </p:cNvGrpSpPr>
          <p:nvPr/>
        </p:nvGrpSpPr>
        <p:grpSpPr bwMode="auto">
          <a:xfrm>
            <a:off x="4648200" y="5105400"/>
            <a:ext cx="76200" cy="304800"/>
            <a:chOff x="2928" y="3216"/>
            <a:chExt cx="48" cy="192"/>
          </a:xfrm>
        </p:grpSpPr>
        <p:sp>
          <p:nvSpPr>
            <p:cNvPr id="112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2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2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grpSp>
      <p:grpSp>
        <p:nvGrpSpPr>
          <p:cNvPr id="1074" name="Group 54"/>
          <p:cNvGrpSpPr>
            <a:grpSpLocks/>
          </p:cNvGrpSpPr>
          <p:nvPr/>
        </p:nvGrpSpPr>
        <p:grpSpPr bwMode="auto">
          <a:xfrm>
            <a:off x="4876800" y="5426075"/>
            <a:ext cx="76200" cy="212725"/>
            <a:chOff x="3072" y="3418"/>
            <a:chExt cx="48" cy="134"/>
          </a:xfrm>
        </p:grpSpPr>
        <p:sp>
          <p:nvSpPr>
            <p:cNvPr id="112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2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2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grpSp>
      <p:sp>
        <p:nvSpPr>
          <p:cNvPr id="1075" name="Rectangle 58"/>
          <p:cNvSpPr>
            <a:spLocks noChangeArrowheads="1"/>
          </p:cNvSpPr>
          <p:nvPr/>
        </p:nvSpPr>
        <p:spPr bwMode="auto">
          <a:xfrm rot="16200000">
            <a:off x="1541957" y="2624418"/>
            <a:ext cx="51336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1600" b="1" smtClean="0">
                <a:solidFill>
                  <a:srgbClr val="FFFFFF"/>
                </a:solidFill>
                <a:latin typeface="Arial" charset="0"/>
                <a:ea typeface="ＭＳ Ｐゴシック" charset="0"/>
                <a:cs typeface="ＭＳ Ｐゴシック" charset="0"/>
              </a:rPr>
              <a:t>Đất</a:t>
            </a:r>
          </a:p>
        </p:txBody>
      </p:sp>
      <p:sp>
        <p:nvSpPr>
          <p:cNvPr id="1076" name="Rectangle 59"/>
          <p:cNvSpPr>
            <a:spLocks noChangeArrowheads="1"/>
          </p:cNvSpPr>
          <p:nvPr/>
        </p:nvSpPr>
        <p:spPr bwMode="auto">
          <a:xfrm rot="16200000">
            <a:off x="1647009" y="3781705"/>
            <a:ext cx="107160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1600" b="1" smtClean="0">
                <a:solidFill>
                  <a:srgbClr val="FFFFFF"/>
                </a:solidFill>
                <a:latin typeface="Arial" charset="0"/>
                <a:ea typeface="ＭＳ Ｐゴシック" charset="0"/>
                <a:cs typeface="ＭＳ Ｐゴシック" charset="0"/>
              </a:rPr>
              <a:t>Dòng dõi</a:t>
            </a:r>
          </a:p>
        </p:txBody>
      </p:sp>
      <p:sp>
        <p:nvSpPr>
          <p:cNvPr id="1077" name="Rectangle 60"/>
          <p:cNvSpPr>
            <a:spLocks noChangeArrowheads="1"/>
          </p:cNvSpPr>
          <p:nvPr/>
        </p:nvSpPr>
        <p:spPr bwMode="auto">
          <a:xfrm rot="16200000">
            <a:off x="2421226" y="4918355"/>
            <a:ext cx="853500"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1600" b="1" dirty="0" err="1" smtClean="0">
                <a:solidFill>
                  <a:srgbClr val="FFFFFF"/>
                </a:solidFill>
                <a:latin typeface="Arial" charset="0"/>
                <a:ea typeface="ＭＳ Ｐゴシック" charset="0"/>
                <a:cs typeface="ＭＳ Ｐゴシック" charset="0"/>
              </a:rPr>
              <a:t>Phước</a:t>
            </a:r>
            <a:endParaRPr lang="en-US" sz="1600" b="1" dirty="0" smtClean="0">
              <a:solidFill>
                <a:srgbClr val="FFFFFF"/>
              </a:solidFill>
              <a:latin typeface="Arial" charset="0"/>
              <a:ea typeface="ＭＳ Ｐゴシック" charset="0"/>
              <a:cs typeface="ＭＳ Ｐゴシック" charset="0"/>
            </a:endParaRPr>
          </a:p>
        </p:txBody>
      </p:sp>
      <p:sp>
        <p:nvSpPr>
          <p:cNvPr id="1078" name="Rectangle 61"/>
          <p:cNvSpPr>
            <a:spLocks noChangeArrowheads="1"/>
          </p:cNvSpPr>
          <p:nvPr/>
        </p:nvSpPr>
        <p:spPr bwMode="auto">
          <a:xfrm rot="-5400000">
            <a:off x="1104106" y="3817144"/>
            <a:ext cx="8905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1000" b="1" smtClean="0">
                <a:solidFill>
                  <a:srgbClr val="F8E47F"/>
                </a:solidFill>
                <a:latin typeface="Arial" charset="0"/>
                <a:ea typeface="ＭＳ Ｐゴシック" charset="0"/>
                <a:cs typeface="ＭＳ Ｐゴシック" charset="0"/>
              </a:rPr>
              <a:t>Sáng 12:1-3</a:t>
            </a:r>
          </a:p>
        </p:txBody>
      </p:sp>
      <p:sp>
        <p:nvSpPr>
          <p:cNvPr id="1079" name="Rectangle 62"/>
          <p:cNvSpPr>
            <a:spLocks noChangeArrowheads="1"/>
          </p:cNvSpPr>
          <p:nvPr/>
        </p:nvSpPr>
        <p:spPr bwMode="auto">
          <a:xfrm>
            <a:off x="8385175" y="3429000"/>
            <a:ext cx="75088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Đấng Christ trao vương quốc cho Đức Chúa Cha (1Cô 15:24)</a:t>
            </a:r>
          </a:p>
        </p:txBody>
      </p:sp>
      <p:grpSp>
        <p:nvGrpSpPr>
          <p:cNvPr id="1080" name="Group 63"/>
          <p:cNvGrpSpPr>
            <a:grpSpLocks/>
          </p:cNvGrpSpPr>
          <p:nvPr/>
        </p:nvGrpSpPr>
        <p:grpSpPr bwMode="auto">
          <a:xfrm>
            <a:off x="7823200" y="1676400"/>
            <a:ext cx="611188" cy="450850"/>
            <a:chOff x="4928" y="1056"/>
            <a:chExt cx="385" cy="284"/>
          </a:xfrm>
        </p:grpSpPr>
        <p:sp>
          <p:nvSpPr>
            <p:cNvPr id="1118"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19"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20"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21"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22"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grpSp>
      <p:grpSp>
        <p:nvGrpSpPr>
          <p:cNvPr id="1081" name="Group 69"/>
          <p:cNvGrpSpPr>
            <a:grpSpLocks/>
          </p:cNvGrpSpPr>
          <p:nvPr/>
        </p:nvGrpSpPr>
        <p:grpSpPr bwMode="auto">
          <a:xfrm>
            <a:off x="4800600" y="5203825"/>
            <a:ext cx="1184275" cy="104775"/>
            <a:chOff x="3024" y="3278"/>
            <a:chExt cx="746" cy="66"/>
          </a:xfrm>
        </p:grpSpPr>
        <p:sp>
          <p:nvSpPr>
            <p:cNvPr id="111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1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grpSp>
      <p:grpSp>
        <p:nvGrpSpPr>
          <p:cNvPr id="1082" name="Group 72"/>
          <p:cNvGrpSpPr>
            <a:grpSpLocks/>
          </p:cNvGrpSpPr>
          <p:nvPr/>
        </p:nvGrpSpPr>
        <p:grpSpPr bwMode="auto">
          <a:xfrm>
            <a:off x="5029200" y="5489575"/>
            <a:ext cx="3001963" cy="104775"/>
            <a:chOff x="3168" y="3458"/>
            <a:chExt cx="1891" cy="66"/>
          </a:xfrm>
        </p:grpSpPr>
        <p:sp>
          <p:nvSpPr>
            <p:cNvPr id="111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1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grpSp>
      <p:sp>
        <p:nvSpPr>
          <p:cNvPr id="1083" name="Rectangle 75"/>
          <p:cNvSpPr>
            <a:spLocks noChangeArrowheads="1"/>
          </p:cNvSpPr>
          <p:nvPr/>
        </p:nvSpPr>
        <p:spPr bwMode="auto">
          <a:xfrm>
            <a:off x="328613" y="6481763"/>
            <a:ext cx="8758237" cy="357187"/>
          </a:xfrm>
          <a:prstGeom prst="rect">
            <a:avLst/>
          </a:prstGeom>
          <a:solidFill>
            <a:srgbClr val="6E0043"/>
          </a:solidFill>
          <a:ln w="12700">
            <a:solidFill>
              <a:schemeClr val="tx1"/>
            </a:solidFill>
            <a:miter lim="800000"/>
            <a:headEnd/>
            <a:tailEnd/>
          </a:ln>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84" name="Rectangle 76"/>
          <p:cNvSpPr>
            <a:spLocks noChangeArrowheads="1"/>
          </p:cNvSpPr>
          <p:nvPr/>
        </p:nvSpPr>
        <p:spPr bwMode="auto">
          <a:xfrm>
            <a:off x="277813" y="6524625"/>
            <a:ext cx="8912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800" b="1" smtClean="0">
                <a:solidFill>
                  <a:srgbClr val="FFFFFF"/>
                </a:solidFill>
                <a:latin typeface="Arial" charset="0"/>
                <a:ea typeface="ＭＳ Ｐゴシック" charset="0"/>
                <a:cs typeface="ＭＳ Ｐゴシック" charset="0"/>
              </a:rPr>
              <a:t>Kinh Thánh gồm chứa sự nhấn mạnh về giao ước kép.  Vai trò của Israel từ Áp-ra-ham đến Đấng Christ được mở rộng để kể đến Hội Thánh (liên tục) nhưng Hội Thánh không</a:t>
            </a:r>
          </a:p>
          <a:p>
            <a:pPr eaLnBrk="0" fontAlgn="base" hangingPunct="0">
              <a:spcBef>
                <a:spcPct val="0"/>
              </a:spcBef>
              <a:spcAft>
                <a:spcPct val="0"/>
              </a:spcAft>
            </a:pPr>
            <a:r>
              <a:rPr lang="en-US" sz="800" b="1" smtClean="0">
                <a:solidFill>
                  <a:srgbClr val="FFFFFF"/>
                </a:solidFill>
                <a:latin typeface="Arial" charset="0"/>
                <a:ea typeface="ＭＳ Ｐゴシック" charset="0"/>
                <a:cs typeface="ＭＳ Ｐゴシック" charset="0"/>
              </a:rPr>
              <a:t> bao giờ thay thế cho dân tộc như là </a:t>
            </a:r>
            <a:r>
              <a:rPr lang="ja-JP" altLang="en-US" sz="800" b="1" smtClean="0">
                <a:solidFill>
                  <a:srgbClr val="FFFFFF"/>
                </a:solidFill>
                <a:latin typeface="Arial" charset="0"/>
                <a:ea typeface="ＭＳ Ｐゴシック" charset="0"/>
                <a:cs typeface="ＭＳ Ｐゴシック" charset="0"/>
              </a:rPr>
              <a:t>“</a:t>
            </a:r>
            <a:r>
              <a:rPr lang="en-US" sz="800" b="1" smtClean="0">
                <a:solidFill>
                  <a:srgbClr val="FFFFFF"/>
                </a:solidFill>
                <a:latin typeface="Arial" charset="0"/>
                <a:ea typeface="ＭＳ Ｐゴシック" charset="0"/>
                <a:cs typeface="ＭＳ Ｐゴシック" charset="0"/>
              </a:rPr>
              <a:t>dân Israel mới</a:t>
            </a:r>
            <a:r>
              <a:rPr lang="ja-JP" altLang="en-US" sz="800" b="1" smtClean="0">
                <a:solidFill>
                  <a:srgbClr val="FFFFFF"/>
                </a:solidFill>
                <a:latin typeface="Arial" charset="0"/>
                <a:ea typeface="ＭＳ Ｐゴシック" charset="0"/>
                <a:cs typeface="ＭＳ Ｐゴシック" charset="0"/>
              </a:rPr>
              <a:t>”</a:t>
            </a:r>
            <a:r>
              <a:rPr lang="en-US" sz="800" b="1" smtClean="0">
                <a:solidFill>
                  <a:srgbClr val="FFFFFF"/>
                </a:solidFill>
                <a:latin typeface="Arial" charset="0"/>
                <a:ea typeface="ＭＳ Ｐゴシック" charset="0"/>
                <a:cs typeface="ＭＳ Ｐゴシック" charset="0"/>
              </a:rPr>
              <a:t> (không liên tục).  Israel sẽ một lần nữa hưởng vị trí nổi bật trên thế giới sau khi tin cậy Đấng Christ khi Ngài trở lại lần thứ hai.</a:t>
            </a:r>
          </a:p>
        </p:txBody>
      </p:sp>
      <p:sp>
        <p:nvSpPr>
          <p:cNvPr id="1085" name="Rectangle 77"/>
          <p:cNvSpPr>
            <a:spLocks noChangeArrowheads="1"/>
          </p:cNvSpPr>
          <p:nvPr/>
        </p:nvSpPr>
        <p:spPr bwMode="auto">
          <a:xfrm>
            <a:off x="5114925" y="2095500"/>
            <a:ext cx="600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900" b="1" smtClean="0">
                <a:solidFill>
                  <a:srgbClr val="F8E47F"/>
                </a:solidFill>
                <a:latin typeface="Arial" charset="0"/>
                <a:ea typeface="ＭＳ Ｐゴシック" charset="0"/>
                <a:cs typeface="ＭＳ Ｐゴシック" charset="0"/>
              </a:rPr>
              <a:t>ISRAEL</a:t>
            </a:r>
          </a:p>
        </p:txBody>
      </p:sp>
      <p:sp>
        <p:nvSpPr>
          <p:cNvPr id="1086" name="Rectangle 78"/>
          <p:cNvSpPr>
            <a:spLocks noChangeArrowheads="1"/>
          </p:cNvSpPr>
          <p:nvPr/>
        </p:nvSpPr>
        <p:spPr bwMode="auto">
          <a:xfrm>
            <a:off x="6146800" y="2095500"/>
            <a:ext cx="708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fontAlgn="base" hangingPunct="0">
              <a:spcBef>
                <a:spcPct val="0"/>
              </a:spcBef>
              <a:spcAft>
                <a:spcPct val="0"/>
              </a:spcAft>
            </a:pPr>
            <a:r>
              <a:rPr lang="en-US" sz="900" b="1" smtClean="0">
                <a:solidFill>
                  <a:srgbClr val="F8E47F"/>
                </a:solidFill>
                <a:latin typeface="Arial" charset="0"/>
                <a:ea typeface="ＭＳ Ｐゴシック" charset="0"/>
                <a:cs typeface="ＭＳ Ｐゴシック" charset="0"/>
              </a:rPr>
              <a:t>Hội thánh</a:t>
            </a:r>
          </a:p>
        </p:txBody>
      </p:sp>
      <p:sp>
        <p:nvSpPr>
          <p:cNvPr id="1087" name="Rectangle 79"/>
          <p:cNvSpPr>
            <a:spLocks noChangeArrowheads="1"/>
          </p:cNvSpPr>
          <p:nvPr/>
        </p:nvSpPr>
        <p:spPr bwMode="auto">
          <a:xfrm>
            <a:off x="4724400" y="2239963"/>
            <a:ext cx="13271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fontAlgn="base" hangingPunct="0">
              <a:spcBef>
                <a:spcPct val="0"/>
              </a:spcBef>
              <a:spcAft>
                <a:spcPct val="0"/>
              </a:spcAft>
            </a:pPr>
            <a:r>
              <a:rPr lang="en-US" sz="800" b="1" smtClean="0">
                <a:solidFill>
                  <a:srgbClr val="F8E47F"/>
                </a:solidFill>
                <a:latin typeface="Arial" charset="0"/>
                <a:ea typeface="ＭＳ Ｐゴシック" charset="0"/>
                <a:cs typeface="ＭＳ Ｐゴシック" charset="0"/>
              </a:rPr>
              <a:t>(Chú trọng vào dân tộc)</a:t>
            </a:r>
          </a:p>
        </p:txBody>
      </p:sp>
      <p:graphicFrame>
        <p:nvGraphicFramePr>
          <p:cNvPr id="1026" name="Object 80"/>
          <p:cNvGraphicFramePr>
            <a:graphicFrameLocks/>
          </p:cNvGraphicFramePr>
          <p:nvPr/>
        </p:nvGraphicFramePr>
        <p:xfrm>
          <a:off x="381000" y="76200"/>
          <a:ext cx="665163" cy="636588"/>
        </p:xfrm>
        <a:graphic>
          <a:graphicData uri="http://schemas.openxmlformats.org/presentationml/2006/ole">
            <mc:AlternateContent xmlns:mc="http://schemas.openxmlformats.org/markup-compatibility/2006">
              <mc:Choice xmlns:v="urn:schemas-microsoft-com:vml" Requires="v">
                <p:oleObj spid="_x0000_s66581" name="Microsoft ClipArt Gallery" r:id="rId5" imgW="2102760" imgH="2093400" progId="">
                  <p:embed/>
                </p:oleObj>
              </mc:Choice>
              <mc:Fallback>
                <p:oleObj name="Microsoft ClipArt Gallery" r:id="rId5" imgW="2102760" imgH="2093400" progId="">
                  <p:embed/>
                  <p:pic>
                    <p:nvPicPr>
                      <p:cNvPr id="0"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76200"/>
                        <a:ext cx="6651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88" name="Rectangle 81"/>
          <p:cNvSpPr>
            <a:spLocks noChangeArrowheads="1"/>
          </p:cNvSpPr>
          <p:nvPr/>
        </p:nvSpPr>
        <p:spPr bwMode="auto">
          <a:xfrm>
            <a:off x="6003925" y="2239963"/>
            <a:ext cx="12827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eaLnBrk="0" fontAlgn="base" hangingPunct="0">
              <a:spcBef>
                <a:spcPct val="0"/>
              </a:spcBef>
              <a:spcAft>
                <a:spcPct val="0"/>
              </a:spcAft>
            </a:pPr>
            <a:r>
              <a:rPr lang="ja-JP" altLang="en-US" sz="800" b="1" smtClean="0">
                <a:solidFill>
                  <a:srgbClr val="F8E47F"/>
                </a:solidFill>
                <a:latin typeface="Arial" charset="0"/>
                <a:ea typeface="ＭＳ Ｐゴシック" charset="0"/>
                <a:cs typeface="ＭＳ Ｐゴシック" charset="0"/>
              </a:rPr>
              <a:t>“</a:t>
            </a:r>
            <a:r>
              <a:rPr lang="en-US" sz="800" b="1" smtClean="0">
                <a:solidFill>
                  <a:srgbClr val="F8E47F"/>
                </a:solidFill>
                <a:latin typeface="Arial" charset="0"/>
                <a:ea typeface="ＭＳ Ｐゴシック" charset="0"/>
                <a:cs typeface="ＭＳ Ｐゴシック" charset="0"/>
              </a:rPr>
              <a:t>Người mới (Êph 2:15)</a:t>
            </a:r>
          </a:p>
        </p:txBody>
      </p:sp>
      <p:sp>
        <p:nvSpPr>
          <p:cNvPr id="1089"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090" name="Rectangle 83"/>
          <p:cNvSpPr>
            <a:spLocks noChangeArrowheads="1"/>
          </p:cNvSpPr>
          <p:nvPr/>
        </p:nvSpPr>
        <p:spPr bwMode="auto">
          <a:xfrm>
            <a:off x="8213725" y="5749925"/>
            <a:ext cx="863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fontAlgn="base" hangingPunct="0">
              <a:spcBef>
                <a:spcPct val="0"/>
              </a:spcBef>
              <a:spcAft>
                <a:spcPct val="0"/>
              </a:spcAft>
            </a:pPr>
            <a:r>
              <a:rPr lang="en-US" sz="700" b="1" i="1" smtClean="0">
                <a:solidFill>
                  <a:srgbClr val="FFFFFF"/>
                </a:solidFill>
                <a:latin typeface="Arial" charset="0"/>
                <a:ea typeface="ＭＳ Ｐゴシック" charset="0"/>
                <a:cs typeface="ＭＳ Ｐゴシック" charset="0"/>
              </a:rPr>
              <a:t>Second Edition</a:t>
            </a:r>
          </a:p>
          <a:p>
            <a:pPr eaLnBrk="0" fontAlgn="base" hangingPunct="0">
              <a:spcBef>
                <a:spcPct val="0"/>
              </a:spcBef>
              <a:spcAft>
                <a:spcPct val="0"/>
              </a:spcAft>
            </a:pPr>
            <a:r>
              <a:rPr lang="en-US" sz="700" b="1" i="1" smtClean="0">
                <a:solidFill>
                  <a:srgbClr val="FFFFFF"/>
                </a:solidFill>
                <a:latin typeface="Arial" charset="0"/>
                <a:ea typeface="ＭＳ Ｐゴシック" charset="0"/>
                <a:cs typeface="ＭＳ Ｐゴシック" charset="0"/>
              </a:rPr>
              <a:t>2 January 1998</a:t>
            </a:r>
          </a:p>
        </p:txBody>
      </p:sp>
      <p:grpSp>
        <p:nvGrpSpPr>
          <p:cNvPr id="1091" name="Group 84"/>
          <p:cNvGrpSpPr>
            <a:grpSpLocks/>
          </p:cNvGrpSpPr>
          <p:nvPr/>
        </p:nvGrpSpPr>
        <p:grpSpPr bwMode="auto">
          <a:xfrm>
            <a:off x="1387475" y="2087563"/>
            <a:ext cx="165100" cy="176212"/>
            <a:chOff x="874" y="1315"/>
            <a:chExt cx="104" cy="111"/>
          </a:xfrm>
        </p:grpSpPr>
        <p:sp>
          <p:nvSpPr>
            <p:cNvPr id="1112"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13"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grpSp>
      <p:grpSp>
        <p:nvGrpSpPr>
          <p:cNvPr id="1092" name="Group 87"/>
          <p:cNvGrpSpPr>
            <a:grpSpLocks/>
          </p:cNvGrpSpPr>
          <p:nvPr/>
        </p:nvGrpSpPr>
        <p:grpSpPr bwMode="auto">
          <a:xfrm>
            <a:off x="2305050" y="3333750"/>
            <a:ext cx="288925" cy="222250"/>
            <a:chOff x="1452" y="2100"/>
            <a:chExt cx="182" cy="140"/>
          </a:xfrm>
        </p:grpSpPr>
        <p:sp>
          <p:nvSpPr>
            <p:cNvPr id="110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cmpd="sng">
              <a:solidFill>
                <a:schemeClr val="tx1"/>
              </a:solidFill>
              <a:prstDash val="solid"/>
              <a:round/>
              <a:headEnd type="none" w="med" len="med"/>
              <a:tailEnd type="none" w="med" len="med"/>
            </a:ln>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0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0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1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111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2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grpSp>
      <p:grpSp>
        <p:nvGrpSpPr>
          <p:cNvPr id="1093" name="Group 93"/>
          <p:cNvGrpSpPr>
            <a:grpSpLocks/>
          </p:cNvGrpSpPr>
          <p:nvPr/>
        </p:nvGrpSpPr>
        <p:grpSpPr bwMode="auto">
          <a:xfrm>
            <a:off x="1774825" y="1428750"/>
            <a:ext cx="298450" cy="238125"/>
            <a:chOff x="1118" y="900"/>
            <a:chExt cx="188" cy="150"/>
          </a:xfrm>
        </p:grpSpPr>
        <p:grpSp>
          <p:nvGrpSpPr>
            <p:cNvPr id="1101" name="Group 94"/>
            <p:cNvGrpSpPr>
              <a:grpSpLocks/>
            </p:cNvGrpSpPr>
            <p:nvPr/>
          </p:nvGrpSpPr>
          <p:grpSpPr bwMode="auto">
            <a:xfrm>
              <a:off x="1118" y="900"/>
              <a:ext cx="84" cy="150"/>
              <a:chOff x="1118" y="900"/>
              <a:chExt cx="84" cy="150"/>
            </a:xfrm>
          </p:grpSpPr>
          <p:sp>
            <p:nvSpPr>
              <p:cNvPr id="110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0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102" name="Group 97"/>
            <p:cNvGrpSpPr>
              <a:grpSpLocks/>
            </p:cNvGrpSpPr>
            <p:nvPr/>
          </p:nvGrpSpPr>
          <p:grpSpPr bwMode="auto">
            <a:xfrm>
              <a:off x="1222" y="900"/>
              <a:ext cx="84" cy="150"/>
              <a:chOff x="1222" y="900"/>
              <a:chExt cx="84" cy="150"/>
            </a:xfrm>
          </p:grpSpPr>
          <p:sp>
            <p:nvSpPr>
              <p:cNvPr id="110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0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fontAlgn="base">
                  <a:spcBef>
                    <a:spcPct val="20000"/>
                  </a:spcBef>
                  <a:spcAft>
                    <a:spcPct val="0"/>
                  </a:spcAft>
                </a:pPr>
                <a:endParaRPr lang="en-US" sz="280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sp>
        <p:nvSpPr>
          <p:cNvPr id="1094" name="Rectangle 100"/>
          <p:cNvSpPr>
            <a:spLocks noChangeArrowheads="1"/>
          </p:cNvSpPr>
          <p:nvPr/>
        </p:nvSpPr>
        <p:spPr bwMode="auto">
          <a:xfrm>
            <a:off x="7729538" y="4627563"/>
            <a:ext cx="77152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Tất cả 5 yếu tố được ứng nghiệm trong sự phục hồi quốc gia (Xa 8)</a:t>
            </a:r>
          </a:p>
        </p:txBody>
      </p:sp>
      <p:sp>
        <p:nvSpPr>
          <p:cNvPr id="1095" name="Rectangle 101"/>
          <p:cNvSpPr>
            <a:spLocks noChangeArrowheads="1"/>
          </p:cNvSpPr>
          <p:nvPr/>
        </p:nvSpPr>
        <p:spPr bwMode="auto">
          <a:xfrm>
            <a:off x="8416925" y="4611688"/>
            <a:ext cx="6699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Tất cả đều được làm mới </a:t>
            </a:r>
          </a:p>
          <a:p>
            <a:pPr algn="ctr" eaLnBrk="0" fontAlgn="base" hangingPunct="0">
              <a:spcBef>
                <a:spcPct val="0"/>
              </a:spcBef>
              <a:spcAft>
                <a:spcPct val="0"/>
              </a:spcAft>
            </a:pPr>
            <a:r>
              <a:rPr lang="en-US" sz="800" b="1" smtClean="0">
                <a:solidFill>
                  <a:srgbClr val="000000"/>
                </a:solidFill>
                <a:latin typeface="Arial" charset="0"/>
                <a:ea typeface="ＭＳ Ｐゴシック" charset="0"/>
                <a:cs typeface="ＭＳ Ｐゴシック" charset="0"/>
              </a:rPr>
              <a:t>(Khải 21:5)</a:t>
            </a:r>
          </a:p>
        </p:txBody>
      </p:sp>
      <p:sp>
        <p:nvSpPr>
          <p:cNvPr id="1096" name="Rectangle 102"/>
          <p:cNvSpPr>
            <a:spLocks noChangeArrowheads="1"/>
          </p:cNvSpPr>
          <p:nvPr/>
        </p:nvSpPr>
        <p:spPr bwMode="auto">
          <a:xfrm>
            <a:off x="2024063" y="5965825"/>
            <a:ext cx="37385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fontAlgn="base" hangingPunct="0">
              <a:spcBef>
                <a:spcPct val="0"/>
              </a:spcBef>
              <a:spcAft>
                <a:spcPct val="0"/>
              </a:spcAft>
            </a:pPr>
            <a:r>
              <a:rPr lang="en-US" sz="800" b="1" smtClean="0">
                <a:solidFill>
                  <a:srgbClr val="FFFFFF"/>
                </a:solidFill>
                <a:latin typeface="Arial" charset="0"/>
                <a:ea typeface="ＭＳ Ｐゴシック" charset="0"/>
                <a:cs typeface="ＭＳ Ｐゴシック" charset="0"/>
              </a:rPr>
              <a:t>Tạm thời (Gal 3:19) và có điều kiện (Phục 28) để phơi bày tội lỗi (Rô 7:7) và để chỉnh đốn Israel (Gal 3:23-25)</a:t>
            </a:r>
          </a:p>
        </p:txBody>
      </p:sp>
      <p:sp>
        <p:nvSpPr>
          <p:cNvPr id="1097" name="Rectangle 103"/>
          <p:cNvSpPr>
            <a:spLocks noChangeArrowheads="1"/>
          </p:cNvSpPr>
          <p:nvPr/>
        </p:nvSpPr>
        <p:spPr bwMode="auto">
          <a:xfrm>
            <a:off x="5862638" y="5805488"/>
            <a:ext cx="154400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fontAlgn="base" hangingPunct="0">
              <a:spcBef>
                <a:spcPct val="0"/>
              </a:spcBef>
              <a:spcAft>
                <a:spcPct val="0"/>
              </a:spcAft>
            </a:pPr>
            <a:r>
              <a:rPr lang="en-US" sz="800" b="1" dirty="0" err="1" smtClean="0">
                <a:solidFill>
                  <a:srgbClr val="FFFFFF"/>
                </a:solidFill>
                <a:latin typeface="Arial" charset="0"/>
                <a:ea typeface="ＭＳ Ｐゴシック" charset="0"/>
                <a:cs typeface="ＭＳ Ｐゴシック" charset="0"/>
              </a:rPr>
              <a:t>Luật</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pháp</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được</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bãi</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bỏ</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ứng</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nghiệm</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và</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thay</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thế</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tại</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thập</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tự</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giá</a:t>
            </a:r>
            <a:r>
              <a:rPr lang="en-US" sz="800" b="1" dirty="0" smtClean="0">
                <a:solidFill>
                  <a:srgbClr val="FFFFFF"/>
                </a:solidFill>
                <a:latin typeface="Arial" charset="0"/>
                <a:ea typeface="ＭＳ Ｐゴシック" charset="0"/>
                <a:cs typeface="ＭＳ Ｐゴシック" charset="0"/>
              </a:rPr>
              <a:t> (</a:t>
            </a:r>
            <a:r>
              <a:rPr lang="en-US" sz="800" b="1" dirty="0" err="1" smtClean="0">
                <a:solidFill>
                  <a:srgbClr val="FFFFFF"/>
                </a:solidFill>
                <a:latin typeface="Arial" charset="0"/>
                <a:ea typeface="ＭＳ Ｐゴシック" charset="0"/>
                <a:cs typeface="ＭＳ Ｐゴシック" charset="0"/>
              </a:rPr>
              <a:t>Rô</a:t>
            </a:r>
            <a:r>
              <a:rPr lang="en-US" sz="800" b="1" dirty="0" smtClean="0">
                <a:solidFill>
                  <a:srgbClr val="FFFFFF"/>
                </a:solidFill>
                <a:latin typeface="Arial" charset="0"/>
                <a:ea typeface="ＭＳ Ｐゴシック" charset="0"/>
                <a:cs typeface="ＭＳ Ｐゴシック" charset="0"/>
              </a:rPr>
              <a:t> 7:1-6;1Cô 9:19-21; </a:t>
            </a:r>
            <a:r>
              <a:rPr lang="en-US" sz="800" b="1" dirty="0" err="1" smtClean="0">
                <a:solidFill>
                  <a:srgbClr val="FFFFFF"/>
                </a:solidFill>
                <a:latin typeface="Arial" charset="0"/>
                <a:ea typeface="ＭＳ Ｐゴシック" charset="0"/>
                <a:cs typeface="ＭＳ Ｐゴシック" charset="0"/>
              </a:rPr>
              <a:t>Hê</a:t>
            </a:r>
            <a:r>
              <a:rPr lang="en-US" sz="800" b="1" dirty="0" smtClean="0">
                <a:solidFill>
                  <a:srgbClr val="FFFFFF"/>
                </a:solidFill>
                <a:latin typeface="Arial" charset="0"/>
                <a:ea typeface="ＭＳ Ｐゴシック" charset="0"/>
                <a:cs typeface="ＭＳ Ｐゴシック" charset="0"/>
              </a:rPr>
              <a:t> 8:13)</a:t>
            </a:r>
          </a:p>
        </p:txBody>
      </p:sp>
      <p:sp>
        <p:nvSpPr>
          <p:cNvPr id="1869928" name="Rectangle 104"/>
          <p:cNvSpPr>
            <a:spLocks noChangeArrowheads="1"/>
          </p:cNvSpPr>
          <p:nvPr/>
        </p:nvSpPr>
        <p:spPr bwMode="auto">
          <a:xfrm>
            <a:off x="2609850" y="1782128"/>
            <a:ext cx="1276350" cy="211137"/>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pPr>
            <a:r>
              <a:rPr lang="en-US" sz="800" b="1" smtClean="0">
                <a:solidFill>
                  <a:srgbClr val="FFFFFF"/>
                </a:solidFill>
                <a:latin typeface="Times New Roman" charset="0"/>
                <a:ea typeface="ＭＳ Ｐゴシック" charset="0"/>
                <a:cs typeface="ＭＳ Ｐゴシック" charset="0"/>
              </a:rPr>
              <a:t>Sáng 6:18; 9:8-17</a:t>
            </a:r>
          </a:p>
        </p:txBody>
      </p:sp>
      <p:sp>
        <p:nvSpPr>
          <p:cNvPr id="1869929" name="Rectangle 105"/>
          <p:cNvSpPr>
            <a:spLocks noGrp="1" noChangeArrowheads="1"/>
          </p:cNvSpPr>
          <p:nvPr>
            <p:ph type="ctrTitle" idx="4294967295"/>
          </p:nvPr>
        </p:nvSpPr>
        <p:spPr>
          <a:xfrm>
            <a:off x="822960" y="91440"/>
            <a:ext cx="7818120" cy="685800"/>
          </a:xfrm>
          <a:noFill/>
          <a:ln>
            <a:solidFill>
              <a:srgbClr val="000000"/>
            </a:solidFill>
            <a:miter lim="800000"/>
            <a:headEnd/>
            <a:tailEnd/>
          </a:ln>
          <a:effectLst/>
        </p:spPr>
        <p:txBody>
          <a:bodyPr/>
          <a:lstStyle/>
          <a:p>
            <a:pPr eaLnBrk="1" hangingPunct="1"/>
            <a:r>
              <a:rPr lang="en-US" sz="2800" b="1" dirty="0" err="1">
                <a:effectLst>
                  <a:glow rad="152400">
                    <a:schemeClr val="accent4">
                      <a:lumMod val="10000"/>
                    </a:schemeClr>
                  </a:glow>
                </a:effectLst>
                <a:latin typeface="Arial"/>
                <a:cs typeface="Arial"/>
              </a:rPr>
              <a:t>Dòng</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thời</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gian</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của</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Vương</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quốc</a:t>
            </a:r>
            <a:r>
              <a:rPr lang="en-US" sz="2800" b="1" dirty="0">
                <a:effectLst>
                  <a:glow rad="152400">
                    <a:schemeClr val="accent4">
                      <a:lumMod val="10000"/>
                    </a:schemeClr>
                  </a:glow>
                </a:effectLst>
                <a:latin typeface="Arial"/>
                <a:cs typeface="Arial"/>
              </a:rPr>
              <a:t> &amp; </a:t>
            </a:r>
            <a:r>
              <a:rPr lang="en-US" sz="2800" b="1" dirty="0" err="1">
                <a:effectLst>
                  <a:glow rad="152400">
                    <a:schemeClr val="accent4">
                      <a:lumMod val="10000"/>
                    </a:schemeClr>
                  </a:glow>
                </a:effectLst>
                <a:latin typeface="Arial"/>
                <a:cs typeface="Arial"/>
              </a:rPr>
              <a:t>Giao</a:t>
            </a:r>
            <a:r>
              <a:rPr lang="en-US" sz="2800" b="1" dirty="0">
                <a:effectLst>
                  <a:glow rad="152400">
                    <a:schemeClr val="accent4">
                      <a:lumMod val="10000"/>
                    </a:schemeClr>
                  </a:glow>
                </a:effectLst>
                <a:latin typeface="Arial"/>
                <a:cs typeface="Arial"/>
              </a:rPr>
              <a:t> </a:t>
            </a:r>
            <a:r>
              <a:rPr lang="en-US" sz="2800" b="1" dirty="0" err="1">
                <a:effectLst>
                  <a:glow rad="152400">
                    <a:schemeClr val="accent4">
                      <a:lumMod val="10000"/>
                    </a:schemeClr>
                  </a:glow>
                </a:effectLst>
                <a:latin typeface="Arial"/>
                <a:cs typeface="Arial"/>
              </a:rPr>
              <a:t>ước</a:t>
            </a:r>
            <a:endParaRPr lang="en-US" sz="2800" b="1" dirty="0">
              <a:effectLst>
                <a:glow rad="152400">
                  <a:schemeClr val="accent4">
                    <a:lumMod val="10000"/>
                  </a:schemeClr>
                </a:glow>
              </a:effectLst>
              <a:latin typeface="Arial"/>
              <a:cs typeface="Arial"/>
            </a:endParaRPr>
          </a:p>
        </p:txBody>
      </p:sp>
      <p:sp>
        <p:nvSpPr>
          <p:cNvPr id="1100" name="Text Box 106"/>
          <p:cNvSpPr txBox="1">
            <a:spLocks noChangeArrowheads="1"/>
          </p:cNvSpPr>
          <p:nvPr/>
        </p:nvSpPr>
        <p:spPr bwMode="auto">
          <a:xfrm>
            <a:off x="835152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pPr algn="ctr" fontAlgn="base">
              <a:spcBef>
                <a:spcPct val="50000"/>
              </a:spcBef>
              <a:spcAft>
                <a:spcPct val="0"/>
              </a:spcAft>
            </a:pPr>
            <a:r>
              <a:rPr lang="en-US" sz="2400" dirty="0" smtClean="0">
                <a:solidFill>
                  <a:srgbClr val="FFFFFF"/>
                </a:solidFill>
                <a:latin typeface="Arial" charset="0"/>
              </a:rPr>
              <a:t>337</a:t>
            </a:r>
          </a:p>
        </p:txBody>
      </p:sp>
      <p:grpSp>
        <p:nvGrpSpPr>
          <p:cNvPr id="107" name="Group 3"/>
          <p:cNvGrpSpPr>
            <a:grpSpLocks/>
          </p:cNvGrpSpPr>
          <p:nvPr/>
        </p:nvGrpSpPr>
        <p:grpSpPr bwMode="auto">
          <a:xfrm>
            <a:off x="5364163" y="2571888"/>
            <a:ext cx="3960812" cy="3406095"/>
            <a:chOff x="5364088" y="3088287"/>
            <a:chExt cx="3960440" cy="2592288"/>
          </a:xfrm>
        </p:grpSpPr>
        <p:sp>
          <p:nvSpPr>
            <p:cNvPr id="108" name="Oval Callout 1"/>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109" name="Rectangle 21"/>
            <p:cNvSpPr>
              <a:spLocks noChangeArrowheads="1"/>
            </p:cNvSpPr>
            <p:nvPr/>
          </p:nvSpPr>
          <p:spPr bwMode="auto">
            <a:xfrm>
              <a:off x="5660922" y="3436250"/>
              <a:ext cx="3447726" cy="2129637"/>
            </a:xfrm>
            <a:prstGeom prst="rect">
              <a:avLst/>
            </a:prstGeom>
            <a:noFill/>
            <a:ln w="12700">
              <a:noFill/>
              <a:miter lim="800000"/>
              <a:headEnd/>
              <a:tailEnd/>
            </a:ln>
            <a:effectLst/>
          </p:spPr>
          <p:txBody>
            <a:bodyPr lIns="90488" tIns="44450" rIns="90488" bIns="44450">
              <a:spAutoFit/>
            </a:bodyPr>
            <a:lstStyle/>
            <a:p>
              <a:pPr algn="ctr" eaLnBrk="0" fontAlgn="base" hangingPunct="0">
                <a:spcBef>
                  <a:spcPct val="0"/>
                </a:spcBef>
                <a:spcAft>
                  <a:spcPct val="0"/>
                </a:spcAft>
                <a:defRPr/>
              </a:pPr>
              <a:r>
                <a:rPr lang="en-US" sz="1600" b="1" dirty="0">
                  <a:solidFill>
                    <a:srgbClr val="FFFFFF"/>
                  </a:solidFill>
                  <a:ea typeface="ＭＳ Ｐゴシック" charset="0"/>
                  <a:cs typeface="Arial"/>
                </a:rPr>
                <a:t>"</a:t>
              </a:r>
              <a:r>
                <a:rPr lang="en-US" sz="1600" b="1" dirty="0" err="1">
                  <a:solidFill>
                    <a:srgbClr val="FFFFFF"/>
                  </a:solidFill>
                  <a:ea typeface="ＭＳ Ｐゴシック" charset="0"/>
                  <a:cs typeface="Arial"/>
                </a:rPr>
                <a:t>Thế</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thì</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mục</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đích</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của</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luật</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pháp</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là</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gì</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Luật</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pháp</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được</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đặt</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ra</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vì</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những</a:t>
              </a:r>
              <a:r>
                <a:rPr lang="en-US" sz="1600" b="1" dirty="0">
                  <a:solidFill>
                    <a:srgbClr val="FFFFFF"/>
                  </a:solidFill>
                  <a:ea typeface="ＭＳ Ｐゴシック" charset="0"/>
                  <a:cs typeface="Arial"/>
                </a:rPr>
                <a:t> vi </a:t>
              </a:r>
              <a:r>
                <a:rPr lang="en-US" sz="1600" b="1" dirty="0" err="1">
                  <a:solidFill>
                    <a:srgbClr val="FFFFFF"/>
                  </a:solidFill>
                  <a:ea typeface="ＭＳ Ｐゴシック" charset="0"/>
                  <a:cs typeface="Arial"/>
                </a:rPr>
                <a:t>phạm</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của</a:t>
              </a:r>
              <a:r>
                <a:rPr lang="en-US" sz="1600" b="1" dirty="0">
                  <a:solidFill>
                    <a:srgbClr val="FFFFFF"/>
                  </a:solidFill>
                  <a:ea typeface="ＭＳ Ｐゴシック" charset="0"/>
                  <a:cs typeface="Arial"/>
                </a:rPr>
                <a:t> con </a:t>
              </a:r>
              <a:r>
                <a:rPr lang="en-US" sz="1600" b="1" dirty="0" err="1">
                  <a:solidFill>
                    <a:srgbClr val="FFFFFF"/>
                  </a:solidFill>
                  <a:ea typeface="ＭＳ Ｐゴシック" charset="0"/>
                  <a:cs typeface="Arial"/>
                </a:rPr>
                <a:t>người</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Luật</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pháp</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được</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kéo</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dài</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cho</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đến</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khi</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một</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người</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thuộc</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dòng</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dõi</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ấy</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tức</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Đấng</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đã</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được</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hứa</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từ</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trước</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xuất</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hiện</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Luật</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pháp</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được</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các</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thiên</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sứ</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trao</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cho</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Mô</a:t>
              </a:r>
              <a:r>
                <a:rPr lang="en-US" sz="1600" b="1" dirty="0">
                  <a:solidFill>
                    <a:srgbClr val="FFFFFF"/>
                  </a:solidFill>
                  <a:ea typeface="ＭＳ Ｐゴシック" charset="0"/>
                  <a:cs typeface="Arial"/>
                </a:rPr>
                <a:t>-se, </a:t>
              </a:r>
              <a:r>
                <a:rPr lang="en-US" sz="1600" b="1" dirty="0" err="1">
                  <a:solidFill>
                    <a:srgbClr val="FFFFFF"/>
                  </a:solidFill>
                  <a:ea typeface="ＭＳ Ｐゴシック" charset="0"/>
                  <a:cs typeface="Arial"/>
                </a:rPr>
                <a:t>như</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người</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trung</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gian</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để</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truyền</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lại</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cho</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dân</a:t>
              </a:r>
              <a:r>
                <a:rPr lang="en-US" sz="1600" b="1" dirty="0">
                  <a:solidFill>
                    <a:srgbClr val="FFFFFF"/>
                  </a:solidFill>
                  <a:ea typeface="ＭＳ Ｐゴシック" charset="0"/>
                  <a:cs typeface="Arial"/>
                </a:rPr>
                <a:t> </a:t>
              </a:r>
              <a:r>
                <a:rPr lang="en-US" sz="1600" b="1" dirty="0" err="1">
                  <a:solidFill>
                    <a:srgbClr val="FFFFFF"/>
                  </a:solidFill>
                  <a:ea typeface="ＭＳ Ｐゴシック" charset="0"/>
                  <a:cs typeface="Arial"/>
                </a:rPr>
                <a:t>chúng</a:t>
              </a:r>
              <a:r>
                <a:rPr lang="en-US" sz="1600" b="1" dirty="0">
                  <a:solidFill>
                    <a:srgbClr val="FFFFFF"/>
                  </a:solidFill>
                  <a:ea typeface="ＭＳ Ｐゴシック" charset="0"/>
                  <a:cs typeface="Arial"/>
                </a:rPr>
                <a:t>" </a:t>
              </a:r>
              <a:br>
                <a:rPr lang="en-US" sz="1600" b="1" dirty="0">
                  <a:solidFill>
                    <a:srgbClr val="FFFFFF"/>
                  </a:solidFill>
                  <a:ea typeface="ＭＳ Ｐゴシック" charset="0"/>
                  <a:cs typeface="Arial"/>
                </a:rPr>
              </a:br>
              <a:r>
                <a:rPr lang="en-US" sz="1600" b="1" dirty="0">
                  <a:solidFill>
                    <a:srgbClr val="FFFFFF"/>
                  </a:solidFill>
                  <a:ea typeface="ＭＳ Ｐゴシック" charset="0"/>
                  <a:cs typeface="Arial"/>
                </a:rPr>
                <a:t>(Gal. 3:19 NLT).</a:t>
              </a:r>
            </a:p>
          </p:txBody>
        </p:sp>
      </p:grpSp>
    </p:spTree>
    <p:extLst>
      <p:ext uri="{BB962C8B-B14F-4D97-AF65-F5344CB8AC3E}">
        <p14:creationId xmlns:p14="http://schemas.microsoft.com/office/powerpoint/2010/main" val="1045403473"/>
      </p:ext>
    </p:extLst>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1000" fill="hold"/>
                                        <p:tgtEl>
                                          <p:spTgt spid="107"/>
                                        </p:tgtEl>
                                        <p:attrNameLst>
                                          <p:attrName>ppt_w</p:attrName>
                                        </p:attrNameLst>
                                      </p:cBhvr>
                                      <p:tavLst>
                                        <p:tav tm="0">
                                          <p:val>
                                            <p:strVal val="#ppt_w*0.70"/>
                                          </p:val>
                                        </p:tav>
                                        <p:tav tm="100000">
                                          <p:val>
                                            <p:strVal val="#ppt_w"/>
                                          </p:val>
                                        </p:tav>
                                      </p:tavLst>
                                    </p:anim>
                                    <p:anim calcmode="lin" valueType="num">
                                      <p:cBhvr>
                                        <p:cTn id="8" dur="1000" fill="hold"/>
                                        <p:tgtEl>
                                          <p:spTgt spid="107"/>
                                        </p:tgtEl>
                                        <p:attrNameLst>
                                          <p:attrName>ppt_h</p:attrName>
                                        </p:attrNameLst>
                                      </p:cBhvr>
                                      <p:tavLst>
                                        <p:tav tm="0">
                                          <p:val>
                                            <p:strVal val="#ppt_h"/>
                                          </p:val>
                                        </p:tav>
                                        <p:tav tm="100000">
                                          <p:val>
                                            <p:strVal val="#ppt_h"/>
                                          </p:val>
                                        </p:tav>
                                      </p:tavLst>
                                    </p:anim>
                                    <p:animEffect transition="in" filter="fade">
                                      <p:cBhvr>
                                        <p:cTn id="9"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fontAlgn="base">
              <a:spcBef>
                <a:spcPct val="0"/>
              </a:spcBef>
              <a:spcAft>
                <a:spcPct val="0"/>
              </a:spcAft>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0" y="457200"/>
            <a:ext cx="5699125" cy="5018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r>
              <a:rPr lang="vi-VN" sz="4000" dirty="0" smtClean="0"/>
              <a:t>Vì chưng anh em bởi tin Đức Chúa Jêsus Christ, nên hết thảy đều là con trai của Đức Chúa Trời. </a:t>
            </a:r>
          </a:p>
          <a:p>
            <a:r>
              <a:rPr lang="vi-VN" sz="4000" dirty="0" smtClean="0"/>
              <a:t>Vả, anh em thảy đều chịu phép báp tem trong Đấng Christ, đều mặc lấy Đấng Christ vậy. </a:t>
            </a:r>
            <a:endParaRPr lang="en-US" sz="4000" b="1" dirty="0">
              <a:solidFill>
                <a:srgbClr val="000000"/>
              </a:solidFill>
              <a:latin typeface="Arial" pitchFamily="34" charset="0"/>
            </a:endParaRPr>
          </a:p>
        </p:txBody>
      </p:sp>
      <p:sp>
        <p:nvSpPr>
          <p:cNvPr id="2" name="Title 1"/>
          <p:cNvSpPr>
            <a:spLocks noGrp="1"/>
          </p:cNvSpPr>
          <p:nvPr>
            <p:ph type="title" idx="4294967295"/>
          </p:nvPr>
        </p:nvSpPr>
        <p:spPr>
          <a:xfrm>
            <a:off x="-107950" y="6092825"/>
            <a:ext cx="9251950" cy="755650"/>
          </a:xfrm>
          <a:solidFill>
            <a:schemeClr val="tx1"/>
          </a:solidFill>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buFont typeface="Times New Roman" charset="0"/>
              <a:buNone/>
              <a:defRPr/>
            </a:pPr>
            <a:r>
              <a:rPr lang="en-US" sz="4000" b="1" kern="1200" dirty="0" smtClean="0">
                <a:solidFill>
                  <a:srgbClr val="FFFFFF"/>
                </a:solidFill>
                <a:latin typeface="AGaramond"/>
              </a:rPr>
              <a:t>Galatians 3:26-27</a:t>
            </a:r>
            <a:endParaRPr lang="en-US"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04800" y="762000"/>
            <a:ext cx="4483100"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r>
              <a:rPr lang="vi-VN" sz="3600" dirty="0" smtClean="0"/>
              <a:t>Tại đây không còn chia ra người Giu-đa hoặc người Gờ-réc; không còn người tôi mọi hoặc người tự chủ; không còn đờn ông hoặc đờn bà; vì trong Đức Chúa Jêsus Christ, anh em thảy đều làm một. </a:t>
            </a:r>
            <a:endParaRPr lang="en-US" sz="3600" dirty="0" smtClean="0"/>
          </a:p>
          <a:p>
            <a:pPr algn="ctr"/>
            <a:r>
              <a:rPr lang="vi-VN" sz="3600" dirty="0" smtClean="0"/>
              <a:t>Gal 3:28</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1" hangingPunct="1"/>
            <a:r>
              <a:rPr lang="en-US" sz="2400" b="1">
                <a:latin typeface="Arial" charset="0"/>
                <a:cs typeface="Arial" charset="0"/>
              </a:rPr>
              <a:t>173c</a:t>
            </a:r>
          </a:p>
        </p:txBody>
      </p:sp>
      <p:sp>
        <p:nvSpPr>
          <p:cNvPr id="27661" name="Text Box 13"/>
          <p:cNvSpPr txBox="1">
            <a:spLocks noChangeArrowheads="1"/>
          </p:cNvSpPr>
          <p:nvPr/>
        </p:nvSpPr>
        <p:spPr bwMode="auto">
          <a:xfrm>
            <a:off x="6553200" y="68580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latin typeface="Arial" charset="0"/>
                <a:ea typeface="SimSun" charset="0"/>
                <a:cs typeface="Arial" charset="0"/>
              </a:rPr>
              <a:t>Nghi lễ, so với Tôn giáo thật</a:t>
            </a:r>
          </a:p>
          <a:p>
            <a:pPr algn="ctr" eaLnBrk="1" hangingPunct="1"/>
            <a:r>
              <a:rPr lang="en-US" altLang="zh-CN" sz="2800" b="1">
                <a:latin typeface="Arial" charset="0"/>
                <a:ea typeface="SimSun" charset="0"/>
                <a:cs typeface="Arial" charset="0"/>
              </a:rPr>
              <a:t>(Gl 4)</a:t>
            </a:r>
          </a:p>
        </p:txBody>
      </p:sp>
      <p:sp>
        <p:nvSpPr>
          <p:cNvPr id="160772"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eaLnBrk="1" hangingPunct="1">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a:tabLst>
                <a:tab pos="457200" algn="r"/>
                <a:tab pos="2743200" algn="ctr"/>
                <a:tab pos="5486400" algn="r"/>
              </a:tabLst>
            </a:pPr>
            <a:r>
              <a:rPr lang="en-US" altLang="zh-CN" sz="1800" b="1">
                <a:latin typeface="Arial" charset="0"/>
                <a:cs typeface="Arial" charset="0"/>
              </a:rPr>
              <a:t/>
            </a:r>
            <a:br>
              <a:rPr lang="en-US" altLang="zh-CN" sz="1800" b="1">
                <a:latin typeface="Arial" charset="0"/>
                <a:cs typeface="Arial" charset="0"/>
              </a:rPr>
            </a:br>
            <a:endParaRPr lang="en-US" altLang="zh-CN" sz="1200" b="1">
              <a:latin typeface="Arial" charset="0"/>
              <a:cs typeface="Arial" charset="0"/>
            </a:endParaRPr>
          </a:p>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a:tabLst>
                <a:tab pos="457200" algn="r"/>
                <a:tab pos="2743200" algn="ctr"/>
                <a:tab pos="5486400" algn="r"/>
              </a:tabLst>
            </a:pPr>
            <a:r>
              <a:rPr lang="en-US" altLang="zh-CN" sz="1800" b="1">
                <a:latin typeface="Arial" charset="0"/>
                <a:cs typeface="Arial" charset="0"/>
              </a:rPr>
              <a:t/>
            </a:r>
            <a:br>
              <a:rPr lang="en-US" altLang="zh-CN" sz="1800" b="1">
                <a:latin typeface="Arial" charset="0"/>
                <a:cs typeface="Arial" charset="0"/>
              </a:rPr>
            </a:br>
            <a:endParaRPr lang="en-US" altLang="zh-CN" sz="1200" b="1">
              <a:latin typeface="Arial" charset="0"/>
              <a:cs typeface="Arial" charset="0"/>
            </a:endParaRPr>
          </a:p>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tabLst>
                <a:tab pos="457200" algn="r"/>
                <a:tab pos="2743200" algn="ctr"/>
                <a:tab pos="5486400" algn="r"/>
              </a:tabLst>
            </a:pPr>
            <a:endParaRPr lang="en-US" altLang="zh-CN" b="1">
              <a:latin typeface="Arial" charset="0"/>
              <a:cs typeface="Arial" charset="0"/>
            </a:endParaRPr>
          </a:p>
        </p:txBody>
      </p:sp>
      <p:sp>
        <p:nvSpPr>
          <p:cNvPr id="160773"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tabLst>
                <a:tab pos="457200" algn="r"/>
                <a:tab pos="2743200" algn="ctr"/>
                <a:tab pos="5486400" algn="r"/>
              </a:tabLst>
            </a:pPr>
            <a:endParaRPr lang="en-US" b="1">
              <a:latin typeface="Arial" charset="0"/>
              <a:cs typeface="Arial" charset="0"/>
            </a:endParaRPr>
          </a:p>
        </p:txBody>
      </p:sp>
      <p:sp>
        <p:nvSpPr>
          <p:cNvPr id="160774"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tabLst>
                <a:tab pos="457200" algn="r"/>
                <a:tab pos="2743200" algn="ctr"/>
                <a:tab pos="5486400" algn="r"/>
              </a:tabLst>
            </a:pPr>
            <a:endParaRPr lang="en-US" b="1">
              <a:latin typeface="Arial" charset="0"/>
              <a:cs typeface="Arial" charset="0"/>
            </a:endParaRPr>
          </a:p>
        </p:txBody>
      </p:sp>
      <p:sp>
        <p:nvSpPr>
          <p:cNvPr id="160775"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eaLnBrk="1" hangingPunct="1">
              <a:tabLst>
                <a:tab pos="74295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tabLst>
                <a:tab pos="742950" algn="r"/>
                <a:tab pos="2743200" algn="ctr"/>
                <a:tab pos="5486400" algn="r"/>
              </a:tabLst>
            </a:pPr>
            <a:endParaRPr lang="en-US" altLang="zh-CN" b="1">
              <a:latin typeface="Arial" charset="0"/>
              <a:cs typeface="Arial" charset="0"/>
            </a:endParaRPr>
          </a:p>
        </p:txBody>
      </p:sp>
      <p:sp>
        <p:nvSpPr>
          <p:cNvPr id="160776"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tabLst>
                <a:tab pos="457200" algn="r"/>
                <a:tab pos="2743200" algn="ctr"/>
                <a:tab pos="5486400" algn="r"/>
              </a:tabLst>
            </a:pPr>
            <a:endParaRPr lang="en-US" b="1">
              <a:latin typeface="Arial" charset="0"/>
              <a:cs typeface="Arial" charset="0"/>
            </a:endParaRPr>
          </a:p>
        </p:txBody>
      </p:sp>
      <p:sp>
        <p:nvSpPr>
          <p:cNvPr id="160777"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endParaRPr lang="en-US" b="1">
              <a:latin typeface="Arial" charset="0"/>
              <a:cs typeface="Arial" charset="0"/>
            </a:endParaRPr>
          </a:p>
        </p:txBody>
      </p:sp>
      <p:graphicFrame>
        <p:nvGraphicFramePr>
          <p:cNvPr id="11" name="Group 31"/>
          <p:cNvGraphicFramePr>
            <a:graphicFrameLocks noGrp="1"/>
          </p:cNvGraphicFramePr>
          <p:nvPr/>
        </p:nvGraphicFramePr>
        <p:xfrm>
          <a:off x="0" y="0"/>
          <a:ext cx="6286500" cy="6858000"/>
        </p:xfrm>
        <a:graphic>
          <a:graphicData uri="http://schemas.openxmlformats.org/drawingml/2006/table">
            <a:tbl>
              <a:tblPr/>
              <a:tblGrid>
                <a:gridCol w="2955925"/>
                <a:gridCol w="3330575"/>
              </a:tblGrid>
              <a:tr h="7747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SimSun" charset="0"/>
                          <a:cs typeface="SimSun" charset="0"/>
                        </a:rPr>
                        <a:t>Sơ sinh</a:t>
                      </a:r>
                      <a:endPar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SimSun" charset="0"/>
                          <a:cs typeface="SimSun" charset="0"/>
                        </a:rPr>
                        <a:t>Trưởng thành</a:t>
                      </a:r>
                      <a:endPar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Dưới người bảo hộ (Luật pháp)</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Tận hưởng mối tương giao cha-con (cứu chuộc)</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Tình trạng: như một nô lệ. Quyền làm con không được thực hiện. </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Tình trạng: làm con và người thừa kế: quyền này được ban cho trọn vẹn. </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vi-VN"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Dưới sự trói buộc: thẩm quyền bên ngoài của Luật</a:t>
                      </a: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 pháp</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Tự do: thẩm quyền của Thánh Linh của Chúa</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r>
              <a:tr h="19685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vi-VN"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Chưa trưởng thành: </a:t>
                      </a: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Như </a:t>
                      </a:r>
                      <a:r>
                        <a:rPr kumimoji="0" lang="vi-VN"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trong trường tiểu học </a:t>
                      </a: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của </a:t>
                      </a:r>
                      <a:r>
                        <a:rPr kumimoji="0" lang="vi-VN"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Luật </a:t>
                      </a: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pháp </a:t>
                      </a:r>
                      <a:r>
                        <a:rPr kumimoji="0" lang="vi-VN"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với động lực bên ngoài</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vi-VN"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Trưởng thành: </a:t>
                      </a: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Như </a:t>
                      </a:r>
                      <a:r>
                        <a:rPr kumimoji="0" lang="vi-VN"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rPr>
                        <a:t>trong trường trung học của Thánh Linh với động lực bên trong</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SimSun" charset="0"/>
                        <a:cs typeface="SimSun"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r>
            </a:tbl>
          </a:graphicData>
        </a:graphic>
      </p:graphicFrame>
      <p:sp>
        <p:nvSpPr>
          <p:cNvPr id="160798" name="Text Box 13"/>
          <p:cNvSpPr txBox="1">
            <a:spLocks noChangeArrowheads="1"/>
          </p:cNvSpPr>
          <p:nvPr/>
        </p:nvSpPr>
        <p:spPr bwMode="auto">
          <a:xfrm>
            <a:off x="6629400" y="4953000"/>
            <a:ext cx="2209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r>
              <a:rPr lang="en-US" altLang="zh-CN" sz="1800" b="1">
                <a:latin typeface="Arial" charset="0"/>
                <a:cs typeface="Arial" charset="0"/>
              </a:rPr>
              <a:t>Paul A. Pomerville, </a:t>
            </a:r>
            <a:r>
              <a:rPr lang="en-US" altLang="zh-CN" sz="1800" b="1" i="1">
                <a:latin typeface="Arial" charset="0"/>
                <a:cs typeface="Arial" charset="0"/>
              </a:rPr>
              <a:t>Galatians &amp; Romans (Brussels: ICI, 1976), 95</a:t>
            </a:r>
            <a:endParaRPr lang="en-US" altLang="zh-CN" sz="1800" b="1">
              <a:latin typeface="Arial" charset="0"/>
              <a:cs typeface="Arial" charset="0"/>
            </a:endParaRPr>
          </a:p>
        </p:txBody>
      </p:sp>
    </p:spTree>
    <p:extLst>
      <p:ext uri="{BB962C8B-B14F-4D97-AF65-F5344CB8AC3E}">
        <p14:creationId xmlns:p14="http://schemas.microsoft.com/office/powerpoint/2010/main" val="9180065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97288" name="Rectangle 8"/>
          <p:cNvSpPr>
            <a:spLocks noChangeArrowheads="1"/>
          </p:cNvSpPr>
          <p:nvPr/>
        </p:nvSpPr>
        <p:spPr bwMode="auto">
          <a:xfrm>
            <a:off x="533400" y="1981200"/>
            <a:ext cx="7772400" cy="4876800"/>
          </a:xfrm>
          <a:prstGeom prst="rect">
            <a:avLst/>
          </a:prstGeom>
          <a:noFill/>
          <a:ln w="9525">
            <a:noFill/>
            <a:miter lim="800000"/>
            <a:headEnd/>
            <a:tailEnd/>
          </a:ln>
          <a:effectLst/>
        </p:spPr>
        <p:txBody>
          <a:bodyPr/>
          <a:lstStyle/>
          <a:p>
            <a:pPr marL="342900" indent="-342900">
              <a:spcBef>
                <a:spcPct val="20000"/>
              </a:spcBef>
              <a:buFontTx/>
              <a:buChar char="•"/>
              <a:defRPr/>
            </a:pP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Luật</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pháp</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yêu</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cầu</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dân</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chúng</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tắm</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mỗi</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năm</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1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lần</a:t>
            </a:r>
            <a:endParaRPr lang="en-US" sz="3600" b="1" dirty="0">
              <a:solidFill>
                <a:srgbClr val="7F0768"/>
              </a:solidFill>
              <a:effectLst>
                <a:outerShdw blurRad="38100" dist="38100" dir="2700000" algn="tl">
                  <a:srgbClr val="C0C0C0"/>
                </a:outerShdw>
              </a:effectLst>
              <a:latin typeface="Tahoma" pitchFamily="34" charset="0"/>
              <a:cs typeface="Times New Roman" pitchFamily="18" charset="0"/>
            </a:endParaRPr>
          </a:p>
          <a:p>
            <a:pPr marL="342900" indent="-342900">
              <a:spcBef>
                <a:spcPct val="20000"/>
              </a:spcBef>
              <a:buFontTx/>
              <a:buChar char="•"/>
              <a:defRPr/>
            </a:pPr>
            <a:endParaRPr lang="en-US" sz="3600" b="1" dirty="0">
              <a:solidFill>
                <a:srgbClr val="7F0768"/>
              </a:solidFill>
              <a:effectLst>
                <a:outerShdw blurRad="38100" dist="38100" dir="2700000" algn="tl">
                  <a:srgbClr val="C0C0C0"/>
                </a:outerShdw>
              </a:effectLst>
              <a:latin typeface="Tahoma" pitchFamily="34" charset="0"/>
              <a:cs typeface="Times New Roman" pitchFamily="18" charset="0"/>
            </a:endParaRPr>
          </a:p>
          <a:p>
            <a:pPr marL="342900" indent="-342900">
              <a:spcBef>
                <a:spcPct val="20000"/>
              </a:spcBef>
              <a:buFontTx/>
              <a:buChar char="•"/>
              <a:defRPr/>
            </a:pP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Nuôi</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chó</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là</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bất</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hợp</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pháp</a:t>
            </a:r>
            <a:endParaRPr lang="en-US" sz="3600" b="1" dirty="0">
              <a:solidFill>
                <a:srgbClr val="7F0768"/>
              </a:solidFill>
              <a:effectLst>
                <a:outerShdw blurRad="38100" dist="38100" dir="2700000" algn="tl">
                  <a:srgbClr val="C0C0C0"/>
                </a:outerShdw>
              </a:effectLst>
              <a:latin typeface="Tahoma" pitchFamily="34" charset="0"/>
              <a:cs typeface="Times New Roman" pitchFamily="18" charset="0"/>
            </a:endParaRPr>
          </a:p>
          <a:p>
            <a:pPr marL="342900" indent="-342900">
              <a:spcBef>
                <a:spcPct val="20000"/>
              </a:spcBef>
              <a:buFontTx/>
              <a:buChar char="•"/>
              <a:defRPr/>
            </a:pPr>
            <a:endParaRPr lang="en-US" sz="3600" b="1" dirty="0">
              <a:solidFill>
                <a:srgbClr val="7F0768"/>
              </a:solidFill>
              <a:effectLst>
                <a:outerShdw blurRad="38100" dist="38100" dir="2700000" algn="tl">
                  <a:srgbClr val="C0C0C0"/>
                </a:outerShdw>
              </a:effectLst>
              <a:latin typeface="Tahoma" pitchFamily="34" charset="0"/>
              <a:cs typeface="Times New Roman" pitchFamily="18" charset="0"/>
            </a:endParaRPr>
          </a:p>
          <a:p>
            <a:pPr marL="342900" indent="-342900">
              <a:spcBef>
                <a:spcPct val="20000"/>
              </a:spcBef>
              <a:buFontTx/>
              <a:buChar char="•"/>
              <a:defRPr/>
            </a:pP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Luật</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yêu</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cầu</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ai</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muốn</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kết</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hôn</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phải</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biết</a:t>
            </a:r>
            <a:r>
              <a:rPr lang="en-US" sz="3600" b="1" dirty="0">
                <a:solidFill>
                  <a:srgbClr val="7F0768"/>
                </a:solidFill>
                <a:effectLst>
                  <a:outerShdw blurRad="38100" dist="38100" dir="2700000" algn="tl">
                    <a:srgbClr val="C0C0C0"/>
                  </a:outerShdw>
                </a:effectLst>
                <a:latin typeface="Tahoma" pitchFamily="34" charset="0"/>
                <a:cs typeface="Times New Roman" pitchFamily="18" charset="0"/>
              </a:rPr>
              <a:t> </a:t>
            </a:r>
            <a:r>
              <a:rPr lang="en-US" sz="3600" b="1" dirty="0" err="1">
                <a:solidFill>
                  <a:srgbClr val="7F0768"/>
                </a:solidFill>
                <a:effectLst>
                  <a:outerShdw blurRad="38100" dist="38100" dir="2700000" algn="tl">
                    <a:srgbClr val="C0C0C0"/>
                  </a:outerShdw>
                </a:effectLst>
                <a:latin typeface="Tahoma" pitchFamily="34" charset="0"/>
                <a:cs typeface="Times New Roman" pitchFamily="18" charset="0"/>
              </a:rPr>
              <a:t>đọc</a:t>
            </a:r>
            <a:endParaRPr lang="en-US" sz="3600" b="1" dirty="0">
              <a:solidFill>
                <a:srgbClr val="7F0768"/>
              </a:solidFill>
              <a:effectLst>
                <a:outerShdw blurRad="38100" dist="38100" dir="2700000" algn="tl">
                  <a:srgbClr val="C0C0C0"/>
                </a:outerShdw>
              </a:effectLst>
              <a:latin typeface="Tahoma" pitchFamily="34" charset="0"/>
              <a:cs typeface="Times New Roman" pitchFamily="18" charset="0"/>
            </a:endParaRPr>
          </a:p>
        </p:txBody>
      </p:sp>
      <p:sp>
        <p:nvSpPr>
          <p:cNvPr id="97282" name="Rectangle 2"/>
          <p:cNvSpPr>
            <a:spLocks noGrp="1" noChangeArrowheads="1"/>
          </p:cNvSpPr>
          <p:nvPr>
            <p:ph type="title"/>
          </p:nvPr>
        </p:nvSpPr>
        <p:spPr>
          <a:xfrm>
            <a:off x="914400" y="304800"/>
            <a:ext cx="6934200" cy="762000"/>
          </a:xfrm>
          <a:solidFill>
            <a:schemeClr val="bg1"/>
          </a:solidFill>
          <a:ln w="28575">
            <a:solidFill>
              <a:schemeClr val="tx1"/>
            </a:solidFill>
          </a:ln>
        </p:spPr>
        <p:txBody>
          <a:bodyPr/>
          <a:lstStyle/>
          <a:p>
            <a:pPr eaLnBrk="1" hangingPunct="1">
              <a:defRPr/>
            </a:pPr>
            <a:r>
              <a:rPr lang="en-US" b="1" dirty="0" err="1" smtClean="0">
                <a:solidFill>
                  <a:srgbClr val="FF0000"/>
                </a:solidFill>
                <a:effectLst>
                  <a:outerShdw blurRad="38100" dist="38100" dir="2700000" algn="tl">
                    <a:srgbClr val="C0C0C0"/>
                  </a:outerShdw>
                </a:effectLst>
              </a:rPr>
              <a:t>Đúng</a:t>
            </a:r>
            <a:r>
              <a:rPr lang="en-US" b="1" dirty="0" smtClean="0">
                <a:solidFill>
                  <a:srgbClr val="FF0000"/>
                </a:solidFill>
                <a:effectLst>
                  <a:outerShdw blurRad="38100" dist="38100" dir="2700000" algn="tl">
                    <a:srgbClr val="C0C0C0"/>
                  </a:outerShdw>
                </a:effectLst>
              </a:rPr>
              <a:t> hay </a:t>
            </a:r>
            <a:r>
              <a:rPr lang="en-US" b="1" dirty="0" err="1" smtClean="0">
                <a:solidFill>
                  <a:srgbClr val="FF0000"/>
                </a:solidFill>
                <a:effectLst>
                  <a:outerShdw blurRad="38100" dist="38100" dir="2700000" algn="tl">
                    <a:srgbClr val="C0C0C0"/>
                  </a:outerShdw>
                </a:effectLst>
              </a:rPr>
              <a:t>Sai</a:t>
            </a:r>
            <a:r>
              <a:rPr lang="en-US" b="1" dirty="0" smtClean="0">
                <a:solidFill>
                  <a:srgbClr val="FF0000"/>
                </a:solidFill>
                <a:effectLst>
                  <a:outerShdw blurRad="38100" dist="38100" dir="2700000" algn="tl">
                    <a:srgbClr val="C0C0C0"/>
                  </a:outerShdw>
                </a:effectLst>
              </a:rPr>
              <a:t>?</a:t>
            </a:r>
          </a:p>
        </p:txBody>
      </p:sp>
      <p:sp>
        <p:nvSpPr>
          <p:cNvPr id="97284" name="Text Box 4"/>
          <p:cNvSpPr txBox="1">
            <a:spLocks noChangeArrowheads="1"/>
          </p:cNvSpPr>
          <p:nvPr/>
        </p:nvSpPr>
        <p:spPr bwMode="auto">
          <a:xfrm rot="20719659">
            <a:off x="1179513" y="2106613"/>
            <a:ext cx="3900487" cy="10064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p>
            <a:pPr algn="ctr">
              <a:spcBef>
                <a:spcPct val="50000"/>
              </a:spcBef>
              <a:defRPr/>
            </a:pPr>
            <a:r>
              <a:rPr lang="en-US" sz="6000" dirty="0">
                <a:solidFill>
                  <a:srgbClr val="F86EEE"/>
                </a:solidFill>
                <a:effectLst>
                  <a:outerShdw blurRad="38100" dist="38100" dir="2700000" algn="tl">
                    <a:srgbClr val="C0C0C0"/>
                  </a:outerShdw>
                </a:effectLst>
                <a:latin typeface="Tahoma" pitchFamily="34" charset="0"/>
              </a:rPr>
              <a:t>Kentucky</a:t>
            </a:r>
          </a:p>
        </p:txBody>
      </p:sp>
      <p:sp>
        <p:nvSpPr>
          <p:cNvPr id="97285" name="Text Box 5"/>
          <p:cNvSpPr txBox="1">
            <a:spLocks noChangeArrowheads="1"/>
          </p:cNvSpPr>
          <p:nvPr/>
        </p:nvSpPr>
        <p:spPr bwMode="auto">
          <a:xfrm rot="20719659">
            <a:off x="2446338" y="3249613"/>
            <a:ext cx="3946525" cy="19208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p>
            <a:pPr algn="ctr">
              <a:spcBef>
                <a:spcPct val="50000"/>
              </a:spcBef>
              <a:defRPr/>
            </a:pPr>
            <a:r>
              <a:rPr lang="en-US" sz="6000" dirty="0">
                <a:solidFill>
                  <a:srgbClr val="EBFD69"/>
                </a:solidFill>
                <a:effectLst>
                  <a:outerShdw blurRad="38100" dist="38100" dir="2700000" algn="tl">
                    <a:srgbClr val="C0C0C0"/>
                  </a:outerShdw>
                </a:effectLst>
                <a:latin typeface="Tahoma" pitchFamily="34" charset="0"/>
              </a:rPr>
              <a:t>Reykjavik, Iceland</a:t>
            </a:r>
          </a:p>
        </p:txBody>
      </p:sp>
      <p:sp>
        <p:nvSpPr>
          <p:cNvPr id="97286" name="Text Box 6"/>
          <p:cNvSpPr txBox="1">
            <a:spLocks noChangeArrowheads="1"/>
          </p:cNvSpPr>
          <p:nvPr/>
        </p:nvSpPr>
        <p:spPr bwMode="auto">
          <a:xfrm rot="20719659">
            <a:off x="3481388" y="5172075"/>
            <a:ext cx="4778375" cy="1098550"/>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p>
            <a:pPr algn="ctr">
              <a:spcBef>
                <a:spcPct val="50000"/>
              </a:spcBef>
              <a:defRPr/>
            </a:pPr>
            <a:r>
              <a:rPr lang="en-US" sz="6600" dirty="0">
                <a:solidFill>
                  <a:srgbClr val="9AFC98"/>
                </a:solidFill>
                <a:effectLst>
                  <a:outerShdw blurRad="38100" dist="38100" dir="2700000" algn="tl">
                    <a:srgbClr val="C0C0C0"/>
                  </a:outerShdw>
                </a:effectLst>
                <a:latin typeface="Tahoma" pitchFamily="34" charset="0"/>
              </a:rPr>
              <a:t>Finland</a:t>
            </a:r>
          </a:p>
        </p:txBody>
      </p:sp>
      <p:sp>
        <p:nvSpPr>
          <p:cNvPr id="43015" name="Text Box 7"/>
          <p:cNvSpPr txBox="1">
            <a:spLocks noChangeArrowheads="1"/>
          </p:cNvSpPr>
          <p:nvPr/>
        </p:nvSpPr>
        <p:spPr bwMode="auto">
          <a:xfrm>
            <a:off x="365125" y="1162050"/>
            <a:ext cx="7588250" cy="584200"/>
          </a:xfrm>
          <a:prstGeom prst="rect">
            <a:avLst/>
          </a:prstGeom>
          <a:noFill/>
          <a:ln w="9525">
            <a:noFill/>
            <a:miter lim="800000"/>
            <a:headEnd/>
            <a:tailEnd/>
          </a:ln>
        </p:spPr>
        <p:txBody>
          <a:bodyPr wrap="none">
            <a:spAutoFit/>
          </a:bodyPr>
          <a:lstStyle/>
          <a:p>
            <a:r>
              <a:rPr lang="en-US" sz="3200" b="1"/>
              <a:t>Có phải đây là luật ở đâu đó trên thế giới?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500" fill="hold"/>
                                        <p:tgtEl>
                                          <p:spTgt spid="97284"/>
                                        </p:tgtEl>
                                        <p:attrNameLst>
                                          <p:attrName>ppt_w</p:attrName>
                                        </p:attrNameLst>
                                      </p:cBhvr>
                                      <p:tavLst>
                                        <p:tav tm="0">
                                          <p:val>
                                            <p:strVal val="4*#ppt_w"/>
                                          </p:val>
                                        </p:tav>
                                        <p:tav tm="100000">
                                          <p:val>
                                            <p:strVal val="#ppt_w"/>
                                          </p:val>
                                        </p:tav>
                                      </p:tavLst>
                                    </p:anim>
                                    <p:anim calcmode="lin" valueType="num">
                                      <p:cBhvr>
                                        <p:cTn id="8" dur="500" fill="hold"/>
                                        <p:tgtEl>
                                          <p:spTgt spid="972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p:cTn id="13" dur="500" fill="hold"/>
                                        <p:tgtEl>
                                          <p:spTgt spid="97285"/>
                                        </p:tgtEl>
                                        <p:attrNameLst>
                                          <p:attrName>ppt_w</p:attrName>
                                        </p:attrNameLst>
                                      </p:cBhvr>
                                      <p:tavLst>
                                        <p:tav tm="0">
                                          <p:val>
                                            <p:strVal val="4*#ppt_w"/>
                                          </p:val>
                                        </p:tav>
                                        <p:tav tm="100000">
                                          <p:val>
                                            <p:strVal val="#ppt_w"/>
                                          </p:val>
                                        </p:tav>
                                      </p:tavLst>
                                    </p:anim>
                                    <p:anim calcmode="lin" valueType="num">
                                      <p:cBhvr>
                                        <p:cTn id="14" dur="500" fill="hold"/>
                                        <p:tgtEl>
                                          <p:spTgt spid="97285"/>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p:cTn id="19" dur="500" fill="hold"/>
                                        <p:tgtEl>
                                          <p:spTgt spid="97286"/>
                                        </p:tgtEl>
                                        <p:attrNameLst>
                                          <p:attrName>ppt_w</p:attrName>
                                        </p:attrNameLst>
                                      </p:cBhvr>
                                      <p:tavLst>
                                        <p:tav tm="0">
                                          <p:val>
                                            <p:strVal val="4*#ppt_w"/>
                                          </p:val>
                                        </p:tav>
                                        <p:tav tm="100000">
                                          <p:val>
                                            <p:strVal val="#ppt_w"/>
                                          </p:val>
                                        </p:tav>
                                      </p:tavLst>
                                    </p:anim>
                                    <p:anim calcmode="lin" valueType="num">
                                      <p:cBhvr>
                                        <p:cTn id="20" dur="500" fill="hold"/>
                                        <p:tgtEl>
                                          <p:spTgt spid="9728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utoUpdateAnimBg="0"/>
      <p:bldP spid="97285" grpId="0" autoUpdateAnimBg="0"/>
      <p:bldP spid="9728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869950" cy="461963"/>
          </a:xfrm>
          <a:prstGeom prst="rect">
            <a:avLst/>
          </a:prstGeom>
          <a:noFill/>
          <a:ln w="12700">
            <a:noFill/>
            <a:miter lim="800000"/>
            <a:headEnd type="none" w="sm" len="sm"/>
            <a:tailEnd type="none" w="sm" len="sm"/>
          </a:ln>
        </p:spPr>
        <p:txBody>
          <a:bodyPr wrap="none">
            <a:spAutoFit/>
          </a:bodyPr>
          <a:lstStyle/>
          <a:p>
            <a:pPr fontAlgn="base">
              <a:spcBef>
                <a:spcPct val="0"/>
              </a:spcBef>
              <a:spcAft>
                <a:spcPct val="0"/>
              </a:spcAft>
            </a:pPr>
            <a:r>
              <a:rPr lang="en-US" sz="2400" b="1">
                <a:solidFill>
                  <a:srgbClr val="FFFFFF"/>
                </a:solidFill>
                <a:latin typeface="Arial" pitchFamily="34" charset="0"/>
                <a:ea typeface="MS PGothic" pitchFamily="34" charset="-128"/>
                <a:cs typeface="Arial" pitchFamily="34" charset="0"/>
              </a:rPr>
              <a:t>174a</a:t>
            </a:r>
          </a:p>
        </p:txBody>
      </p:sp>
      <p:sp>
        <p:nvSpPr>
          <p:cNvPr id="30723" name="Text Box 3"/>
          <p:cNvSpPr txBox="1">
            <a:spLocks noChangeArrowheads="1"/>
          </p:cNvSpPr>
          <p:nvPr/>
        </p:nvSpPr>
        <p:spPr bwMode="auto">
          <a:xfrm>
            <a:off x="0" y="101600"/>
            <a:ext cx="8229600" cy="58420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fontAlgn="base">
              <a:spcBef>
                <a:spcPct val="0"/>
              </a:spcBef>
              <a:spcAft>
                <a:spcPct val="0"/>
              </a:spcAft>
              <a:defRPr/>
            </a:pPr>
            <a:r>
              <a:rPr lang="en-US" altLang="zh-CN" sz="3200" b="1" dirty="0">
                <a:solidFill>
                  <a:srgbClr val="FFFFFF"/>
                </a:solidFill>
                <a:latin typeface="Arial"/>
                <a:ea typeface="SimSun" pitchFamily="2" charset="-122"/>
                <a:cs typeface="Arial"/>
              </a:rPr>
              <a:t>Covenant Contrasts in Galatians 4:21-31</a:t>
            </a:r>
          </a:p>
        </p:txBody>
      </p:sp>
      <p:sp>
        <p:nvSpPr>
          <p:cNvPr id="381955"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Times New Roman" pitchFamily="18" charset="0"/>
              <a:ea typeface="MS PGothic" pitchFamily="34" charset="-128"/>
            </a:endParaRPr>
          </a:p>
        </p:txBody>
      </p:sp>
      <p:sp>
        <p:nvSpPr>
          <p:cNvPr id="381956"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Times New Roman" pitchFamily="18" charset="0"/>
              <a:ea typeface="MS PGothic" pitchFamily="34" charset="-128"/>
            </a:endParaRPr>
          </a:p>
        </p:txBody>
      </p:sp>
      <p:sp>
        <p:nvSpPr>
          <p:cNvPr id="381957" name="Rectangle 7"/>
          <p:cNvSpPr>
            <a:spLocks noChangeArrowheads="1"/>
          </p:cNvSpPr>
          <p:nvPr/>
        </p:nvSpPr>
        <p:spPr bwMode="auto">
          <a:xfrm>
            <a:off x="465138" y="1695450"/>
            <a:ext cx="9144000" cy="625475"/>
          </a:xfrm>
          <a:prstGeom prst="rect">
            <a:avLst/>
          </a:prstGeom>
          <a:noFill/>
          <a:ln w="12700">
            <a:noFill/>
            <a:miter lim="800000"/>
            <a:headEnd type="none" w="sm" len="sm"/>
            <a:tailEnd type="none" w="sm" len="sm"/>
          </a:ln>
        </p:spPr>
        <p:txBody>
          <a:bodyPr>
            <a:spAutoFit/>
          </a:bodyPr>
          <a:lstStyle/>
          <a:p>
            <a:pPr algn="just" fontAlgn="base">
              <a:spcBef>
                <a:spcPct val="0"/>
              </a:spcBef>
              <a:spcAft>
                <a:spcPct val="0"/>
              </a:spcAft>
              <a:tabLst>
                <a:tab pos="742950" algn="r"/>
                <a:tab pos="2743200" algn="ctr"/>
                <a:tab pos="5486400" algn="r"/>
              </a:tabLst>
            </a:pPr>
            <a:r>
              <a:rPr lang="en-US" altLang="zh-CN" sz="1100">
                <a:solidFill>
                  <a:srgbClr val="FFFFFF"/>
                </a:solidFill>
                <a:latin typeface="Times" charset="0"/>
                <a:ea typeface="SimSun" pitchFamily="2" charset="-122"/>
              </a:rPr>
              <a:t> </a:t>
            </a:r>
            <a:endParaRPr lang="en-US" altLang="zh-CN" sz="1200">
              <a:solidFill>
                <a:srgbClr val="FFFFFF"/>
              </a:solidFill>
              <a:latin typeface="Times" charset="0"/>
              <a:ea typeface="SimSun" pitchFamily="2" charset="-122"/>
            </a:endParaRPr>
          </a:p>
          <a:p>
            <a:pPr eaLnBrk="0" fontAlgn="base" hangingPunct="0">
              <a:spcBef>
                <a:spcPct val="0"/>
              </a:spcBef>
              <a:spcAft>
                <a:spcPct val="0"/>
              </a:spcAft>
              <a:tabLst>
                <a:tab pos="742950" algn="r"/>
                <a:tab pos="2743200" algn="ctr"/>
                <a:tab pos="5486400" algn="r"/>
              </a:tabLst>
            </a:pPr>
            <a:endParaRPr lang="en-US" altLang="zh-CN" sz="2400">
              <a:solidFill>
                <a:srgbClr val="FFFFFF"/>
              </a:solidFill>
              <a:latin typeface="Times New Roman" pitchFamily="18" charset="0"/>
              <a:ea typeface="SimSun" pitchFamily="2" charset="-122"/>
            </a:endParaRPr>
          </a:p>
        </p:txBody>
      </p:sp>
      <p:sp>
        <p:nvSpPr>
          <p:cNvPr id="381958" name="Rectangle 8"/>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Times New Roman" pitchFamily="18" charset="0"/>
              <a:ea typeface="MS PGothic" pitchFamily="34" charset="-128"/>
            </a:endParaRPr>
          </a:p>
        </p:txBody>
      </p:sp>
      <p:sp>
        <p:nvSpPr>
          <p:cNvPr id="38195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81960" name="Rectangle 10"/>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sp>
        <p:nvSpPr>
          <p:cNvPr id="381961" name="Rectangle 13"/>
          <p:cNvSpPr>
            <a:spLocks noChangeArrowheads="1"/>
          </p:cNvSpPr>
          <p:nvPr/>
        </p:nvSpPr>
        <p:spPr bwMode="auto">
          <a:xfrm>
            <a:off x="1933575" y="1219200"/>
            <a:ext cx="9144000" cy="0"/>
          </a:xfrm>
          <a:prstGeom prst="rect">
            <a:avLst/>
          </a:prstGeom>
          <a:noFill/>
          <a:ln w="12700">
            <a:noFill/>
            <a:miter lim="800000"/>
            <a:headEnd type="none" w="sm" len="sm"/>
            <a:tailEnd type="none" w="sm" len="sm"/>
          </a:ln>
        </p:spPr>
        <p:txBody>
          <a:bodyPr>
            <a:spAutoFit/>
          </a:bodyPr>
          <a:lstStyle/>
          <a:p>
            <a:pPr fontAlgn="base">
              <a:spcBef>
                <a:spcPct val="0"/>
              </a:spcBef>
              <a:spcAft>
                <a:spcPct val="0"/>
              </a:spcAft>
            </a:pPr>
            <a:endParaRPr lang="en-US" sz="2400">
              <a:solidFill>
                <a:srgbClr val="FFFFFF"/>
              </a:solidFill>
              <a:latin typeface="Times New Roman" pitchFamily="18" charset="0"/>
              <a:ea typeface="MS PGothic" pitchFamily="34" charset="-128"/>
            </a:endParaRPr>
          </a:p>
        </p:txBody>
      </p:sp>
      <p:graphicFrame>
        <p:nvGraphicFramePr>
          <p:cNvPr id="30810" name="Group 90"/>
          <p:cNvGraphicFramePr>
            <a:graphicFrameLocks noGrp="1"/>
          </p:cNvGraphicFramePr>
          <p:nvPr/>
        </p:nvGraphicFramePr>
        <p:xfrm>
          <a:off x="0" y="739775"/>
          <a:ext cx="9067800" cy="5505455"/>
        </p:xfrm>
        <a:graphic>
          <a:graphicData uri="http://schemas.openxmlformats.org/drawingml/2006/table">
            <a:tbl>
              <a:tblPr/>
              <a:tblGrid>
                <a:gridCol w="1676400"/>
                <a:gridCol w="3336925"/>
                <a:gridCol w="4054475"/>
              </a:tblGrid>
              <a:tr h="487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66"/>
                            </a:outerShdw>
                          </a:effectLst>
                          <a:latin typeface="Arial" pitchFamily="34" charset="0"/>
                          <a:ea typeface="MS PGothic" pitchFamily="34" charset="-128"/>
                          <a:cs typeface="Arial" pitchFamily="34" charset="0"/>
                        </a:rPr>
                        <a:t>Covenant</a:t>
                      </a:r>
                      <a:endParaRPr kumimoji="0" lang="zh-CN" altLang="en-GB" sz="2000" b="1" i="0" u="none" strike="noStrike" cap="none" normalizeH="0" baseline="0" smtClean="0">
                        <a:ln>
                          <a:noFill/>
                        </a:ln>
                        <a:solidFill>
                          <a:schemeClr val="tx1"/>
                        </a:solidFill>
                        <a:effectLst>
                          <a:outerShdw blurRad="38100" dist="38100" dir="2700000" algn="tl">
                            <a:srgbClr val="000066"/>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66"/>
                            </a:outerShdw>
                          </a:effectLst>
                          <a:latin typeface="Arial" pitchFamily="34" charset="0"/>
                          <a:ea typeface="MS PGothic" pitchFamily="34" charset="-128"/>
                          <a:cs typeface="Arial" pitchFamily="34" charset="0"/>
                        </a:rPr>
                        <a:t>Law </a:t>
                      </a:r>
                      <a:r>
                        <a:rPr kumimoji="0" lang="en-GB" altLang="zh-CN" sz="2000" b="1" i="0" u="none" strike="noStrike" cap="none" normalizeH="0" baseline="0" smtClean="0">
                          <a:ln>
                            <a:noFill/>
                          </a:ln>
                          <a:solidFill>
                            <a:schemeClr val="tx1"/>
                          </a:solidFill>
                          <a:effectLst>
                            <a:outerShdw blurRad="38100" dist="38100" dir="2700000" algn="tl">
                              <a:srgbClr val="000066"/>
                            </a:outerShdw>
                          </a:effectLst>
                          <a:latin typeface="Arial" pitchFamily="34" charset="0"/>
                          <a:ea typeface="MS PGothic" pitchFamily="34" charset="-128"/>
                          <a:cs typeface="Arial" pitchFamily="34"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66"/>
                            </a:outerShdw>
                          </a:effectLst>
                          <a:latin typeface="Arial" pitchFamily="34" charset="0"/>
                          <a:ea typeface="MS PGothic" pitchFamily="34" charset="-128"/>
                          <a:cs typeface="Arial" pitchFamily="34" charset="0"/>
                        </a:rPr>
                        <a:t>Abrahamic </a:t>
                      </a:r>
                      <a:r>
                        <a:rPr kumimoji="0" lang="en-GB" altLang="zh-CN" sz="2000" b="1" i="0" u="none" strike="noStrike" cap="none" normalizeH="0" baseline="0" smtClean="0">
                          <a:ln>
                            <a:noFill/>
                          </a:ln>
                          <a:solidFill>
                            <a:schemeClr val="tx1"/>
                          </a:solidFill>
                          <a:effectLst>
                            <a:outerShdw blurRad="38100" dist="38100" dir="2700000" algn="tl">
                              <a:srgbClr val="000066"/>
                            </a:outerShdw>
                          </a:effectLst>
                          <a:latin typeface="Arial" pitchFamily="34" charset="0"/>
                          <a:ea typeface="MS PGothic" pitchFamily="34" charset="-128"/>
                          <a:cs typeface="Arial" pitchFamily="34" charset="0"/>
                        </a:rPr>
                        <a:t>(28</a:t>
                      </a:r>
                      <a:r>
                        <a:rPr kumimoji="0" lang="en-US" altLang="zh-CN" sz="2000" b="1" i="0" u="none" strike="noStrike" cap="none" normalizeH="0" baseline="0" smtClean="0">
                          <a:ln>
                            <a:noFill/>
                          </a:ln>
                          <a:solidFill>
                            <a:schemeClr val="tx1"/>
                          </a:solidFill>
                          <a:effectLst>
                            <a:outerShdw blurRad="38100" dist="38100" dir="2700000" algn="tl">
                              <a:srgbClr val="000066"/>
                            </a:outerShdw>
                          </a:effectLst>
                          <a:latin typeface="Arial" pitchFamily="34" charset="0"/>
                          <a:ea typeface="MS PGothic" pitchFamily="34" charset="-128"/>
                          <a:cs typeface="Arial" pitchFamily="34" charset="0"/>
                        </a:rPr>
                        <a:t>b</a:t>
                      </a:r>
                      <a:r>
                        <a:rPr kumimoji="0" lang="en-GB" altLang="zh-CN" sz="2000" b="1" i="0" u="none" strike="noStrike" cap="none" normalizeH="0" baseline="0" smtClean="0">
                          <a:ln>
                            <a:noFill/>
                          </a:ln>
                          <a:solidFill>
                            <a:schemeClr val="tx1"/>
                          </a:solidFill>
                          <a:effectLst>
                            <a:outerShdw blurRad="38100" dist="38100" dir="2700000" algn="tl">
                              <a:srgbClr val="000066"/>
                            </a:outerShdw>
                          </a:effectLst>
                          <a:latin typeface="Arial" pitchFamily="34" charset="0"/>
                          <a:ea typeface="MS PGothic" pitchFamily="34" charset="-128"/>
                          <a:cs typeface="Arial" pitchFamily="34" charset="0"/>
                        </a:rPr>
                        <a:t>; cf.3:16-18)</a:t>
                      </a: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r>
              <a:tr h="7016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Son</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Ishmael (not specifically named</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Isaac (28)</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Mother</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Hagar</a:t>
                      </a:r>
                      <a:r>
                        <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rPr>
                        <a:t>（</a:t>
                      </a:r>
                      <a:r>
                        <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Sarah (not specifically named)</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Freedom</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Slave (22a, 24b, 31a)</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Free (22b, 26a, 31a)</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Birth</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Ordinary (23a)</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Of Promise (23b)</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Mount</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Sinai in Arabia (24)</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Calvary (implied?)</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7016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Jerusalem</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Present Earthly (25b)</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Future (?), Heavenly, Mother (26)</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Followers</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Children of Hell (implied)</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Children of Promise (28b)</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Persecution</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Persecutor (29a)</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Persecuted (29b)</a:t>
                      </a:r>
                      <a:endParaRPr kumimoji="0" lang="en-GB"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Teachers </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Judaizers</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Paul &amp; True Evangelists</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Salvation by</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Works</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Faith in Christ</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Result</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Unsaved</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altLang="zh-CN"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MS PGothic" pitchFamily="34" charset="-128"/>
                          <a:cs typeface="Arial" pitchFamily="34" charset="0"/>
                        </a:rPr>
                        <a:t>Saved</a:t>
                      </a:r>
                      <a:endParaRPr kumimoji="0" lang="zh-CN" altLang="en-GB" sz="2000" b="1"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SimSun" pitchFamily="2" charset="-122"/>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cstate="print"/>
          <a:srcRect/>
          <a:stretch>
            <a:fillRect/>
          </a:stretch>
        </p:blipFill>
        <p:spPr bwMode="auto">
          <a:xfrm>
            <a:off x="4989513" y="2152650"/>
            <a:ext cx="4127500" cy="4686300"/>
          </a:xfrm>
          <a:prstGeom prst="rect">
            <a:avLst/>
          </a:prstGeom>
          <a:noFill/>
          <a:ln w="9525">
            <a:noFill/>
            <a:miter lim="800000"/>
            <a:headEnd/>
            <a:tailEnd/>
          </a:ln>
        </p:spPr>
      </p:pic>
      <p:sp>
        <p:nvSpPr>
          <p:cNvPr id="384003" name="Title 1"/>
          <p:cNvSpPr>
            <a:spLocks noGrp="1"/>
          </p:cNvSpPr>
          <p:nvPr>
            <p:ph type="title" idx="4294967295"/>
          </p:nvPr>
        </p:nvSpPr>
        <p:spPr>
          <a:xfrm>
            <a:off x="0" y="-33338"/>
            <a:ext cx="5651500" cy="4103688"/>
          </a:xfrm>
        </p:spPr>
        <p:txBody>
          <a:bodyPr/>
          <a:lstStyle/>
          <a:p>
            <a:r>
              <a:rPr lang="en-US" sz="6000" b="1" smtClean="0"/>
              <a:t>Paul's Practical Argument </a:t>
            </a:r>
            <a:br>
              <a:rPr lang="en-US" sz="6000" b="1" smtClean="0"/>
            </a:br>
            <a:r>
              <a:rPr lang="en-US" sz="6000" b="1" smtClean="0"/>
              <a:t>(Gal. 5–6)</a:t>
            </a:r>
          </a:p>
        </p:txBody>
      </p:sp>
      <p:sp>
        <p:nvSpPr>
          <p:cNvPr id="5" name="Title 1"/>
          <p:cNvSpPr txBox="1">
            <a:spLocks/>
          </p:cNvSpPr>
          <p:nvPr/>
        </p:nvSpPr>
        <p:spPr>
          <a:xfrm>
            <a:off x="683568" y="5477730"/>
            <a:ext cx="4067944"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altLang="ja-JP" sz="3600" b="1" dirty="0" smtClean="0">
                <a:solidFill>
                  <a:srgbClr val="E3EBF1"/>
                </a:solidFill>
                <a:effectLst>
                  <a:glow rad="279400">
                    <a:srgbClr val="000000"/>
                  </a:glow>
                </a:effectLst>
                <a:latin typeface="Arial" charset="0"/>
                <a:ea typeface="ＭＳ Ｐゴシック" charset="0"/>
                <a:cs typeface="Arial" charset="0"/>
              </a:rPr>
              <a:t>Paul defends responsibilities</a:t>
            </a:r>
            <a:endParaRPr lang="en-US" sz="3600" b="1" dirty="0">
              <a:solidFill>
                <a:srgbClr val="E3EBF1"/>
              </a:solidFill>
              <a:effectLst>
                <a:glow rad="279400">
                  <a:srgbClr val="000000"/>
                </a:glow>
              </a:effectLst>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print"/>
          <a:srcRect/>
          <a:stretch>
            <a:fillRect/>
          </a:stretch>
        </p:blipFill>
        <p:spPr bwMode="auto">
          <a:xfrm>
            <a:off x="323850" y="0"/>
            <a:ext cx="8404225" cy="6858000"/>
          </a:xfrm>
          <a:prstGeom prst="rect">
            <a:avLst/>
          </a:prstGeom>
          <a:noFill/>
          <a:ln w="9525">
            <a:noFill/>
            <a:miter lim="800000"/>
            <a:headEnd/>
            <a:tailEnd/>
          </a:ln>
        </p:spPr>
      </p:pic>
      <p:sp>
        <p:nvSpPr>
          <p:cNvPr id="386050" name="Title 1"/>
          <p:cNvSpPr>
            <a:spLocks noGrp="1"/>
          </p:cNvSpPr>
          <p:nvPr>
            <p:ph type="title"/>
          </p:nvPr>
        </p:nvSpPr>
        <p:spPr>
          <a:xfrm>
            <a:off x="0" y="6092825"/>
            <a:ext cx="9126538" cy="765175"/>
          </a:xfrm>
          <a:solidFill>
            <a:srgbClr val="000000"/>
          </a:solidFill>
        </p:spPr>
        <p:txBody>
          <a:bodyPr/>
          <a:lstStyle/>
          <a:p>
            <a:r>
              <a:rPr lang="vi-VN" sz="2000" b="1" dirty="0" smtClean="0"/>
              <a:t>Gal 5:1  Đấng Christ đã buông tha chúng ta cho được tự do; vậy hãy đứng vững, chớ lại để mình dưới ách tôi mọi nữa. </a:t>
            </a:r>
          </a:p>
        </p:txBody>
      </p:sp>
      <p:sp>
        <p:nvSpPr>
          <p:cNvPr id="6" name="Title 1"/>
          <p:cNvSpPr txBox="1">
            <a:spLocks/>
          </p:cNvSpPr>
          <p:nvPr/>
        </p:nvSpPr>
        <p:spPr bwMode="auto">
          <a:xfrm>
            <a:off x="323528" y="-10444"/>
            <a:ext cx="8424936" cy="703140"/>
          </a:xfrm>
          <a:prstGeom prst="rect">
            <a:avLst/>
          </a:prstGeom>
          <a:solidFill>
            <a:schemeClr val="tx1"/>
          </a:solidFill>
          <a:ln>
            <a:noFill/>
          </a:ln>
          <a:extLst>
            <a:ext uri="{FAA26D3D-D897-4be2-8F04-BA451C77F1D7}">
              <ma14:placeholderFlag xmlns:ma14="http://schemas.microsoft.com/office/mac/drawingml/2011/main"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b="1" dirty="0" smtClean="0">
                <a:solidFill>
                  <a:srgbClr val="CB4CD3"/>
                </a:solidFill>
                <a:effectLst>
                  <a:glow rad="50800">
                    <a:srgbClr val="000000"/>
                  </a:glow>
                </a:effectLst>
                <a:latin typeface="Arial" charset="0"/>
                <a:ea typeface="ＭＳ Ｐゴシック" charset="0"/>
                <a:cs typeface="Arial" charset="0"/>
              </a:rPr>
              <a:t>No Jails in the Law of Moses</a:t>
            </a:r>
            <a:endParaRPr lang="en-US" b="1" dirty="0">
              <a:solidFill>
                <a:srgbClr val="CB4CD3"/>
              </a:solidFill>
              <a:effectLst>
                <a:glow rad="50800">
                  <a:srgbClr val="000000"/>
                </a:glow>
              </a:effectLst>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vi-VN" sz="2400" b="1" dirty="0" smtClean="0"/>
              <a:t>Gal 5:1  Đấng Christ đã buông tha chúng ta cho được tự do; vậy hãy đứng vững, chớ lại để mình dưới ách tôi mọi nữa. </a:t>
            </a:r>
            <a:br>
              <a:rPr lang="vi-VN" sz="2400" b="1" dirty="0" smtClean="0"/>
            </a:br>
            <a:r>
              <a:rPr lang="en-US" altLang="ja-JP" sz="2400" b="1" dirty="0" smtClean="0">
                <a:latin typeface="Arial" pitchFamily="34" charset="0"/>
                <a:cs typeface="Arial" pitchFamily="34" charset="0"/>
              </a:rPr>
              <a:t>(Gal. 5:1).</a:t>
            </a:r>
            <a:endParaRPr lang="en-US" sz="2400" b="1" dirty="0" smtClean="0">
              <a:latin typeface="Arial" pitchFamily="34" charset="0"/>
              <a:cs typeface="Arial" pitchFamily="34" charset="0"/>
            </a:endParaRPr>
          </a:p>
        </p:txBody>
      </p:sp>
      <p:sp>
        <p:nvSpPr>
          <p:cNvPr id="3" name="Title 1"/>
          <p:cNvSpPr txBox="1">
            <a:spLocks/>
          </p:cNvSpPr>
          <p:nvPr/>
        </p:nvSpPr>
        <p:spPr bwMode="auto">
          <a:xfrm>
            <a:off x="0" y="3500438"/>
            <a:ext cx="9144000" cy="3357562"/>
          </a:xfrm>
          <a:prstGeom prst="rect">
            <a:avLst/>
          </a:prstGeom>
          <a:noFill/>
          <a:ln w="9525">
            <a:noFill/>
            <a:miter lim="800000"/>
            <a:headEnd/>
            <a:tailEnd/>
          </a:ln>
        </p:spPr>
        <p:txBody>
          <a:bodyPr lIns="91429" tIns="45714" rIns="91429" bIns="45714" anchor="ctr"/>
          <a:lstStyle/>
          <a:p>
            <a:r>
              <a:rPr lang="en-US" sz="2400" dirty="0" err="1" smtClean="0"/>
              <a:t>Tôi</a:t>
            </a:r>
            <a:r>
              <a:rPr lang="en-US" sz="2400" dirty="0" smtClean="0"/>
              <a:t> </a:t>
            </a:r>
            <a:r>
              <a:rPr lang="en-US" sz="2400" dirty="0" err="1" smtClean="0"/>
              <a:t>là</a:t>
            </a:r>
            <a:r>
              <a:rPr lang="en-US" sz="2400" dirty="0" smtClean="0"/>
              <a:t> </a:t>
            </a:r>
            <a:r>
              <a:rPr lang="en-US" sz="2400" dirty="0" err="1" smtClean="0"/>
              <a:t>Phao-lô</a:t>
            </a:r>
            <a:r>
              <a:rPr lang="en-US" sz="2400" dirty="0" smtClean="0"/>
              <a:t> </a:t>
            </a:r>
            <a:r>
              <a:rPr lang="en-US" sz="2400" dirty="0" err="1" smtClean="0"/>
              <a:t>nói</a:t>
            </a:r>
            <a:r>
              <a:rPr lang="en-US" sz="2400" dirty="0" smtClean="0"/>
              <a:t> </a:t>
            </a:r>
            <a:r>
              <a:rPr lang="en-US" sz="2400" dirty="0" err="1" smtClean="0"/>
              <a:t>với</a:t>
            </a:r>
            <a:r>
              <a:rPr lang="en-US" sz="2400" dirty="0" smtClean="0"/>
              <a:t> </a:t>
            </a:r>
            <a:r>
              <a:rPr lang="en-US" sz="2400" dirty="0" err="1" smtClean="0"/>
              <a:t>anh</a:t>
            </a:r>
            <a:r>
              <a:rPr lang="en-US" sz="2400" dirty="0" smtClean="0"/>
              <a:t> </a:t>
            </a:r>
            <a:r>
              <a:rPr lang="en-US" sz="2400" dirty="0" err="1" smtClean="0"/>
              <a:t>em</a:t>
            </a:r>
            <a:r>
              <a:rPr lang="en-US" sz="2400" dirty="0" smtClean="0"/>
              <a:t> </a:t>
            </a:r>
            <a:r>
              <a:rPr lang="en-US" sz="2400" dirty="0" err="1" smtClean="0"/>
              <a:t>rằng</a:t>
            </a:r>
            <a:r>
              <a:rPr lang="en-US" sz="2400" dirty="0" smtClean="0"/>
              <a:t>, </a:t>
            </a:r>
            <a:r>
              <a:rPr lang="en-US" sz="2400" dirty="0" err="1" smtClean="0"/>
              <a:t>nếu</a:t>
            </a:r>
            <a:r>
              <a:rPr lang="en-US" sz="2400" dirty="0" smtClean="0"/>
              <a:t> </a:t>
            </a:r>
            <a:r>
              <a:rPr lang="en-US" sz="2400" dirty="0" err="1" smtClean="0"/>
              <a:t>anh</a:t>
            </a:r>
            <a:r>
              <a:rPr lang="en-US" sz="2400" dirty="0" smtClean="0"/>
              <a:t> </a:t>
            </a:r>
            <a:r>
              <a:rPr lang="en-US" sz="2400" dirty="0" err="1" smtClean="0"/>
              <a:t>em</a:t>
            </a:r>
            <a:r>
              <a:rPr lang="en-US" sz="2400" dirty="0" smtClean="0"/>
              <a:t> </a:t>
            </a:r>
            <a:r>
              <a:rPr lang="en-US" sz="2400" dirty="0" err="1" smtClean="0"/>
              <a:t>chịu</a:t>
            </a:r>
            <a:r>
              <a:rPr lang="en-US" sz="2400" dirty="0" smtClean="0"/>
              <a:t> </a:t>
            </a:r>
            <a:r>
              <a:rPr lang="en-US" sz="2400" dirty="0" err="1" smtClean="0"/>
              <a:t>làm</a:t>
            </a:r>
            <a:r>
              <a:rPr lang="en-US" sz="2400" dirty="0" smtClean="0"/>
              <a:t> </a:t>
            </a:r>
            <a:r>
              <a:rPr lang="en-US" sz="2400" dirty="0" err="1" smtClean="0"/>
              <a:t>phép</a:t>
            </a:r>
            <a:r>
              <a:rPr lang="en-US" sz="2400" dirty="0" smtClean="0"/>
              <a:t> </a:t>
            </a:r>
            <a:r>
              <a:rPr lang="en-US" sz="2400" dirty="0" err="1" smtClean="0"/>
              <a:t>cắt</a:t>
            </a:r>
            <a:r>
              <a:rPr lang="en-US" sz="2400" dirty="0" smtClean="0"/>
              <a:t> </a:t>
            </a:r>
            <a:r>
              <a:rPr lang="en-US" sz="2400" dirty="0" err="1" smtClean="0"/>
              <a:t>bì</a:t>
            </a:r>
            <a:r>
              <a:rPr lang="en-US" sz="2400" dirty="0" smtClean="0"/>
              <a:t>, </a:t>
            </a:r>
            <a:r>
              <a:rPr lang="en-US" sz="2400" dirty="0" err="1" smtClean="0"/>
              <a:t>thì</a:t>
            </a:r>
            <a:r>
              <a:rPr lang="en-US" sz="2400" dirty="0" smtClean="0"/>
              <a:t> </a:t>
            </a:r>
            <a:r>
              <a:rPr lang="en-US" sz="2400" dirty="0" err="1" smtClean="0"/>
              <a:t>Đấng</a:t>
            </a:r>
            <a:r>
              <a:rPr lang="en-US" sz="2400" dirty="0" smtClean="0"/>
              <a:t> Christ </a:t>
            </a:r>
            <a:r>
              <a:rPr lang="en-US" sz="2400" dirty="0" err="1" smtClean="0"/>
              <a:t>không</a:t>
            </a:r>
            <a:r>
              <a:rPr lang="en-US" sz="2400" dirty="0" smtClean="0"/>
              <a:t> </a:t>
            </a:r>
            <a:r>
              <a:rPr lang="en-US" sz="2400" dirty="0" err="1" smtClean="0"/>
              <a:t>bổ</a:t>
            </a:r>
            <a:r>
              <a:rPr lang="en-US" sz="2400" dirty="0" smtClean="0"/>
              <a:t> </a:t>
            </a:r>
            <a:r>
              <a:rPr lang="en-US" sz="2400" dirty="0" err="1" smtClean="0"/>
              <a:t>ích</a:t>
            </a:r>
            <a:r>
              <a:rPr lang="en-US" sz="2400" dirty="0" smtClean="0"/>
              <a:t> chi </a:t>
            </a:r>
            <a:r>
              <a:rPr lang="en-US" sz="2400" dirty="0" err="1" smtClean="0"/>
              <a:t>cho</a:t>
            </a:r>
            <a:r>
              <a:rPr lang="en-US" sz="2400" dirty="0" smtClean="0"/>
              <a:t> </a:t>
            </a:r>
            <a:r>
              <a:rPr lang="en-US" sz="2400" dirty="0" err="1" smtClean="0"/>
              <a:t>anh</a:t>
            </a:r>
            <a:r>
              <a:rPr lang="en-US" sz="2400" dirty="0" smtClean="0"/>
              <a:t> </a:t>
            </a:r>
            <a:r>
              <a:rPr lang="en-US" sz="2400" dirty="0" err="1" smtClean="0"/>
              <a:t>em</a:t>
            </a:r>
            <a:r>
              <a:rPr lang="en-US" sz="2400" dirty="0" smtClean="0"/>
              <a:t> </a:t>
            </a:r>
            <a:r>
              <a:rPr lang="en-US" sz="2400" dirty="0" err="1" smtClean="0"/>
              <a:t>hết</a:t>
            </a:r>
            <a:r>
              <a:rPr lang="en-US" sz="2400" dirty="0" smtClean="0"/>
              <a:t>. </a:t>
            </a:r>
          </a:p>
          <a:p>
            <a:r>
              <a:rPr lang="vi-VN" sz="2400" dirty="0" smtClean="0"/>
              <a:t>Gal 5:3  Tôi lại rao cho mọi người chịu cắt bì rằng, họ buộc phải vâng giữ trọn cả luật pháp. </a:t>
            </a:r>
          </a:p>
          <a:p>
            <a:r>
              <a:rPr lang="vi-VN" sz="2400" dirty="0" smtClean="0"/>
              <a:t>Gal 5:4  Anh em thảy đều muốn cậy luật pháp cho được xưng công bình, thì đã lìa khỏi Đấng Christ, mất ân điển rồi.</a:t>
            </a:r>
            <a:endParaRPr lang="en-US" sz="2400" dirty="0" smtClean="0"/>
          </a:p>
          <a:p>
            <a:pPr algn="ctr"/>
            <a:r>
              <a:rPr lang="vi-VN" sz="2400" dirty="0" smtClean="0"/>
              <a:t> </a:t>
            </a:r>
            <a:r>
              <a:rPr lang="en-US" sz="2400" dirty="0" smtClean="0"/>
              <a:t>Gal </a:t>
            </a:r>
            <a:r>
              <a:rPr lang="en-US" altLang="ja-JP" sz="2400" b="1" dirty="0" smtClean="0">
                <a:solidFill>
                  <a:srgbClr val="E3EBF1"/>
                </a:solidFill>
                <a:latin typeface="Arial" pitchFamily="34" charset="0"/>
                <a:ea typeface="MS PGothic" pitchFamily="34" charset="-128"/>
                <a:cs typeface="Arial" pitchFamily="34" charset="0"/>
              </a:rPr>
              <a:t>5:2-4</a:t>
            </a:r>
            <a:endParaRPr lang="en-US" sz="2400" b="1" dirty="0">
              <a:solidFill>
                <a:srgbClr val="E3EBF1"/>
              </a:solidFill>
              <a:latin typeface="Arial" pitchFamily="34" charset="0"/>
              <a:ea typeface="MS PGothic" pitchFamily="34" charset="-128"/>
              <a:cs typeface="Arial" pitchFamily="34" charset="0"/>
            </a:endParaRPr>
          </a:p>
        </p:txBody>
      </p:sp>
      <p:pic>
        <p:nvPicPr>
          <p:cNvPr id="4" name="Picture 3" descr="circumcision.jpg"/>
          <p:cNvPicPr>
            <a:picLocks noChangeAspect="1"/>
          </p:cNvPicPr>
          <p:nvPr/>
        </p:nvPicPr>
        <p:blipFill>
          <a:blip r:embed="rId2" cstate="print"/>
          <a:srcRect/>
          <a:stretch>
            <a:fillRect/>
          </a:stretch>
        </p:blipFill>
        <p:spPr bwMode="auto">
          <a:xfrm>
            <a:off x="4572000" y="476250"/>
            <a:ext cx="4157663" cy="29543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cstate="print"/>
            <a:srcRect/>
            <a:stretch>
              <a:fillRect/>
            </a:stretch>
          </p:blipFill>
          <p:spPr bwMode="auto">
            <a:xfrm>
              <a:off x="-14288" y="765175"/>
              <a:ext cx="9123363" cy="6072188"/>
            </a:xfrm>
            <a:prstGeom prst="rect">
              <a:avLst/>
            </a:prstGeom>
            <a:noFill/>
            <a:ln w="9525">
              <a:noFill/>
              <a:miter lim="800000"/>
              <a:headEnd/>
              <a:tailEnd/>
            </a:ln>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FFFFFF"/>
                </a:solidFill>
                <a:latin typeface="BONES" charset="0"/>
                <a:ea typeface="MS PGothic" pitchFamily="34" charset="-128"/>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eaLnBrk="0" fontAlgn="base" hangingPunct="0">
                <a:spcBef>
                  <a:spcPct val="0"/>
                </a:spcBef>
                <a:spcAft>
                  <a:spcPct val="0"/>
                </a:spcAft>
              </a:pPr>
              <a:endParaRPr lang="en-US" sz="2400">
                <a:solidFill>
                  <a:srgbClr val="FFFFFF"/>
                </a:solidFill>
                <a:latin typeface="BONES" charset="0"/>
                <a:ea typeface="MS PGothic" pitchFamily="34" charset="-128"/>
              </a:endParaRPr>
            </a:p>
          </p:txBody>
        </p:sp>
      </p:grpSp>
      <p:sp>
        <p:nvSpPr>
          <p:cNvPr id="389122" name="Title 1"/>
          <p:cNvSpPr>
            <a:spLocks noGrp="1"/>
          </p:cNvSpPr>
          <p:nvPr>
            <p:ph type="title"/>
          </p:nvPr>
        </p:nvSpPr>
        <p:spPr>
          <a:xfrm>
            <a:off x="0" y="44450"/>
            <a:ext cx="9144000" cy="793750"/>
          </a:xfrm>
        </p:spPr>
        <p:txBody>
          <a:bodyPr/>
          <a:lstStyle/>
          <a:p>
            <a:r>
              <a:rPr lang="en-US" sz="3200" smtClean="0"/>
              <a:t>Circumcision, Vitamin K &amp; Prothrombin</a:t>
            </a:r>
          </a:p>
        </p:txBody>
      </p:sp>
      <p:sp>
        <p:nvSpPr>
          <p:cNvPr id="389123" name="Title 1"/>
          <p:cNvSpPr txBox="1">
            <a:spLocks/>
          </p:cNvSpPr>
          <p:nvPr/>
        </p:nvSpPr>
        <p:spPr bwMode="auto">
          <a:xfrm rot="-5400000">
            <a:off x="-2642394" y="3513932"/>
            <a:ext cx="5788025" cy="433388"/>
          </a:xfrm>
          <a:prstGeom prst="rect">
            <a:avLst/>
          </a:prstGeom>
          <a:solidFill>
            <a:srgbClr val="FFFFFF"/>
          </a:solidFill>
          <a:ln w="9525">
            <a:noFill/>
            <a:miter lim="800000"/>
            <a:headEnd/>
            <a:tailEnd/>
          </a:ln>
        </p:spPr>
        <p:txBody>
          <a:bodyPr lIns="91429" tIns="45714" rIns="91429" bIns="45714" anchor="ctr"/>
          <a:lstStyle/>
          <a:p>
            <a:pPr algn="ctr" eaLnBrk="0" fontAlgn="base" hangingPunct="0">
              <a:spcBef>
                <a:spcPct val="0"/>
              </a:spcBef>
              <a:spcAft>
                <a:spcPct val="0"/>
              </a:spcAft>
            </a:pPr>
            <a:r>
              <a:rPr lang="en-US" sz="2800">
                <a:solidFill>
                  <a:srgbClr val="000000"/>
                </a:solidFill>
                <a:ea typeface="MS PGothic" pitchFamily="34" charset="-128"/>
              </a:rPr>
              <a:t>Prothrombin (% of Normal)</a:t>
            </a:r>
          </a:p>
        </p:txBody>
      </p:sp>
      <p:sp>
        <p:nvSpPr>
          <p:cNvPr id="389124" name="Title 1"/>
          <p:cNvSpPr txBox="1">
            <a:spLocks/>
          </p:cNvSpPr>
          <p:nvPr/>
        </p:nvSpPr>
        <p:spPr bwMode="auto">
          <a:xfrm>
            <a:off x="2268538" y="6237288"/>
            <a:ext cx="5786437" cy="576262"/>
          </a:xfrm>
          <a:prstGeom prst="rect">
            <a:avLst/>
          </a:prstGeom>
          <a:solidFill>
            <a:srgbClr val="FFFFFF"/>
          </a:solidFill>
          <a:ln w="9525">
            <a:noFill/>
            <a:miter lim="800000"/>
            <a:headEnd/>
            <a:tailEnd/>
          </a:ln>
        </p:spPr>
        <p:txBody>
          <a:bodyPr lIns="91429" tIns="45714" rIns="91429" bIns="45714" anchor="ctr"/>
          <a:lstStyle/>
          <a:p>
            <a:pPr algn="ctr" eaLnBrk="0" fontAlgn="base" hangingPunct="0">
              <a:spcBef>
                <a:spcPct val="0"/>
              </a:spcBef>
              <a:spcAft>
                <a:spcPct val="0"/>
              </a:spcAft>
            </a:pPr>
            <a:r>
              <a:rPr lang="en-US" sz="2800">
                <a:solidFill>
                  <a:srgbClr val="000000"/>
                </a:solidFill>
                <a:ea typeface="MS PGothic" pitchFamily="34" charset="-128"/>
              </a:rPr>
              <a:t>Days</a:t>
            </a:r>
          </a:p>
        </p:txBody>
      </p:sp>
      <p:sp>
        <p:nvSpPr>
          <p:cNvPr id="389125" name="Title 1"/>
          <p:cNvSpPr txBox="1">
            <a:spLocks/>
          </p:cNvSpPr>
          <p:nvPr/>
        </p:nvSpPr>
        <p:spPr bwMode="auto">
          <a:xfrm rot="-2487565">
            <a:off x="3773488" y="2317750"/>
            <a:ext cx="4070350" cy="652463"/>
          </a:xfrm>
          <a:prstGeom prst="rect">
            <a:avLst/>
          </a:prstGeom>
          <a:solidFill>
            <a:srgbClr val="FFFFFF"/>
          </a:solidFill>
          <a:ln w="9525">
            <a:noFill/>
            <a:miter lim="800000"/>
            <a:headEnd/>
            <a:tailEnd/>
          </a:ln>
        </p:spPr>
        <p:txBody>
          <a:bodyPr lIns="91429" tIns="45714" rIns="91429" bIns="45714" anchor="ctr"/>
          <a:lstStyle/>
          <a:p>
            <a:pPr algn="ctr" eaLnBrk="0" fontAlgn="base" hangingPunct="0">
              <a:spcBef>
                <a:spcPct val="0"/>
              </a:spcBef>
              <a:spcAft>
                <a:spcPct val="0"/>
              </a:spcAft>
            </a:pPr>
            <a:r>
              <a:rPr lang="en-US" sz="2400">
                <a:solidFill>
                  <a:srgbClr val="000000"/>
                </a:solidFill>
                <a:ea typeface="MS PGothic" pitchFamily="34" charset="-128"/>
              </a:rPr>
              <a:t>Available Prothrombin</a:t>
            </a:r>
          </a:p>
        </p:txBody>
      </p:sp>
      <p:sp>
        <p:nvSpPr>
          <p:cNvPr id="389126" name="Title 1"/>
          <p:cNvSpPr txBox="1">
            <a:spLocks/>
          </p:cNvSpPr>
          <p:nvPr/>
        </p:nvSpPr>
        <p:spPr bwMode="auto">
          <a:xfrm rot="-718602">
            <a:off x="3921125" y="3787775"/>
            <a:ext cx="5392738" cy="511175"/>
          </a:xfrm>
          <a:prstGeom prst="rect">
            <a:avLst/>
          </a:prstGeom>
          <a:noFill/>
          <a:ln w="9525">
            <a:noFill/>
            <a:miter lim="800000"/>
            <a:headEnd/>
            <a:tailEnd/>
          </a:ln>
        </p:spPr>
        <p:txBody>
          <a:bodyPr lIns="91429" tIns="45714" rIns="91429" bIns="45714" anchor="ctr"/>
          <a:lstStyle/>
          <a:p>
            <a:pPr algn="ctr" eaLnBrk="0" fontAlgn="base" hangingPunct="0">
              <a:spcBef>
                <a:spcPct val="0"/>
              </a:spcBef>
              <a:spcAft>
                <a:spcPct val="0"/>
              </a:spcAft>
            </a:pPr>
            <a:r>
              <a:rPr lang="en-US" sz="2400">
                <a:solidFill>
                  <a:srgbClr val="000000"/>
                </a:solidFill>
                <a:ea typeface="MS PGothic" pitchFamily="34" charset="-128"/>
              </a:rPr>
              <a:t>Prothrombin Concentration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57762" name="Title 1"/>
          <p:cNvSpPr>
            <a:spLocks noGrp="1"/>
          </p:cNvSpPr>
          <p:nvPr>
            <p:ph type="ctrTitle"/>
          </p:nvPr>
        </p:nvSpPr>
        <p:spPr>
          <a:xfrm>
            <a:off x="-5221088" y="-27384"/>
            <a:ext cx="5179814" cy="6885384"/>
          </a:xfrm>
          <a:solidFill>
            <a:srgbClr val="000000"/>
          </a:solid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sz="6000" dirty="0" smtClean="0">
                <a:effectLst>
                  <a:glow rad="292100">
                    <a:schemeClr val="tx1">
                      <a:alpha val="92000"/>
                    </a:schemeClr>
                  </a:glow>
                </a:effectLst>
                <a:ea typeface="ＭＳ Ｐゴシック" charset="0"/>
              </a:rPr>
              <a:t>Walking in the Spirit</a:t>
            </a:r>
            <a:endParaRPr lang="en-US" sz="6000" dirty="0">
              <a:effectLst>
                <a:glow rad="292100">
                  <a:schemeClr val="tx1">
                    <a:alpha val="92000"/>
                  </a:schemeClr>
                </a:glow>
              </a:effectLst>
              <a:ea typeface="ＭＳ Ｐゴシック" charset="0"/>
            </a:endParaRP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defRPr/>
            </a:pPr>
            <a:r>
              <a:rPr lang="en-US" b="1" dirty="0" smtClean="0">
                <a:solidFill>
                  <a:srgbClr val="FFFFFF"/>
                </a:solidFill>
                <a:effectLst>
                  <a:glow rad="292100">
                    <a:srgbClr val="000000">
                      <a:alpha val="92000"/>
                    </a:srgbClr>
                  </a:glow>
                </a:effectLst>
                <a:cs typeface="Arial" charset="0"/>
              </a:rPr>
              <a:t>xxiii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2" cstate="print"/>
          <a:srcRect/>
          <a:stretch>
            <a:fillRect/>
          </a:stretch>
        </p:blipFill>
        <p:spPr bwMode="auto">
          <a:xfrm>
            <a:off x="0" y="30163"/>
            <a:ext cx="9158288" cy="6827837"/>
          </a:xfrm>
          <a:prstGeom prst="rect">
            <a:avLst/>
          </a:prstGeom>
          <a:noFill/>
          <a:ln w="9525">
            <a:noFill/>
            <a:miter lim="800000"/>
            <a:headEnd/>
            <a:tailEnd/>
          </a:ln>
        </p:spPr>
      </p:pic>
      <p:sp>
        <p:nvSpPr>
          <p:cNvPr id="757762" name="Title 1"/>
          <p:cNvSpPr>
            <a:spLocks noGrp="1"/>
          </p:cNvSpPr>
          <p:nvPr>
            <p:ph type="ctrTitle"/>
          </p:nvPr>
        </p:nvSpPr>
        <p:spPr>
          <a:xfrm>
            <a:off x="-31750" y="6350"/>
            <a:ext cx="9144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dirty="0" smtClean="0">
                <a:effectLst>
                  <a:glow rad="292100">
                    <a:schemeClr val="tx1">
                      <a:alpha val="92000"/>
                    </a:schemeClr>
                  </a:glow>
                </a:effectLst>
                <a:ea typeface="ＭＳ Ｐゴシック" charset="0"/>
              </a:rPr>
              <a:t>How the Spirit Leads Us</a:t>
            </a:r>
            <a:endParaRPr lang="en-US" dirty="0">
              <a:effectLst>
                <a:glow rad="292100">
                  <a:schemeClr val="tx1">
                    <a:alpha val="92000"/>
                  </a:schemeClr>
                </a:glow>
              </a:effectLst>
              <a:ea typeface="ＭＳ Ｐゴシック" charset="0"/>
            </a:endParaRPr>
          </a:p>
        </p:txBody>
      </p:sp>
      <p:sp>
        <p:nvSpPr>
          <p:cNvPr id="3" name="Text Box 2"/>
          <p:cNvSpPr txBox="1">
            <a:spLocks noChangeArrowheads="1"/>
          </p:cNvSpPr>
          <p:nvPr/>
        </p:nvSpPr>
        <p:spPr bwMode="auto">
          <a:xfrm>
            <a:off x="9324528" y="116632"/>
            <a:ext cx="93610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defRPr/>
            </a:pPr>
            <a:r>
              <a:rPr lang="en-US" b="1" dirty="0" smtClean="0">
                <a:solidFill>
                  <a:srgbClr val="FFFFFF"/>
                </a:solidFill>
                <a:effectLst>
                  <a:glow rad="292100">
                    <a:srgbClr val="000000">
                      <a:alpha val="92000"/>
                    </a:srgbClr>
                  </a:glow>
                </a:effectLst>
                <a:cs typeface="Arial" charset="0"/>
              </a:rPr>
              <a:t>xxiv</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3217" name="Picture 2" descr="prayhands002 ppt background"/>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100" name="Rectangle 4"/>
          <p:cNvSpPr>
            <a:spLocks noGrp="1" noChangeArrowheads="1"/>
          </p:cNvSpPr>
          <p:nvPr>
            <p:ph type="ctrTitle"/>
          </p:nvPr>
        </p:nvSpPr>
        <p:spPr>
          <a:xfrm>
            <a:off x="0" y="762000"/>
            <a:ext cx="9144000" cy="1298575"/>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pPr>
            <a:r>
              <a:rPr lang="en-US" sz="4800" b="1" i="1" smtClean="0">
                <a:effectLst>
                  <a:outerShdw blurRad="38100" dist="38100" dir="2700000" algn="tl">
                    <a:srgbClr val="EEECE1"/>
                  </a:outerShdw>
                </a:effectLst>
                <a:latin typeface="Arial" pitchFamily="34" charset="0"/>
              </a:rPr>
              <a:t>George Mueller</a:t>
            </a:r>
            <a:r>
              <a:rPr lang="fr-FR" altLang="ja-JP" sz="4800" b="1" i="1" smtClean="0">
                <a:effectLst>
                  <a:outerShdw blurRad="38100" dist="38100" dir="2700000" algn="tl">
                    <a:srgbClr val="EEECE1"/>
                  </a:outerShdw>
                </a:effectLst>
                <a:latin typeface="Arial" pitchFamily="34" charset="0"/>
              </a:rPr>
              <a:t>'</a:t>
            </a:r>
            <a:r>
              <a:rPr lang="en-US" sz="4800" b="1" i="1" smtClean="0">
                <a:effectLst>
                  <a:outerShdw blurRad="38100" dist="38100" dir="2700000" algn="tl">
                    <a:srgbClr val="EEECE1"/>
                  </a:outerShdw>
                </a:effectLst>
                <a:latin typeface="Arial" pitchFamily="34" charset="0"/>
              </a:rPr>
              <a:t>s Step #1 </a:t>
            </a:r>
            <a:br>
              <a:rPr lang="en-US" sz="4800" b="1" i="1" smtClean="0">
                <a:effectLst>
                  <a:outerShdw blurRad="38100" dist="38100" dir="2700000" algn="tl">
                    <a:srgbClr val="EEECE1"/>
                  </a:outerShdw>
                </a:effectLst>
                <a:latin typeface="Arial" pitchFamily="34" charset="0"/>
              </a:rPr>
            </a:br>
            <a:r>
              <a:rPr lang="en-US" sz="4800" b="1" i="1" smtClean="0">
                <a:effectLst>
                  <a:outerShdw blurRad="38100" dist="38100" dir="2700000" algn="tl">
                    <a:srgbClr val="EEECE1"/>
                  </a:outerShdw>
                </a:effectLst>
                <a:latin typeface="Arial" pitchFamily="34" charset="0"/>
              </a:rPr>
              <a:t>to Find the Will of God</a:t>
            </a:r>
          </a:p>
        </p:txBody>
      </p:sp>
      <p:sp>
        <p:nvSpPr>
          <p:cNvPr id="4101" name="Rectangle 5"/>
          <p:cNvSpPr>
            <a:spLocks noChangeArrowheads="1"/>
          </p:cNvSpPr>
          <p:nvPr/>
        </p:nvSpPr>
        <p:spPr bwMode="auto">
          <a:xfrm>
            <a:off x="685800" y="2635250"/>
            <a:ext cx="66294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548640" rIns="548640">
            <a:spAutoFit/>
          </a:bodyPr>
          <a:lstStyle/>
          <a:p>
            <a:pPr algn="ctr" fontAlgn="base">
              <a:lnSpc>
                <a:spcPct val="80000"/>
              </a:lnSpc>
              <a:spcBef>
                <a:spcPct val="0"/>
              </a:spcBef>
              <a:spcAft>
                <a:spcPct val="0"/>
              </a:spcAft>
            </a:pPr>
            <a:r>
              <a:rPr lang="ja-JP" altLang="en-US" sz="4400" b="1">
                <a:solidFill>
                  <a:srgbClr val="FFFFFF"/>
                </a:solidFill>
                <a:effectLst>
                  <a:outerShdw blurRad="38100" dist="38100" dir="2700000" algn="tl">
                    <a:srgbClr val="EEECE1"/>
                  </a:outerShdw>
                </a:effectLst>
                <a:latin typeface="Arial" pitchFamily="34" charset="0"/>
                <a:cs typeface="Arial" pitchFamily="34" charset="0"/>
              </a:rPr>
              <a:t>“</a:t>
            </a:r>
            <a:r>
              <a:rPr lang="en-US" altLang="ja-JP" sz="4400" b="1">
                <a:solidFill>
                  <a:srgbClr val="FFFFFF"/>
                </a:solidFill>
                <a:effectLst>
                  <a:outerShdw blurRad="38100" dist="38100" dir="2700000" algn="tl">
                    <a:srgbClr val="EEECE1"/>
                  </a:outerShdw>
                </a:effectLst>
                <a:latin typeface="Arial" pitchFamily="34" charset="0"/>
                <a:cs typeface="Arial" pitchFamily="34" charset="0"/>
              </a:rPr>
              <a:t>I get my heart into such a state that it has no will of its own in regard to the given matter.</a:t>
            </a:r>
            <a:r>
              <a:rPr lang="ja-JP" altLang="en-US" sz="4400" b="1">
                <a:solidFill>
                  <a:srgbClr val="FFFFFF"/>
                </a:solidFill>
                <a:effectLst>
                  <a:outerShdw blurRad="38100" dist="38100" dir="2700000" algn="tl">
                    <a:srgbClr val="EEECE1"/>
                  </a:outerShdw>
                </a:effectLst>
                <a:latin typeface="Arial" pitchFamily="34" charset="0"/>
                <a:cs typeface="Arial" pitchFamily="34" charset="0"/>
              </a:rPr>
              <a:t>”</a:t>
            </a:r>
            <a:endParaRPr lang="en-US" sz="4400">
              <a:solidFill>
                <a:srgbClr val="FFFFFF"/>
              </a:solidFill>
              <a:effectLst>
                <a:outerShdw blurRad="38100" dist="38100" dir="2700000" algn="tl">
                  <a:srgbClr val="EEECE1"/>
                </a:outerShdw>
              </a:effectLst>
              <a:latin typeface="Arial" pitchFamily="34" charset="0"/>
              <a:ea typeface="MS PGothic" pitchFamily="34" charset="-128"/>
              <a:cs typeface="Arial" pitchFamily="34" charset="0"/>
            </a:endParaRPr>
          </a:p>
        </p:txBody>
      </p:sp>
      <p:sp>
        <p:nvSpPr>
          <p:cNvPr id="5" name="Text Box 2"/>
          <p:cNvSpPr txBox="1">
            <a:spLocks noChangeArrowheads="1"/>
          </p:cNvSpPr>
          <p:nvPr/>
        </p:nvSpPr>
        <p:spPr bwMode="auto">
          <a:xfrm>
            <a:off x="9252520" y="10910"/>
            <a:ext cx="93610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defRPr/>
            </a:pPr>
            <a:r>
              <a:rPr lang="en-US" b="1" dirty="0" smtClean="0">
                <a:solidFill>
                  <a:srgbClr val="FFFFFF"/>
                </a:solidFill>
                <a:effectLst>
                  <a:glow rad="292100">
                    <a:srgbClr val="000000">
                      <a:alpha val="92000"/>
                    </a:srgbClr>
                  </a:glow>
                </a:effectLst>
                <a:cs typeface="Arial" charset="0"/>
              </a:rPr>
              <a:t>xxiv</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5265" name="Picture 4" descr="spirituality.jpg"/>
          <p:cNvPicPr>
            <a:picLocks noChangeAspect="1"/>
          </p:cNvPicPr>
          <p:nvPr/>
        </p:nvPicPr>
        <p:blipFill>
          <a:blip r:embed="rId2" cstate="print"/>
          <a:srcRect r="11113"/>
          <a:stretch>
            <a:fillRect/>
          </a:stretch>
        </p:blipFill>
        <p:spPr bwMode="auto">
          <a:xfrm>
            <a:off x="-36513" y="-4763"/>
            <a:ext cx="9180513" cy="6889751"/>
          </a:xfrm>
          <a:prstGeom prst="rect">
            <a:avLst/>
          </a:prstGeom>
          <a:noFill/>
          <a:ln w="9525">
            <a:noFill/>
            <a:miter lim="800000"/>
            <a:headEnd/>
            <a:tailEnd/>
          </a:ln>
        </p:spPr>
      </p:pic>
      <p:sp>
        <p:nvSpPr>
          <p:cNvPr id="395266" name="Title 1"/>
          <p:cNvSpPr>
            <a:spLocks noGrp="1"/>
          </p:cNvSpPr>
          <p:nvPr>
            <p:ph type="title"/>
          </p:nvPr>
        </p:nvSpPr>
        <p:spPr>
          <a:xfrm>
            <a:off x="323850" y="5876925"/>
            <a:ext cx="7772400" cy="865188"/>
          </a:xfrm>
        </p:spPr>
        <p:txBody>
          <a:bodyPr/>
          <a:lstStyle/>
          <a:p>
            <a:r>
              <a:rPr lang="en-US" smtClean="0">
                <a:solidFill>
                  <a:srgbClr val="FFFFFF"/>
                </a:solidFill>
              </a:rPr>
              <a:t>Gifts versus Fruit of the Spirit</a:t>
            </a:r>
          </a:p>
        </p:txBody>
      </p:sp>
      <p:sp>
        <p:nvSpPr>
          <p:cNvPr id="395267" name="Text Box 123"/>
          <p:cNvSpPr txBox="1">
            <a:spLocks noChangeArrowheads="1"/>
          </p:cNvSpPr>
          <p:nvPr/>
        </p:nvSpPr>
        <p:spPr bwMode="auto">
          <a:xfrm>
            <a:off x="9540875" y="7938"/>
            <a:ext cx="884238" cy="461962"/>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sz="2400" b="1">
                <a:solidFill>
                  <a:srgbClr val="FFFFFF"/>
                </a:solidFill>
                <a:ea typeface="MS PGothic" pitchFamily="34" charset="-128"/>
              </a:rPr>
              <a:t>xlii</a:t>
            </a:r>
            <a:endParaRPr lang="en-US" sz="2400">
              <a:solidFill>
                <a:srgbClr val="FFFFFF"/>
              </a:solidFill>
              <a:ea typeface="MS PGothic" pitchFamily="34" charset="-128"/>
            </a:endParaRPr>
          </a:p>
        </p:txBody>
      </p:sp>
      <p:graphicFrame>
        <p:nvGraphicFramePr>
          <p:cNvPr id="6" name="Group 46"/>
          <p:cNvGraphicFramePr>
            <a:graphicFrameLocks/>
          </p:cNvGraphicFramePr>
          <p:nvPr/>
        </p:nvGraphicFramePr>
        <p:xfrm>
          <a:off x="107950" y="333375"/>
          <a:ext cx="8223250" cy="4111624"/>
        </p:xfrm>
        <a:graphic>
          <a:graphicData uri="http://schemas.openxmlformats.org/drawingml/2006/table">
            <a:tbl>
              <a:tblPr/>
              <a:tblGrid>
                <a:gridCol w="4111625"/>
                <a:gridCol w="4111625"/>
              </a:tblGrid>
              <a:tr h="822959">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smtClean="0">
                          <a:solidFill>
                            <a:srgbClr val="FFFFFF"/>
                          </a:solidFill>
                          <a:effectLst/>
                          <a:latin typeface="Arial"/>
                          <a:ea typeface="Times New Roman"/>
                          <a:cs typeface="Arial"/>
                        </a:rPr>
                        <a:t>Gifts</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smtClean="0">
                          <a:solidFill>
                            <a:srgbClr val="FFFFFF"/>
                          </a:solidFill>
                          <a:effectLst/>
                          <a:latin typeface="Arial"/>
                          <a:ea typeface="Times New Roman"/>
                          <a:cs typeface="Arial"/>
                        </a:rPr>
                        <a:t>Fruit</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Abilities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Christ-likeness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service</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character</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Means to an end</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The end itself</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has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is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95288" name="Picture 7"/>
          <p:cNvPicPr>
            <a:picLocks noChangeAspect="1"/>
          </p:cNvPicPr>
          <p:nvPr/>
        </p:nvPicPr>
        <p:blipFill>
          <a:blip r:embed="rId3" cstate="print"/>
          <a:srcRect/>
          <a:stretch>
            <a:fillRect/>
          </a:stretch>
        </p:blipFill>
        <p:spPr bwMode="auto">
          <a:xfrm>
            <a:off x="0" y="-17463"/>
            <a:ext cx="1619250" cy="1212851"/>
          </a:xfrm>
          <a:prstGeom prst="rect">
            <a:avLst/>
          </a:prstGeom>
          <a:noFill/>
          <a:ln w="9525">
            <a:noFill/>
            <a:miter lim="800000"/>
            <a:headEnd/>
            <a:tailEnd/>
          </a:ln>
        </p:spPr>
      </p:pic>
      <p:pic>
        <p:nvPicPr>
          <p:cNvPr id="395289" name="Picture 8"/>
          <p:cNvPicPr>
            <a:picLocks noChangeAspect="1"/>
          </p:cNvPicPr>
          <p:nvPr/>
        </p:nvPicPr>
        <p:blipFill>
          <a:blip r:embed="rId4" cstate="print"/>
          <a:srcRect/>
          <a:stretch>
            <a:fillRect/>
          </a:stretch>
        </p:blipFill>
        <p:spPr bwMode="auto">
          <a:xfrm>
            <a:off x="7019925" y="0"/>
            <a:ext cx="1296988"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6289" name="Picture 4" descr="spirituality.jpg"/>
          <p:cNvPicPr>
            <a:picLocks noChangeAspect="1"/>
          </p:cNvPicPr>
          <p:nvPr/>
        </p:nvPicPr>
        <p:blipFill>
          <a:blip r:embed="rId2" cstate="print"/>
          <a:srcRect r="11113"/>
          <a:stretch>
            <a:fillRect/>
          </a:stretch>
        </p:blipFill>
        <p:spPr bwMode="auto">
          <a:xfrm>
            <a:off x="-36513" y="-4763"/>
            <a:ext cx="9180513" cy="6889751"/>
          </a:xfrm>
          <a:prstGeom prst="rect">
            <a:avLst/>
          </a:prstGeom>
          <a:noFill/>
          <a:ln w="9525">
            <a:noFill/>
            <a:miter lim="800000"/>
            <a:headEnd/>
            <a:tailEnd/>
          </a:ln>
        </p:spPr>
      </p:pic>
      <p:sp>
        <p:nvSpPr>
          <p:cNvPr id="396290" name="Title 1"/>
          <p:cNvSpPr>
            <a:spLocks noGrp="1"/>
          </p:cNvSpPr>
          <p:nvPr>
            <p:ph type="title"/>
          </p:nvPr>
        </p:nvSpPr>
        <p:spPr>
          <a:xfrm>
            <a:off x="323850" y="5876925"/>
            <a:ext cx="7772400" cy="865188"/>
          </a:xfrm>
        </p:spPr>
        <p:txBody>
          <a:bodyPr/>
          <a:lstStyle/>
          <a:p>
            <a:r>
              <a:rPr lang="en-US" smtClean="0">
                <a:solidFill>
                  <a:srgbClr val="FFFFFF"/>
                </a:solidFill>
              </a:rPr>
              <a:t>Gifts versus Fruit of the Spirit</a:t>
            </a:r>
          </a:p>
        </p:txBody>
      </p:sp>
      <p:sp>
        <p:nvSpPr>
          <p:cNvPr id="396291" name="Text Box 123"/>
          <p:cNvSpPr txBox="1">
            <a:spLocks noChangeArrowheads="1"/>
          </p:cNvSpPr>
          <p:nvPr/>
        </p:nvSpPr>
        <p:spPr bwMode="auto">
          <a:xfrm>
            <a:off x="9251950" y="-30163"/>
            <a:ext cx="884238" cy="461963"/>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sz="2400" b="1">
                <a:solidFill>
                  <a:srgbClr val="FFFFFF"/>
                </a:solidFill>
                <a:ea typeface="MS PGothic" pitchFamily="34" charset="-128"/>
              </a:rPr>
              <a:t>xlii</a:t>
            </a:r>
            <a:endParaRPr lang="en-US" sz="2400">
              <a:solidFill>
                <a:srgbClr val="FFFFFF"/>
              </a:solidFill>
              <a:ea typeface="MS PGothic" pitchFamily="34" charset="-128"/>
            </a:endParaRPr>
          </a:p>
        </p:txBody>
      </p:sp>
      <p:graphicFrame>
        <p:nvGraphicFramePr>
          <p:cNvPr id="6" name="Group 46"/>
          <p:cNvGraphicFramePr>
            <a:graphicFrameLocks/>
          </p:cNvGraphicFramePr>
          <p:nvPr/>
        </p:nvGraphicFramePr>
        <p:xfrm>
          <a:off x="107950" y="333375"/>
          <a:ext cx="8223250" cy="4854577"/>
        </p:xfrm>
        <a:graphic>
          <a:graphicData uri="http://schemas.openxmlformats.org/drawingml/2006/table">
            <a:tbl>
              <a:tblPr/>
              <a:tblGrid>
                <a:gridCol w="4111625"/>
                <a:gridCol w="4111625"/>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smtClean="0">
                          <a:solidFill>
                            <a:srgbClr val="FFFFFF"/>
                          </a:solidFill>
                          <a:effectLst/>
                          <a:latin typeface="Arial"/>
                          <a:ea typeface="Times New Roman"/>
                          <a:cs typeface="Arial"/>
                        </a:rPr>
                        <a:t>Gifts</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smtClean="0">
                          <a:solidFill>
                            <a:srgbClr val="FFFFFF"/>
                          </a:solidFill>
                          <a:effectLst/>
                          <a:latin typeface="Arial"/>
                          <a:ea typeface="Times New Roman"/>
                          <a:cs typeface="Arial"/>
                        </a:rPr>
                        <a:t>Fruit</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1049197">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Plural: many</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Singular: one (love</a:t>
                      </a:r>
                      <a:r>
                        <a:rPr lang="en-US" sz="2800" b="1" dirty="0" smtClean="0">
                          <a:effectLst/>
                          <a:latin typeface="Arial"/>
                          <a:ea typeface="Times New Roman"/>
                          <a:cs typeface="Times New Roman"/>
                        </a:rPr>
                        <a: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Often misused in the church</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Rarely misused in the church</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No believer </a:t>
                      </a:r>
                      <a:r>
                        <a:rPr lang="en-US" sz="2800" b="1" dirty="0" smtClean="0">
                          <a:effectLst/>
                          <a:latin typeface="Arial"/>
                          <a:ea typeface="Times New Roman"/>
                          <a:cs typeface="Times New Roman"/>
                        </a:rPr>
                        <a:t/>
                      </a:r>
                      <a:br>
                        <a:rPr lang="en-US" sz="2800" b="1" dirty="0" smtClean="0">
                          <a:effectLst/>
                          <a:latin typeface="Arial"/>
                          <a:ea typeface="Times New Roman"/>
                          <a:cs typeface="Times New Roman"/>
                        </a:rPr>
                      </a:br>
                      <a:r>
                        <a:rPr lang="en-US" sz="2800" b="1" dirty="0" smtClean="0">
                          <a:effectLst/>
                          <a:latin typeface="Arial"/>
                          <a:ea typeface="Times New Roman"/>
                          <a:cs typeface="Times New Roman"/>
                        </a:rPr>
                        <a:t>possesses </a:t>
                      </a:r>
                      <a:r>
                        <a:rPr lang="en-US" sz="2800" b="1" dirty="0">
                          <a:effectLst/>
                          <a:latin typeface="Arial"/>
                          <a:ea typeface="Times New Roman"/>
                          <a:cs typeface="Times New Roman"/>
                        </a:rPr>
                        <a:t>all</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Every believer should strive for all</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284">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Will cease (temporary)</a:t>
                      </a:r>
                      <a:endParaRPr lang="en-US" sz="2800" b="1">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Will last (</a:t>
                      </a:r>
                      <a:r>
                        <a:rPr lang="en-US" sz="2800" b="1" kern="1200" dirty="0">
                          <a:solidFill>
                            <a:schemeClr val="tx1"/>
                          </a:solidFill>
                          <a:effectLst/>
                          <a:latin typeface="Arial"/>
                          <a:ea typeface="Times New Roman"/>
                          <a:cs typeface="Times New Roman"/>
                        </a:rPr>
                        <a:t>permanent</a:t>
                      </a:r>
                      <a:r>
                        <a:rPr lang="en-US" sz="2800" b="1" dirty="0">
                          <a:effectLst/>
                          <a:latin typeface="Arial"/>
                          <a:ea typeface="Times New Roman"/>
                          <a:cs typeface="Times New Roman"/>
                        </a:rPr>
                        <a:t>)</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96312" name="Picture 6"/>
          <p:cNvPicPr>
            <a:picLocks noChangeAspect="1"/>
          </p:cNvPicPr>
          <p:nvPr/>
        </p:nvPicPr>
        <p:blipFill>
          <a:blip r:embed="rId3" cstate="print"/>
          <a:srcRect/>
          <a:stretch>
            <a:fillRect/>
          </a:stretch>
        </p:blipFill>
        <p:spPr bwMode="auto">
          <a:xfrm>
            <a:off x="0" y="-17463"/>
            <a:ext cx="1619250" cy="1212851"/>
          </a:xfrm>
          <a:prstGeom prst="rect">
            <a:avLst/>
          </a:prstGeom>
          <a:noFill/>
          <a:ln w="9525">
            <a:noFill/>
            <a:miter lim="800000"/>
            <a:headEnd/>
            <a:tailEnd/>
          </a:ln>
        </p:spPr>
      </p:pic>
      <p:pic>
        <p:nvPicPr>
          <p:cNvPr id="396313" name="Picture 7"/>
          <p:cNvPicPr>
            <a:picLocks noChangeAspect="1"/>
          </p:cNvPicPr>
          <p:nvPr/>
        </p:nvPicPr>
        <p:blipFill>
          <a:blip r:embed="rId4" cstate="print"/>
          <a:srcRect/>
          <a:stretch>
            <a:fillRect/>
          </a:stretch>
        </p:blipFill>
        <p:spPr bwMode="auto">
          <a:xfrm>
            <a:off x="7019925" y="0"/>
            <a:ext cx="1296988"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026" descr="rabbi"/>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4035"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smtClean="0">
                <a:solidFill>
                  <a:srgbClr val="FFFFFF"/>
                </a:solidFill>
                <a:effectLst/>
              </a:rPr>
              <a:t>Tỉa hay không Tỉa?</a:t>
            </a:r>
          </a:p>
        </p:txBody>
      </p:sp>
      <p:sp>
        <p:nvSpPr>
          <p:cNvPr id="99333" name="Text Box 1029"/>
          <p:cNvSpPr txBox="1">
            <a:spLocks noChangeArrowheads="1"/>
          </p:cNvSpPr>
          <p:nvPr/>
        </p:nvSpPr>
        <p:spPr bwMode="auto">
          <a:xfrm>
            <a:off x="0" y="5780088"/>
            <a:ext cx="9144000" cy="1077912"/>
          </a:xfrm>
          <a:prstGeom prst="rect">
            <a:avLst/>
          </a:prstGeom>
          <a:solidFill>
            <a:srgbClr val="000000"/>
          </a:solidFill>
          <a:ln w="28575" cap="flat" cmpd="sng" algn="ctr">
            <a:solidFill>
              <a:srgbClr val="FFFFFF"/>
            </a:solidFill>
            <a:prstDash val="solid"/>
            <a:miter lim="800000"/>
            <a:headEnd type="none" w="med" len="med"/>
            <a:tailEnd type="none" w="med" len="med"/>
          </a:ln>
          <a:effectLst/>
        </p:spPr>
        <p:txBody>
          <a:bodyPr>
            <a:spAutoFit/>
          </a:bodyPr>
          <a:lstStyle/>
          <a:p>
            <a:pPr algn="ctr">
              <a:spcBef>
                <a:spcPct val="50000"/>
              </a:spcBef>
              <a:defRPr/>
            </a:pPr>
            <a:r>
              <a:rPr lang="en-US" dirty="0" err="1">
                <a:solidFill>
                  <a:schemeClr val="bg1"/>
                </a:solidFill>
                <a:latin typeface="Verdana" pitchFamily="34" charset="0"/>
                <a:cs typeface="Times New Roman" pitchFamily="18" charset="0"/>
              </a:rPr>
              <a:t>Lê</a:t>
            </a:r>
            <a:r>
              <a:rPr lang="en-US" dirty="0">
                <a:solidFill>
                  <a:schemeClr val="bg1"/>
                </a:solidFill>
                <a:latin typeface="Verdana" pitchFamily="34" charset="0"/>
                <a:cs typeface="Times New Roman" pitchFamily="18" charset="0"/>
              </a:rPr>
              <a:t> 19:27– </a:t>
            </a:r>
            <a:r>
              <a:rPr lang="en-US" altLang="ja-JP" sz="3200" dirty="0">
                <a:solidFill>
                  <a:schemeClr val="bg1"/>
                </a:solidFill>
                <a:latin typeface="Verdana" pitchFamily="34" charset="0"/>
                <a:cs typeface="Times New Roman" pitchFamily="18" charset="0"/>
              </a:rPr>
              <a:t>" </a:t>
            </a:r>
            <a:r>
              <a:rPr lang="en-US" sz="3200" dirty="0" err="1">
                <a:solidFill>
                  <a:schemeClr val="bg1"/>
                </a:solidFill>
              </a:rPr>
              <a:t>Chớ</a:t>
            </a:r>
            <a:r>
              <a:rPr lang="en-US" sz="3200" dirty="0">
                <a:solidFill>
                  <a:schemeClr val="bg1"/>
                </a:solidFill>
              </a:rPr>
              <a:t> </a:t>
            </a:r>
            <a:r>
              <a:rPr lang="en-US" sz="3200" dirty="0" err="1">
                <a:solidFill>
                  <a:schemeClr val="bg1"/>
                </a:solidFill>
              </a:rPr>
              <a:t>cắt</a:t>
            </a:r>
            <a:r>
              <a:rPr lang="en-US" sz="3200" dirty="0">
                <a:solidFill>
                  <a:schemeClr val="bg1"/>
                </a:solidFill>
              </a:rPr>
              <a:t> </a:t>
            </a:r>
            <a:r>
              <a:rPr lang="en-US" sz="3200" dirty="0" err="1">
                <a:solidFill>
                  <a:schemeClr val="bg1"/>
                </a:solidFill>
              </a:rPr>
              <a:t>mé</a:t>
            </a:r>
            <a:r>
              <a:rPr lang="en-US" sz="3200" dirty="0">
                <a:solidFill>
                  <a:schemeClr val="bg1"/>
                </a:solidFill>
              </a:rPr>
              <a:t> </a:t>
            </a:r>
            <a:r>
              <a:rPr lang="en-US" sz="3200" dirty="0" err="1">
                <a:solidFill>
                  <a:schemeClr val="bg1"/>
                </a:solidFill>
              </a:rPr>
              <a:t>tóc</a:t>
            </a:r>
            <a:r>
              <a:rPr lang="en-US" sz="3200" dirty="0">
                <a:solidFill>
                  <a:schemeClr val="bg1"/>
                </a:solidFill>
              </a:rPr>
              <a:t> </a:t>
            </a:r>
            <a:r>
              <a:rPr lang="en-US" sz="3200" dirty="0" err="1">
                <a:solidFill>
                  <a:schemeClr val="bg1"/>
                </a:solidFill>
              </a:rPr>
              <a:t>mình</a:t>
            </a:r>
            <a:r>
              <a:rPr lang="en-US" sz="3200" dirty="0">
                <a:solidFill>
                  <a:schemeClr val="bg1"/>
                </a:solidFill>
              </a:rPr>
              <a:t> </a:t>
            </a:r>
            <a:r>
              <a:rPr lang="en-US" sz="3200" dirty="0" err="1">
                <a:solidFill>
                  <a:schemeClr val="bg1"/>
                </a:solidFill>
              </a:rPr>
              <a:t>cho</a:t>
            </a:r>
            <a:r>
              <a:rPr lang="en-US" sz="3200" dirty="0">
                <a:solidFill>
                  <a:schemeClr val="bg1"/>
                </a:solidFill>
              </a:rPr>
              <a:t> </a:t>
            </a:r>
            <a:r>
              <a:rPr lang="en-US" sz="3200" dirty="0" err="1">
                <a:solidFill>
                  <a:schemeClr val="bg1"/>
                </a:solidFill>
              </a:rPr>
              <a:t>tròn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chớ</a:t>
            </a:r>
            <a:r>
              <a:rPr lang="en-US" sz="3200" dirty="0">
                <a:solidFill>
                  <a:schemeClr val="bg1"/>
                </a:solidFill>
              </a:rPr>
              <a:t> </a:t>
            </a:r>
            <a:r>
              <a:rPr lang="en-US" sz="3200" dirty="0" err="1">
                <a:solidFill>
                  <a:schemeClr val="bg1"/>
                </a:solidFill>
              </a:rPr>
              <a:t>nên</a:t>
            </a:r>
            <a:r>
              <a:rPr lang="en-US" sz="3200" dirty="0">
                <a:solidFill>
                  <a:schemeClr val="bg1"/>
                </a:solidFill>
              </a:rPr>
              <a:t> </a:t>
            </a:r>
            <a:r>
              <a:rPr lang="en-US" sz="3200" dirty="0" err="1">
                <a:solidFill>
                  <a:schemeClr val="bg1"/>
                </a:solidFill>
              </a:rPr>
              <a:t>phá</a:t>
            </a:r>
            <a:r>
              <a:rPr lang="en-US" sz="3200" dirty="0">
                <a:solidFill>
                  <a:schemeClr val="bg1"/>
                </a:solidFill>
              </a:rPr>
              <a:t> </a:t>
            </a:r>
            <a:r>
              <a:rPr lang="en-US" sz="3200" dirty="0" err="1">
                <a:solidFill>
                  <a:schemeClr val="bg1"/>
                </a:solidFill>
              </a:rPr>
              <a:t>khóe</a:t>
            </a:r>
            <a:r>
              <a:rPr lang="en-US" sz="3200" dirty="0">
                <a:solidFill>
                  <a:schemeClr val="bg1"/>
                </a:solidFill>
              </a:rPr>
              <a:t> </a:t>
            </a:r>
            <a:r>
              <a:rPr lang="en-US" sz="3200" dirty="0" err="1">
                <a:solidFill>
                  <a:schemeClr val="bg1"/>
                </a:solidFill>
              </a:rPr>
              <a:t>râu</a:t>
            </a:r>
            <a:r>
              <a:rPr lang="en-US" sz="3200" dirty="0">
                <a:solidFill>
                  <a:schemeClr val="bg1"/>
                </a:solidFill>
              </a:rPr>
              <a:t> </a:t>
            </a:r>
            <a:r>
              <a:rPr lang="en-US" sz="3200" dirty="0" err="1">
                <a:solidFill>
                  <a:schemeClr val="bg1"/>
                </a:solidFill>
              </a:rPr>
              <a:t>mình</a:t>
            </a:r>
            <a:r>
              <a:rPr lang="en-US" altLang="ja-JP" sz="3200" dirty="0">
                <a:solidFill>
                  <a:schemeClr val="bg1"/>
                </a:solidFill>
                <a:latin typeface="Verdana" pitchFamily="34" charset="0"/>
                <a:cs typeface="Times New Roman" pitchFamily="18" charset="0"/>
              </a:rPr>
              <a:t>."</a:t>
            </a:r>
            <a:endParaRPr lang="en-US" sz="3200" dirty="0">
              <a:solidFill>
                <a:schemeClr val="bg1"/>
              </a:solidFill>
              <a:latin typeface="Verdana" pitchFamily="34" charset="0"/>
              <a:cs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7313" name="Title 1"/>
          <p:cNvSpPr>
            <a:spLocks noGrp="1"/>
          </p:cNvSpPr>
          <p:nvPr>
            <p:ph type="title"/>
          </p:nvPr>
        </p:nvSpPr>
        <p:spPr>
          <a:xfrm>
            <a:off x="-36513" y="-100013"/>
            <a:ext cx="9251951" cy="1143001"/>
          </a:xfrm>
          <a:solidFill>
            <a:srgbClr val="000000"/>
          </a:solidFill>
        </p:spPr>
        <p:txBody>
          <a:bodyPr/>
          <a:lstStyle/>
          <a:p>
            <a:r>
              <a:rPr lang="en-US" smtClean="0">
                <a:solidFill>
                  <a:srgbClr val="FFFFFF"/>
                </a:solidFill>
                <a:latin typeface="Apple Chancery" charset="0"/>
              </a:rPr>
              <a:t>The Fruit of the Spirit</a:t>
            </a:r>
          </a:p>
        </p:txBody>
      </p:sp>
      <p:pic>
        <p:nvPicPr>
          <p:cNvPr id="397314" name="Picture 2" descr="fruit of Spirit.jpg"/>
          <p:cNvPicPr>
            <a:picLocks noChangeAspect="1"/>
          </p:cNvPicPr>
          <p:nvPr/>
        </p:nvPicPr>
        <p:blipFill>
          <a:blip r:embed="rId2" cstate="print"/>
          <a:srcRect/>
          <a:stretch>
            <a:fillRect/>
          </a:stretch>
        </p:blipFill>
        <p:spPr bwMode="auto">
          <a:xfrm>
            <a:off x="-23813" y="1014413"/>
            <a:ext cx="9174163" cy="5870575"/>
          </a:xfrm>
          <a:prstGeom prst="rect">
            <a:avLst/>
          </a:prstGeom>
          <a:noFill/>
          <a:ln w="9525">
            <a:noFill/>
            <a:miter lim="800000"/>
            <a:headEnd/>
            <a:tailEnd/>
          </a:ln>
        </p:spPr>
      </p:pic>
      <p:sp>
        <p:nvSpPr>
          <p:cNvPr id="397315" name="Text Box 123"/>
          <p:cNvSpPr txBox="1">
            <a:spLocks noChangeArrowheads="1"/>
          </p:cNvSpPr>
          <p:nvPr/>
        </p:nvSpPr>
        <p:spPr bwMode="auto">
          <a:xfrm>
            <a:off x="9324975" y="0"/>
            <a:ext cx="884238" cy="461963"/>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sz="2400" b="1">
                <a:solidFill>
                  <a:srgbClr val="FFFFFF"/>
                </a:solidFill>
                <a:ea typeface="MS PGothic" pitchFamily="34" charset="-128"/>
              </a:rPr>
              <a:t>xliii</a:t>
            </a:r>
            <a:endParaRPr lang="en-US" sz="2400">
              <a:solidFill>
                <a:srgbClr val="FFFFFF"/>
              </a:solidFill>
              <a:ea typeface="MS PGothic" pitchFamily="3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solidFill>
                  <a:srgbClr val="FFFFFF"/>
                </a:solidFill>
                <a:effectLst>
                  <a:glow rad="317500">
                    <a:schemeClr val="tx1">
                      <a:alpha val="91000"/>
                    </a:schemeClr>
                  </a:glow>
                </a:effectLst>
                <a:latin typeface="Apple Chancery"/>
                <a:cs typeface="Apple Chancery"/>
              </a:rPr>
              <a:t>The Fruit of the Spirit</a:t>
            </a:r>
            <a:endParaRPr lang="en-US" b="1" dirty="0">
              <a:solidFill>
                <a:srgbClr val="FFFFFF"/>
              </a:solidFill>
              <a:effectLst>
                <a:glow rad="317500">
                  <a:schemeClr val="tx1">
                    <a:alpha val="91000"/>
                  </a:schemeClr>
                </a:glow>
              </a:effectLst>
              <a:latin typeface="Apple Chancery"/>
              <a:cs typeface="Apple Chancery"/>
            </a:endParaRPr>
          </a:p>
        </p:txBody>
      </p:sp>
      <p:sp>
        <p:nvSpPr>
          <p:cNvPr id="398339" name="Text Box 123"/>
          <p:cNvSpPr txBox="1">
            <a:spLocks noChangeArrowheads="1"/>
          </p:cNvSpPr>
          <p:nvPr/>
        </p:nvSpPr>
        <p:spPr bwMode="auto">
          <a:xfrm>
            <a:off x="9174163" y="19050"/>
            <a:ext cx="884237" cy="461963"/>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sz="2400" b="1">
                <a:solidFill>
                  <a:srgbClr val="FFFFFF"/>
                </a:solidFill>
                <a:ea typeface="MS PGothic" pitchFamily="34" charset="-128"/>
              </a:rPr>
              <a:t>xliii</a:t>
            </a:r>
            <a:endParaRPr lang="en-US" sz="2400">
              <a:solidFill>
                <a:srgbClr val="FFFFFF"/>
              </a:solidFill>
              <a:ea typeface="MS PGothic" pitchFamily="34" charset="-128"/>
            </a:endParaRPr>
          </a:p>
        </p:txBody>
      </p:sp>
      <p:pic>
        <p:nvPicPr>
          <p:cNvPr id="398340" name="Picture 4" descr="O_Come_Holy_Spirit_by_LordShadowblade.jpg"/>
          <p:cNvPicPr>
            <a:picLocks noChangeAspect="1"/>
          </p:cNvPicPr>
          <p:nvPr/>
        </p:nvPicPr>
        <p:blipFill>
          <a:blip r:embed="rId2" cstate="print"/>
          <a:srcRect/>
          <a:stretch>
            <a:fillRect/>
          </a:stretch>
        </p:blipFill>
        <p:spPr bwMode="auto">
          <a:xfrm>
            <a:off x="2047875" y="1125538"/>
            <a:ext cx="5619750" cy="5211762"/>
          </a:xfrm>
          <a:prstGeom prst="rect">
            <a:avLst/>
          </a:prstGeom>
          <a:noFill/>
          <a:ln w="9525">
            <a:noFill/>
            <a:miter lim="800000"/>
            <a:headEnd/>
            <a:tailEnd/>
          </a:ln>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FF"/>
                </a:solidFill>
                <a:effectLst>
                  <a:glow rad="317500">
                    <a:srgbClr val="000000">
                      <a:alpha val="91000"/>
                    </a:srgbClr>
                  </a:glow>
                </a:effectLst>
                <a:latin typeface="Apple Chancery"/>
                <a:cs typeface="Apple Chancery"/>
              </a:rPr>
              <a:t>Love</a:t>
            </a:r>
            <a:endParaRPr lang="en-US" b="1" dirty="0">
              <a:solidFill>
                <a:srgbClr val="FFFFFF"/>
              </a:solidFill>
              <a:effectLst>
                <a:glow rad="317500">
                  <a:srgbClr val="000000">
                    <a:alpha val="91000"/>
                  </a:srgbClr>
                </a:glow>
              </a:effectLst>
              <a:latin typeface="Apple Chancery"/>
              <a:cs typeface="Apple Chancery"/>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FF"/>
                </a:solidFill>
                <a:effectLst>
                  <a:glow rad="317500">
                    <a:srgbClr val="000000">
                      <a:alpha val="91000"/>
                    </a:srgbClr>
                  </a:glow>
                </a:effectLst>
                <a:latin typeface="Apple Chancery"/>
                <a:cs typeface="Apple Chancery"/>
              </a:rPr>
              <a:t>Joy</a:t>
            </a:r>
            <a:endParaRPr lang="en-US" b="1" dirty="0">
              <a:solidFill>
                <a:srgbClr val="FFFFFF"/>
              </a:solidFill>
              <a:effectLst>
                <a:glow rad="317500">
                  <a:srgbClr val="000000">
                    <a:alpha val="91000"/>
                  </a:srgbClr>
                </a:glow>
              </a:effectLst>
              <a:latin typeface="Apple Chancery"/>
              <a:cs typeface="Apple Chancery"/>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smtClean="0">
                <a:solidFill>
                  <a:srgbClr val="FFFFFF"/>
                </a:solidFill>
                <a:effectLst>
                  <a:glow rad="317500">
                    <a:srgbClr val="000000">
                      <a:alpha val="91000"/>
                    </a:srgbClr>
                  </a:glow>
                </a:effectLst>
                <a:latin typeface="Apple Chancery"/>
                <a:cs typeface="Apple Chancery"/>
              </a:rPr>
              <a:t>Peace</a:t>
            </a:r>
            <a:endParaRPr lang="en-US" b="1" dirty="0">
              <a:solidFill>
                <a:srgbClr val="FFFFFF"/>
              </a:solidFill>
              <a:effectLst>
                <a:glow rad="317500">
                  <a:srgbClr val="000000">
                    <a:alpha val="91000"/>
                  </a:srgbClr>
                </a:glow>
              </a:effectLst>
              <a:latin typeface="Apple Chancery"/>
              <a:cs typeface="Apple Chancery"/>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smtClean="0">
                <a:solidFill>
                  <a:srgbClr val="FFFFFF"/>
                </a:solidFill>
                <a:effectLst>
                  <a:glow rad="317500">
                    <a:srgbClr val="000000">
                      <a:alpha val="91000"/>
                    </a:srgbClr>
                  </a:glow>
                </a:effectLst>
                <a:latin typeface="Apple Chancery"/>
                <a:cs typeface="Apple Chancery"/>
              </a:rPr>
              <a:t>Patience</a:t>
            </a:r>
            <a:endParaRPr lang="en-US" b="1" dirty="0">
              <a:solidFill>
                <a:srgbClr val="FFFFFF"/>
              </a:solidFill>
              <a:effectLst>
                <a:glow rad="317500">
                  <a:srgbClr val="000000">
                    <a:alpha val="91000"/>
                  </a:srgbClr>
                </a:glow>
              </a:effectLst>
              <a:latin typeface="Apple Chancery"/>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smtClean="0">
                <a:solidFill>
                  <a:srgbClr val="FFFFFF"/>
                </a:solidFill>
                <a:effectLst>
                  <a:glow rad="317500">
                    <a:srgbClr val="000000">
                      <a:alpha val="91000"/>
                    </a:srgbClr>
                  </a:glow>
                </a:effectLst>
                <a:latin typeface="Apple Chancery"/>
                <a:cs typeface="Apple Chancery"/>
              </a:rPr>
              <a:t>Kindness</a:t>
            </a:r>
            <a:endParaRPr lang="en-US" b="1" dirty="0">
              <a:solidFill>
                <a:srgbClr val="FFFFFF"/>
              </a:solidFill>
              <a:effectLst>
                <a:glow rad="317500">
                  <a:srgbClr val="000000">
                    <a:alpha val="91000"/>
                  </a:srgbClr>
                </a:glow>
              </a:effectLst>
              <a:latin typeface="Apple Chancery"/>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FF"/>
                </a:solidFill>
                <a:effectLst>
                  <a:glow rad="317500">
                    <a:srgbClr val="000000">
                      <a:alpha val="91000"/>
                    </a:srgbClr>
                  </a:glow>
                </a:effectLst>
                <a:latin typeface="Apple Chancery"/>
                <a:cs typeface="Apple Chancery"/>
              </a:rPr>
              <a:t>Goodness</a:t>
            </a:r>
            <a:endParaRPr lang="en-US" b="1" dirty="0">
              <a:solidFill>
                <a:srgbClr val="FFFFFF"/>
              </a:solidFill>
              <a:effectLst>
                <a:glow rad="317500">
                  <a:srgbClr val="000000">
                    <a:alpha val="91000"/>
                  </a:srgbClr>
                </a:glow>
              </a:effectLst>
              <a:latin typeface="Apple Chancery"/>
              <a:cs typeface="Apple Chancery"/>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smtClean="0">
                <a:solidFill>
                  <a:srgbClr val="FFFFFF"/>
                </a:solidFill>
                <a:effectLst>
                  <a:glow rad="317500">
                    <a:srgbClr val="000000">
                      <a:alpha val="91000"/>
                    </a:srgbClr>
                  </a:glow>
                </a:effectLst>
                <a:latin typeface="Apple Chancery"/>
                <a:cs typeface="Apple Chancery"/>
              </a:rPr>
              <a:t>Faithfulness</a:t>
            </a:r>
            <a:endParaRPr lang="en-US" b="1" dirty="0">
              <a:solidFill>
                <a:srgbClr val="FFFFFF"/>
              </a:solidFill>
              <a:effectLst>
                <a:glow rad="317500">
                  <a:srgbClr val="000000">
                    <a:alpha val="91000"/>
                  </a:srgbClr>
                </a:glow>
              </a:effectLst>
              <a:latin typeface="Apple Chancery"/>
              <a:cs typeface="Apple Chancery"/>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smtClean="0">
                <a:solidFill>
                  <a:srgbClr val="FFFFFF"/>
                </a:solidFill>
                <a:effectLst>
                  <a:glow rad="317500">
                    <a:srgbClr val="000000">
                      <a:alpha val="91000"/>
                    </a:srgbClr>
                  </a:glow>
                </a:effectLst>
                <a:latin typeface="Apple Chancery"/>
                <a:cs typeface="Apple Chancery"/>
              </a:rPr>
              <a:t>Gentleness</a:t>
            </a:r>
            <a:endParaRPr lang="en-US" b="1" dirty="0">
              <a:solidFill>
                <a:srgbClr val="FFFFFF"/>
              </a:solidFill>
              <a:effectLst>
                <a:glow rad="317500">
                  <a:srgbClr val="000000">
                    <a:alpha val="91000"/>
                  </a:srgbClr>
                </a:glow>
              </a:effectLst>
              <a:latin typeface="Apple Chancery"/>
              <a:cs typeface="Apple Chancery"/>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smtClean="0">
                <a:solidFill>
                  <a:srgbClr val="FFFFFF"/>
                </a:solidFill>
                <a:effectLst>
                  <a:glow rad="317500">
                    <a:srgbClr val="000000">
                      <a:alpha val="91000"/>
                    </a:srgbClr>
                  </a:glow>
                </a:effectLst>
                <a:latin typeface="Apple Chancery"/>
                <a:cs typeface="Apple Chancery"/>
              </a:rPr>
              <a:t>Self-Control</a:t>
            </a:r>
            <a:endParaRPr lang="en-US" b="1" dirty="0">
              <a:solidFill>
                <a:srgbClr val="FFFFFF"/>
              </a:solidFill>
              <a:effectLst>
                <a:glow rad="317500">
                  <a:srgbClr val="000000">
                    <a:alpha val="91000"/>
                  </a:srgbClr>
                </a:glow>
              </a:effectLst>
              <a:latin typeface="Apple Chancery"/>
              <a:cs typeface="Apple Chancery"/>
            </a:endParaRPr>
          </a:p>
        </p:txBody>
      </p:sp>
      <p:sp>
        <p:nvSpPr>
          <p:cNvPr id="15" name="Oval 14"/>
          <p:cNvSpPr>
            <a:spLocks noChangeArrowheads="1"/>
          </p:cNvSpPr>
          <p:nvPr/>
        </p:nvSpPr>
        <p:spPr bwMode="auto">
          <a:xfrm rot="-1103677">
            <a:off x="3589338" y="1190625"/>
            <a:ext cx="3600450" cy="2747963"/>
          </a:xfrm>
          <a:prstGeom prst="ellipse">
            <a:avLst/>
          </a:prstGeom>
          <a:noFill/>
          <a:ln w="76200">
            <a:solidFill>
              <a:srgbClr val="0000FF"/>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a typeface="MS PGothic" pitchFamily="34" charset="-128"/>
            </a:endParaRPr>
          </a:p>
        </p:txBody>
      </p:sp>
      <p:sp>
        <p:nvSpPr>
          <p:cNvPr id="16" name="Title 1"/>
          <p:cNvSpPr txBox="1">
            <a:spLocks/>
          </p:cNvSpPr>
          <p:nvPr/>
        </p:nvSpPr>
        <p:spPr bwMode="auto">
          <a:xfrm>
            <a:off x="5724128" y="908720"/>
            <a:ext cx="2232248" cy="648072"/>
          </a:xfrm>
          <a:prstGeom prst="rect">
            <a:avLst/>
          </a:prstGeom>
          <a:solidFill>
            <a:srgbClr val="0000FF"/>
          </a:solid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smtClean="0">
                <a:solidFill>
                  <a:srgbClr val="FFFFFF"/>
                </a:solidFill>
                <a:effectLst>
                  <a:glow rad="317500">
                    <a:srgbClr val="000000">
                      <a:alpha val="91000"/>
                    </a:srgbClr>
                  </a:glow>
                </a:effectLst>
                <a:cs typeface="Arial"/>
              </a:rPr>
              <a:t>Inner Life</a:t>
            </a:r>
            <a:endParaRPr lang="en-US" sz="3200" b="1" i="1" dirty="0">
              <a:solidFill>
                <a:srgbClr val="FFFFFF"/>
              </a:solidFill>
              <a:effectLst>
                <a:glow rad="317500">
                  <a:srgbClr val="000000">
                    <a:alpha val="91000"/>
                  </a:srgbClr>
                </a:glow>
              </a:effectLst>
              <a:cs typeface="Arial"/>
            </a:endParaRPr>
          </a:p>
        </p:txBody>
      </p:sp>
      <p:sp>
        <p:nvSpPr>
          <p:cNvPr id="17" name="Oval 16"/>
          <p:cNvSpPr>
            <a:spLocks noChangeArrowheads="1"/>
          </p:cNvSpPr>
          <p:nvPr/>
        </p:nvSpPr>
        <p:spPr bwMode="auto">
          <a:xfrm rot="-1103677">
            <a:off x="3436938" y="3611563"/>
            <a:ext cx="5688012" cy="2643187"/>
          </a:xfrm>
          <a:prstGeom prst="ellipse">
            <a:avLst/>
          </a:prstGeom>
          <a:noFill/>
          <a:ln w="76200">
            <a:solidFill>
              <a:srgbClr val="8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a typeface="MS PGothic" pitchFamily="34" charset="-128"/>
            </a:endParaRPr>
          </a:p>
        </p:txBody>
      </p:sp>
      <p:sp>
        <p:nvSpPr>
          <p:cNvPr id="18" name="Title 1"/>
          <p:cNvSpPr txBox="1">
            <a:spLocks/>
          </p:cNvSpPr>
          <p:nvPr/>
        </p:nvSpPr>
        <p:spPr bwMode="auto">
          <a:xfrm>
            <a:off x="5940152" y="5445224"/>
            <a:ext cx="3131840" cy="1079982"/>
          </a:xfrm>
          <a:prstGeom prst="rect">
            <a:avLst/>
          </a:prstGeom>
          <a:solidFill>
            <a:srgbClr val="800000"/>
          </a:solid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smtClean="0">
                <a:solidFill>
                  <a:srgbClr val="FFFFFF"/>
                </a:solidFill>
                <a:effectLst>
                  <a:glow rad="317500">
                    <a:srgbClr val="000000">
                      <a:alpha val="91000"/>
                    </a:srgbClr>
                  </a:glow>
                </a:effectLst>
                <a:cs typeface="Arial"/>
              </a:rPr>
              <a:t>Social Relationships</a:t>
            </a:r>
            <a:endParaRPr lang="en-US" sz="3200" b="1" i="1" dirty="0">
              <a:solidFill>
                <a:srgbClr val="FFFFFF"/>
              </a:solidFill>
              <a:effectLst>
                <a:glow rad="317500">
                  <a:srgbClr val="000000">
                    <a:alpha val="91000"/>
                  </a:srgbClr>
                </a:glow>
              </a:effectLst>
              <a:cs typeface="Arial"/>
            </a:endParaRPr>
          </a:p>
        </p:txBody>
      </p:sp>
      <p:sp>
        <p:nvSpPr>
          <p:cNvPr id="19" name="Oval 18"/>
          <p:cNvSpPr/>
          <p:nvPr/>
        </p:nvSpPr>
        <p:spPr bwMode="auto">
          <a:xfrm rot="17724361">
            <a:off x="31751" y="1700212"/>
            <a:ext cx="4144962" cy="4132263"/>
          </a:xfrm>
          <a:prstGeom prst="ellipse">
            <a:avLst/>
          </a:prstGeom>
          <a:noFill/>
          <a:ln w="76200" cap="flat" cmpd="sng" algn="ctr">
            <a:solidFill>
              <a:schemeClr val="accent5">
                <a:lumMod val="25000"/>
              </a:schemeClr>
            </a:solidFill>
            <a:prstDash val="solid"/>
            <a:round/>
            <a:headEnd type="none" w="med" len="med"/>
            <a:tailEnd type="none" w="med" len="med"/>
          </a:ln>
          <a:effectLst/>
          <a:extLst/>
        </p:spPr>
        <p:txBody>
          <a:bodyPr/>
          <a:lstStyle/>
          <a:p>
            <a:pPr fontAlgn="base">
              <a:spcBef>
                <a:spcPct val="0"/>
              </a:spcBef>
              <a:spcAft>
                <a:spcPct val="0"/>
              </a:spcAft>
              <a:defRPr/>
            </a:pPr>
            <a:endParaRPr lang="en-US" sz="2400">
              <a:solidFill>
                <a:srgbClr val="000000"/>
              </a:solidFill>
              <a:latin typeface="Times New Roman" charset="0"/>
              <a:ea typeface="ＭＳ Ｐゴシック" charset="0"/>
              <a:cs typeface="Arial" charset="0"/>
            </a:endParaRPr>
          </a:p>
        </p:txBody>
      </p:sp>
      <p:sp>
        <p:nvSpPr>
          <p:cNvPr id="20" name="Title 1"/>
          <p:cNvSpPr txBox="1">
            <a:spLocks/>
          </p:cNvSpPr>
          <p:nvPr/>
        </p:nvSpPr>
        <p:spPr bwMode="auto">
          <a:xfrm>
            <a:off x="0" y="1052736"/>
            <a:ext cx="2952328" cy="1008112"/>
          </a:xfrm>
          <a:prstGeom prst="rect">
            <a:avLst/>
          </a:prstGeom>
          <a:solidFill>
            <a:schemeClr val="accent5">
              <a:lumMod val="25000"/>
            </a:schemeClr>
          </a:solid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smtClean="0">
                <a:solidFill>
                  <a:srgbClr val="FFFFFF"/>
                </a:solidFill>
                <a:effectLst>
                  <a:glow rad="317500">
                    <a:srgbClr val="000000">
                      <a:alpha val="91000"/>
                    </a:srgbClr>
                  </a:glow>
                </a:effectLst>
                <a:cs typeface="Arial"/>
              </a:rPr>
              <a:t>Principles of Conduct</a:t>
            </a:r>
            <a:endParaRPr lang="en-US" sz="3200" b="1" i="1" dirty="0">
              <a:solidFill>
                <a:srgbClr val="FFFFFF"/>
              </a:solidFill>
              <a:effectLst>
                <a:glow rad="317500">
                  <a:srgbClr val="000000">
                    <a:alpha val="91000"/>
                  </a:srgbClr>
                </a:glow>
              </a:effectLst>
              <a:cs typeface="Arial"/>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smtClean="0">
                <a:solidFill>
                  <a:srgbClr val="FFFFFF"/>
                </a:solidFill>
                <a:effectLst>
                  <a:glow rad="317500">
                    <a:srgbClr val="000000">
                      <a:alpha val="91000"/>
                    </a:srgbClr>
                  </a:glow>
                </a:effectLst>
                <a:latin typeface="Apple Chancery"/>
                <a:cs typeface="Apple Chancery"/>
              </a:rPr>
              <a:t>Galatians 5:22-23</a:t>
            </a:r>
            <a:endParaRPr lang="en-US" sz="3600" b="1" dirty="0">
              <a:solidFill>
                <a:srgbClr val="FFFFFF"/>
              </a:solidFill>
              <a:effectLst>
                <a:glow rad="317500">
                  <a:srgbClr val="000000">
                    <a:alpha val="91000"/>
                  </a:srgbClr>
                </a:glow>
              </a:effectLst>
              <a:latin typeface="Apple Chancery"/>
              <a:cs typeface="Apple Chancery"/>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16"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par>
                                <p:cTn id="99" presetID="53" presetClass="entr" presetSubtype="16"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3" presetClass="entr" presetSubtype="16"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par>
                                <p:cTn id="118" presetID="53" presetClass="entr" presetSubtype="16"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solidFill>
                  <a:srgbClr val="FFFFFF"/>
                </a:solidFill>
                <a:effectLst>
                  <a:glow rad="317500">
                    <a:schemeClr val="tx1">
                      <a:alpha val="91000"/>
                    </a:schemeClr>
                  </a:glow>
                </a:effectLst>
                <a:latin typeface="Apple Chancery"/>
                <a:cs typeface="Apple Chancery"/>
              </a:rPr>
              <a:t>The Fruit of the Spirit</a:t>
            </a:r>
            <a:endParaRPr lang="en-US" b="1" dirty="0">
              <a:solidFill>
                <a:srgbClr val="FFFFFF"/>
              </a:solidFill>
              <a:effectLst>
                <a:glow rad="317500">
                  <a:schemeClr val="tx1">
                    <a:alpha val="91000"/>
                  </a:schemeClr>
                </a:glow>
              </a:effectLst>
              <a:latin typeface="Apple Chancery"/>
              <a:cs typeface="Apple Chancery"/>
            </a:endParaRPr>
          </a:p>
        </p:txBody>
      </p:sp>
      <p:sp>
        <p:nvSpPr>
          <p:cNvPr id="399363" name="Text Box 123"/>
          <p:cNvSpPr txBox="1">
            <a:spLocks noChangeArrowheads="1"/>
          </p:cNvSpPr>
          <p:nvPr/>
        </p:nvSpPr>
        <p:spPr bwMode="auto">
          <a:xfrm>
            <a:off x="9251950" y="0"/>
            <a:ext cx="884238" cy="461963"/>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sz="2400" b="1">
                <a:solidFill>
                  <a:srgbClr val="FFFFFF"/>
                </a:solidFill>
                <a:ea typeface="MS PGothic" pitchFamily="34" charset="-128"/>
              </a:rPr>
              <a:t>xliii</a:t>
            </a:r>
            <a:endParaRPr lang="en-US" sz="2400">
              <a:solidFill>
                <a:srgbClr val="FFFFFF"/>
              </a:solidFill>
              <a:ea typeface="MS PGothic" pitchFamily="34" charset="-128"/>
            </a:endParaRPr>
          </a:p>
        </p:txBody>
      </p:sp>
      <p:pic>
        <p:nvPicPr>
          <p:cNvPr id="399364" name="Picture 4" descr="O_Come_Holy_Spirit_by_LordShadowblade.jpg"/>
          <p:cNvPicPr>
            <a:picLocks noChangeAspect="1"/>
          </p:cNvPicPr>
          <p:nvPr/>
        </p:nvPicPr>
        <p:blipFill>
          <a:blip r:embed="rId2" cstate="print"/>
          <a:srcRect/>
          <a:stretch>
            <a:fillRect/>
          </a:stretch>
        </p:blipFill>
        <p:spPr bwMode="auto">
          <a:xfrm>
            <a:off x="2047875" y="1125538"/>
            <a:ext cx="5619750" cy="5211762"/>
          </a:xfrm>
          <a:prstGeom prst="rect">
            <a:avLst/>
          </a:prstGeom>
          <a:noFill/>
          <a:ln w="9525">
            <a:noFill/>
            <a:miter lim="800000"/>
            <a:headEnd/>
            <a:tailEnd/>
          </a:ln>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FF"/>
                </a:solidFill>
                <a:effectLst>
                  <a:glow rad="317500">
                    <a:srgbClr val="000000">
                      <a:alpha val="91000"/>
                    </a:srgbClr>
                  </a:glow>
                </a:effectLst>
                <a:latin typeface="Apple Chancery"/>
                <a:cs typeface="Apple Chancery"/>
              </a:rPr>
              <a:t>Love</a:t>
            </a:r>
            <a:endParaRPr lang="en-US" b="1" dirty="0">
              <a:solidFill>
                <a:srgbClr val="FFFFFF"/>
              </a:solidFill>
              <a:effectLst>
                <a:glow rad="317500">
                  <a:srgbClr val="000000">
                    <a:alpha val="91000"/>
                  </a:srgbClr>
                </a:glow>
              </a:effectLst>
              <a:latin typeface="Apple Chancery"/>
              <a:cs typeface="Apple Chancery"/>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FF"/>
                </a:solidFill>
                <a:effectLst>
                  <a:glow rad="317500">
                    <a:srgbClr val="000000">
                      <a:alpha val="91000"/>
                    </a:srgbClr>
                  </a:glow>
                </a:effectLst>
                <a:latin typeface="Apple Chancery"/>
                <a:cs typeface="Apple Chancery"/>
              </a:rPr>
              <a:t>Joy</a:t>
            </a:r>
            <a:endParaRPr lang="en-US" b="1" dirty="0">
              <a:solidFill>
                <a:srgbClr val="FFFFFF"/>
              </a:solidFill>
              <a:effectLst>
                <a:glow rad="317500">
                  <a:srgbClr val="000000">
                    <a:alpha val="91000"/>
                  </a:srgbClr>
                </a:glow>
              </a:effectLst>
              <a:latin typeface="Apple Chancery"/>
              <a:cs typeface="Apple Chancery"/>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smtClean="0">
                <a:solidFill>
                  <a:srgbClr val="FFFFFF"/>
                </a:solidFill>
                <a:effectLst>
                  <a:glow rad="317500">
                    <a:srgbClr val="000000">
                      <a:alpha val="91000"/>
                    </a:srgbClr>
                  </a:glow>
                </a:effectLst>
                <a:latin typeface="Apple Chancery"/>
                <a:cs typeface="Apple Chancery"/>
              </a:rPr>
              <a:t>Peace</a:t>
            </a:r>
            <a:endParaRPr lang="en-US" b="1" dirty="0">
              <a:solidFill>
                <a:srgbClr val="FFFFFF"/>
              </a:solidFill>
              <a:effectLst>
                <a:glow rad="317500">
                  <a:srgbClr val="000000">
                    <a:alpha val="91000"/>
                  </a:srgbClr>
                </a:glow>
              </a:effectLst>
              <a:latin typeface="Apple Chancery"/>
              <a:cs typeface="Apple Chancery"/>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smtClean="0">
                <a:solidFill>
                  <a:srgbClr val="FFFFFF"/>
                </a:solidFill>
                <a:effectLst>
                  <a:glow rad="317500">
                    <a:srgbClr val="000000">
                      <a:alpha val="91000"/>
                    </a:srgbClr>
                  </a:glow>
                </a:effectLst>
                <a:latin typeface="Apple Chancery"/>
                <a:cs typeface="Apple Chancery"/>
              </a:rPr>
              <a:t>Patience</a:t>
            </a:r>
            <a:endParaRPr lang="en-US" b="1" dirty="0">
              <a:solidFill>
                <a:srgbClr val="FFFFFF"/>
              </a:solidFill>
              <a:effectLst>
                <a:glow rad="317500">
                  <a:srgbClr val="000000">
                    <a:alpha val="91000"/>
                  </a:srgbClr>
                </a:glow>
              </a:effectLst>
              <a:latin typeface="Apple Chancery"/>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smtClean="0">
                <a:solidFill>
                  <a:srgbClr val="FFFFFF"/>
                </a:solidFill>
                <a:effectLst>
                  <a:glow rad="317500">
                    <a:srgbClr val="000000">
                      <a:alpha val="91000"/>
                    </a:srgbClr>
                  </a:glow>
                </a:effectLst>
                <a:latin typeface="Apple Chancery"/>
                <a:cs typeface="Apple Chancery"/>
              </a:rPr>
              <a:t>Kindness</a:t>
            </a:r>
            <a:endParaRPr lang="en-US" b="1" dirty="0">
              <a:solidFill>
                <a:srgbClr val="FFFFFF"/>
              </a:solidFill>
              <a:effectLst>
                <a:glow rad="317500">
                  <a:srgbClr val="000000">
                    <a:alpha val="91000"/>
                  </a:srgbClr>
                </a:glow>
              </a:effectLst>
              <a:latin typeface="Apple Chancery"/>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FF"/>
                </a:solidFill>
                <a:effectLst>
                  <a:glow rad="317500">
                    <a:srgbClr val="000000">
                      <a:alpha val="91000"/>
                    </a:srgbClr>
                  </a:glow>
                </a:effectLst>
                <a:latin typeface="Apple Chancery"/>
                <a:cs typeface="Apple Chancery"/>
              </a:rPr>
              <a:t>Goodness</a:t>
            </a:r>
            <a:endParaRPr lang="en-US" b="1" dirty="0">
              <a:solidFill>
                <a:srgbClr val="FFFFFF"/>
              </a:solidFill>
              <a:effectLst>
                <a:glow rad="317500">
                  <a:srgbClr val="000000">
                    <a:alpha val="91000"/>
                  </a:srgbClr>
                </a:glow>
              </a:effectLst>
              <a:latin typeface="Apple Chancery"/>
              <a:cs typeface="Apple Chancery"/>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smtClean="0">
                <a:solidFill>
                  <a:srgbClr val="FFFFFF"/>
                </a:solidFill>
                <a:effectLst>
                  <a:glow rad="317500">
                    <a:srgbClr val="000000">
                      <a:alpha val="91000"/>
                    </a:srgbClr>
                  </a:glow>
                </a:effectLst>
                <a:latin typeface="Apple Chancery"/>
                <a:cs typeface="Apple Chancery"/>
              </a:rPr>
              <a:t>Faithfulness</a:t>
            </a:r>
            <a:endParaRPr lang="en-US" b="1" dirty="0">
              <a:solidFill>
                <a:srgbClr val="FFFFFF"/>
              </a:solidFill>
              <a:effectLst>
                <a:glow rad="317500">
                  <a:srgbClr val="000000">
                    <a:alpha val="91000"/>
                  </a:srgbClr>
                </a:glow>
              </a:effectLst>
              <a:latin typeface="Apple Chancery"/>
              <a:cs typeface="Apple Chancery"/>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smtClean="0">
                <a:solidFill>
                  <a:srgbClr val="FFFFFF"/>
                </a:solidFill>
                <a:effectLst>
                  <a:glow rad="317500">
                    <a:srgbClr val="000000">
                      <a:alpha val="91000"/>
                    </a:srgbClr>
                  </a:glow>
                </a:effectLst>
                <a:latin typeface="Apple Chancery"/>
                <a:cs typeface="Apple Chancery"/>
              </a:rPr>
              <a:t>Gentleness</a:t>
            </a:r>
            <a:endParaRPr lang="en-US" b="1" dirty="0">
              <a:solidFill>
                <a:srgbClr val="FFFFFF"/>
              </a:solidFill>
              <a:effectLst>
                <a:glow rad="317500">
                  <a:srgbClr val="000000">
                    <a:alpha val="91000"/>
                  </a:srgbClr>
                </a:glow>
              </a:effectLst>
              <a:latin typeface="Apple Chancery"/>
              <a:cs typeface="Apple Chancery"/>
            </a:endParaRPr>
          </a:p>
        </p:txBody>
      </p:sp>
      <p:sp>
        <p:nvSpPr>
          <p:cNvPr id="15" name="Oval 14"/>
          <p:cNvSpPr>
            <a:spLocks noChangeArrowheads="1"/>
          </p:cNvSpPr>
          <p:nvPr/>
        </p:nvSpPr>
        <p:spPr bwMode="auto">
          <a:xfrm rot="1099226">
            <a:off x="4081463" y="1144588"/>
            <a:ext cx="3140075" cy="1689100"/>
          </a:xfrm>
          <a:prstGeom prst="ellipse">
            <a:avLst/>
          </a:prstGeom>
          <a:noFill/>
          <a:ln w="76200">
            <a:solidFill>
              <a:srgbClr val="0000FF"/>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a typeface="MS PGothic" pitchFamily="34" charset="-128"/>
            </a:endParaRPr>
          </a:p>
        </p:txBody>
      </p:sp>
      <p:sp>
        <p:nvSpPr>
          <p:cNvPr id="16" name="Title 1"/>
          <p:cNvSpPr txBox="1">
            <a:spLocks/>
          </p:cNvSpPr>
          <p:nvPr/>
        </p:nvSpPr>
        <p:spPr bwMode="auto">
          <a:xfrm>
            <a:off x="5436096" y="1268760"/>
            <a:ext cx="2232248" cy="648072"/>
          </a:xfrm>
          <a:prstGeom prst="rect">
            <a:avLst/>
          </a:prstGeom>
          <a:solidFill>
            <a:srgbClr val="0000FF"/>
          </a:solid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smtClean="0">
                <a:solidFill>
                  <a:srgbClr val="FFFFFF"/>
                </a:solidFill>
                <a:effectLst>
                  <a:glow rad="317500">
                    <a:srgbClr val="000000">
                      <a:alpha val="91000"/>
                    </a:srgbClr>
                  </a:glow>
                </a:effectLst>
                <a:cs typeface="Arial"/>
              </a:rPr>
              <a:t>Feelings</a:t>
            </a:r>
            <a:endParaRPr lang="en-US" sz="3200" b="1" i="1" dirty="0">
              <a:solidFill>
                <a:srgbClr val="FFFFFF"/>
              </a:solidFill>
              <a:effectLst>
                <a:glow rad="317500">
                  <a:srgbClr val="000000">
                    <a:alpha val="91000"/>
                  </a:srgbClr>
                </a:glow>
              </a:effectLst>
              <a:cs typeface="Arial"/>
            </a:endParaRPr>
          </a:p>
        </p:txBody>
      </p:sp>
      <p:sp>
        <p:nvSpPr>
          <p:cNvPr id="17" name="Oval 16"/>
          <p:cNvSpPr>
            <a:spLocks noChangeArrowheads="1"/>
          </p:cNvSpPr>
          <p:nvPr/>
        </p:nvSpPr>
        <p:spPr bwMode="auto">
          <a:xfrm rot="-1103677">
            <a:off x="5446713" y="3141663"/>
            <a:ext cx="3625850" cy="2644775"/>
          </a:xfrm>
          <a:prstGeom prst="ellipse">
            <a:avLst/>
          </a:prstGeom>
          <a:noFill/>
          <a:ln w="76200">
            <a:solidFill>
              <a:srgbClr val="8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a typeface="MS PGothic" pitchFamily="34" charset="-128"/>
            </a:endParaRPr>
          </a:p>
        </p:txBody>
      </p:sp>
      <p:sp>
        <p:nvSpPr>
          <p:cNvPr id="18" name="Title 1"/>
          <p:cNvSpPr txBox="1">
            <a:spLocks/>
          </p:cNvSpPr>
          <p:nvPr/>
        </p:nvSpPr>
        <p:spPr bwMode="auto">
          <a:xfrm>
            <a:off x="6648530" y="4005064"/>
            <a:ext cx="2520280" cy="576064"/>
          </a:xfrm>
          <a:prstGeom prst="rect">
            <a:avLst/>
          </a:prstGeom>
          <a:solidFill>
            <a:srgbClr val="800000"/>
          </a:solid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smtClean="0">
                <a:solidFill>
                  <a:srgbClr val="FFFFFF"/>
                </a:solidFill>
                <a:effectLst>
                  <a:glow rad="317500">
                    <a:srgbClr val="000000">
                      <a:alpha val="91000"/>
                    </a:srgbClr>
                  </a:glow>
                </a:effectLst>
                <a:cs typeface="Arial"/>
              </a:rPr>
              <a:t>Attitudes</a:t>
            </a:r>
            <a:endParaRPr lang="en-US" sz="3200" b="1" i="1" dirty="0">
              <a:solidFill>
                <a:srgbClr val="FFFFFF"/>
              </a:solidFill>
              <a:effectLst>
                <a:glow rad="317500">
                  <a:srgbClr val="000000">
                    <a:alpha val="91000"/>
                  </a:srgbClr>
                </a:glow>
              </a:effectLst>
              <a:cs typeface="Arial"/>
            </a:endParaRPr>
          </a:p>
        </p:txBody>
      </p:sp>
      <p:sp>
        <p:nvSpPr>
          <p:cNvPr id="19" name="Oval 18"/>
          <p:cNvSpPr>
            <a:spLocks noChangeArrowheads="1"/>
          </p:cNvSpPr>
          <p:nvPr/>
        </p:nvSpPr>
        <p:spPr bwMode="auto">
          <a:xfrm rot="-3875639">
            <a:off x="847726" y="1184275"/>
            <a:ext cx="2563812" cy="3436937"/>
          </a:xfrm>
          <a:prstGeom prst="ellipse">
            <a:avLst/>
          </a:prstGeom>
          <a:noFill/>
          <a:ln w="76200">
            <a:solidFill>
              <a:srgbClr val="80008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a typeface="MS PGothic" pitchFamily="34" charset="-128"/>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smtClean="0">
                <a:solidFill>
                  <a:srgbClr val="FFFFFF"/>
                </a:solidFill>
                <a:effectLst>
                  <a:glow rad="317500">
                    <a:srgbClr val="000000">
                      <a:alpha val="91000"/>
                    </a:srgbClr>
                  </a:glow>
                </a:effectLst>
                <a:latin typeface="Apple Chancery"/>
                <a:cs typeface="Apple Chancery"/>
              </a:rPr>
              <a:t>Galatians 5:22-23</a:t>
            </a:r>
            <a:endParaRPr lang="en-US" sz="3600" b="1" dirty="0">
              <a:solidFill>
                <a:srgbClr val="FFFFFF"/>
              </a:solidFill>
              <a:effectLst>
                <a:glow rad="317500">
                  <a:srgbClr val="000000">
                    <a:alpha val="91000"/>
                  </a:srgbClr>
                </a:glow>
              </a:effectLst>
              <a:latin typeface="Apple Chancery"/>
              <a:cs typeface="Apple Chancery"/>
            </a:endParaRPr>
          </a:p>
        </p:txBody>
      </p:sp>
      <p:sp>
        <p:nvSpPr>
          <p:cNvPr id="22" name="Oval 21"/>
          <p:cNvSpPr/>
          <p:nvPr/>
        </p:nvSpPr>
        <p:spPr bwMode="auto">
          <a:xfrm rot="16689425">
            <a:off x="1984375" y="2709863"/>
            <a:ext cx="2562225" cy="5527675"/>
          </a:xfrm>
          <a:prstGeom prst="ellipse">
            <a:avLst/>
          </a:prstGeom>
          <a:noFill/>
          <a:ln w="76200" cap="flat" cmpd="sng" algn="ctr">
            <a:solidFill>
              <a:schemeClr val="accent5">
                <a:lumMod val="25000"/>
              </a:schemeClr>
            </a:solidFill>
            <a:prstDash val="solid"/>
            <a:round/>
            <a:headEnd type="none" w="med" len="med"/>
            <a:tailEnd type="none" w="med" len="med"/>
          </a:ln>
          <a:effectLst/>
          <a:extLst/>
        </p:spPr>
        <p:txBody>
          <a:bodyPr/>
          <a:lstStyle/>
          <a:p>
            <a:pPr fontAlgn="base">
              <a:spcBef>
                <a:spcPct val="0"/>
              </a:spcBef>
              <a:spcAft>
                <a:spcPct val="0"/>
              </a:spcAft>
              <a:defRPr/>
            </a:pPr>
            <a:endParaRPr lang="en-US" sz="2400">
              <a:solidFill>
                <a:srgbClr val="000000"/>
              </a:solidFill>
              <a:latin typeface="Times New Roman" charset="0"/>
              <a:ea typeface="ＭＳ Ｐゴシック" charset="0"/>
              <a:cs typeface="Arial" charset="0"/>
            </a:endParaRPr>
          </a:p>
        </p:txBody>
      </p:sp>
      <p:sp>
        <p:nvSpPr>
          <p:cNvPr id="23" name="Title 1"/>
          <p:cNvSpPr txBox="1">
            <a:spLocks/>
          </p:cNvSpPr>
          <p:nvPr/>
        </p:nvSpPr>
        <p:spPr bwMode="auto">
          <a:xfrm>
            <a:off x="1043608" y="5445224"/>
            <a:ext cx="2483768" cy="720080"/>
          </a:xfrm>
          <a:prstGeom prst="rect">
            <a:avLst/>
          </a:prstGeom>
          <a:solidFill>
            <a:schemeClr val="accent5">
              <a:lumMod val="25000"/>
            </a:schemeClr>
          </a:solid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smtClean="0">
                <a:solidFill>
                  <a:srgbClr val="FFFFFF"/>
                </a:solidFill>
                <a:effectLst>
                  <a:glow rad="317500">
                    <a:srgbClr val="000000">
                      <a:alpha val="91000"/>
                    </a:srgbClr>
                  </a:glow>
                </a:effectLst>
                <a:cs typeface="Arial"/>
              </a:rPr>
              <a:t>Character</a:t>
            </a:r>
            <a:endParaRPr lang="en-US" sz="3200" b="1" i="1" dirty="0">
              <a:solidFill>
                <a:srgbClr val="FFFFFF"/>
              </a:solidFill>
              <a:effectLst>
                <a:glow rad="317500">
                  <a:srgbClr val="000000">
                    <a:alpha val="91000"/>
                  </a:srgbClr>
                </a:glow>
              </a:effectLst>
              <a:cs typeface="Arial"/>
            </a:endParaRPr>
          </a:p>
        </p:txBody>
      </p:sp>
      <p:sp>
        <p:nvSpPr>
          <p:cNvPr id="20" name="Title 1"/>
          <p:cNvSpPr txBox="1">
            <a:spLocks/>
          </p:cNvSpPr>
          <p:nvPr/>
        </p:nvSpPr>
        <p:spPr bwMode="auto">
          <a:xfrm>
            <a:off x="0" y="2780928"/>
            <a:ext cx="2483768" cy="720080"/>
          </a:xfrm>
          <a:prstGeom prst="rect">
            <a:avLst/>
          </a:prstGeom>
          <a:solidFill>
            <a:srgbClr val="660066"/>
          </a:solid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smtClean="0">
                <a:solidFill>
                  <a:srgbClr val="FFFFFF"/>
                </a:solidFill>
                <a:effectLst>
                  <a:glow rad="317500">
                    <a:srgbClr val="000000">
                      <a:alpha val="91000"/>
                    </a:srgbClr>
                  </a:glow>
                </a:effectLst>
                <a:cs typeface="Arial"/>
              </a:rPr>
              <a:t>Behavior</a:t>
            </a:r>
            <a:endParaRPr lang="en-US" sz="3200" b="1" i="1" dirty="0">
              <a:solidFill>
                <a:srgbClr val="FFFFFF"/>
              </a:solidFill>
              <a:effectLst>
                <a:glow rad="317500">
                  <a:srgbClr val="000000">
                    <a:alpha val="91000"/>
                  </a:srgbClr>
                </a:glow>
              </a:effectLst>
              <a:cs typeface="Arial"/>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smtClean="0">
                <a:solidFill>
                  <a:srgbClr val="FFFFFF"/>
                </a:solidFill>
                <a:effectLst>
                  <a:glow rad="317500">
                    <a:srgbClr val="000000">
                      <a:alpha val="91000"/>
                    </a:srgbClr>
                  </a:glow>
                </a:effectLst>
                <a:latin typeface="Apple Chancery"/>
                <a:cs typeface="Apple Chancery"/>
              </a:rPr>
              <a:t>Self-Control</a:t>
            </a:r>
            <a:endParaRPr lang="en-US" b="1" dirty="0">
              <a:solidFill>
                <a:srgbClr val="FFFFFF"/>
              </a:solidFill>
              <a:effectLst>
                <a:glow rad="317500">
                  <a:srgbClr val="000000">
                    <a:alpha val="91000"/>
                  </a:srgbClr>
                </a:glow>
              </a:effectLst>
              <a:latin typeface="Apple Chancery"/>
              <a:cs typeface="Apple Chancery"/>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defRPr/>
            </a:pPr>
            <a:r>
              <a:rPr lang="en-US" b="1" dirty="0" smtClean="0">
                <a:solidFill>
                  <a:srgbClr val="FFFFFF"/>
                </a:solidFill>
                <a:effectLst>
                  <a:glow rad="317500">
                    <a:schemeClr val="tx1">
                      <a:alpha val="91000"/>
                    </a:schemeClr>
                  </a:glow>
                </a:effectLst>
                <a:latin typeface="Apple Chancery"/>
                <a:cs typeface="Apple Chancery"/>
              </a:rPr>
              <a:t>The Fruit of the Spirit</a:t>
            </a:r>
            <a:endParaRPr lang="en-US" b="1" dirty="0">
              <a:solidFill>
                <a:srgbClr val="FFFFFF"/>
              </a:solidFill>
              <a:effectLst>
                <a:glow rad="317500">
                  <a:schemeClr val="tx1">
                    <a:alpha val="91000"/>
                  </a:schemeClr>
                </a:glow>
              </a:effectLst>
              <a:latin typeface="Apple Chancery"/>
              <a:cs typeface="Apple Chancery"/>
            </a:endParaRPr>
          </a:p>
        </p:txBody>
      </p:sp>
      <p:sp>
        <p:nvSpPr>
          <p:cNvPr id="400387" name="Text Box 123"/>
          <p:cNvSpPr txBox="1">
            <a:spLocks noChangeArrowheads="1"/>
          </p:cNvSpPr>
          <p:nvPr/>
        </p:nvSpPr>
        <p:spPr bwMode="auto">
          <a:xfrm>
            <a:off x="9251950" y="19050"/>
            <a:ext cx="884238" cy="461963"/>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sz="2400" b="1">
                <a:solidFill>
                  <a:srgbClr val="FFFFFF"/>
                </a:solidFill>
                <a:ea typeface="MS PGothic" pitchFamily="34" charset="-128"/>
              </a:rPr>
              <a:t>xliii</a:t>
            </a:r>
            <a:endParaRPr lang="en-US" sz="2400">
              <a:solidFill>
                <a:srgbClr val="FFFFFF"/>
              </a:solidFill>
              <a:ea typeface="MS PGothic" pitchFamily="34" charset="-128"/>
            </a:endParaRPr>
          </a:p>
        </p:txBody>
      </p:sp>
      <p:pic>
        <p:nvPicPr>
          <p:cNvPr id="400388" name="Picture 4" descr="O_Come_Holy_Spirit_by_LordShadowblade.jpg"/>
          <p:cNvPicPr>
            <a:picLocks noChangeAspect="1"/>
          </p:cNvPicPr>
          <p:nvPr/>
        </p:nvPicPr>
        <p:blipFill>
          <a:blip r:embed="rId2" cstate="print"/>
          <a:srcRect/>
          <a:stretch>
            <a:fillRect/>
          </a:stretch>
        </p:blipFill>
        <p:spPr bwMode="auto">
          <a:xfrm>
            <a:off x="2047875" y="1125538"/>
            <a:ext cx="5619750" cy="5211762"/>
          </a:xfrm>
          <a:prstGeom prst="rect">
            <a:avLst/>
          </a:prstGeom>
          <a:noFill/>
          <a:ln w="9525">
            <a:noFill/>
            <a:miter lim="800000"/>
            <a:headEnd/>
            <a:tailEnd/>
          </a:ln>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00"/>
                </a:solidFill>
                <a:effectLst>
                  <a:glow rad="317500">
                    <a:srgbClr val="000000">
                      <a:alpha val="91000"/>
                    </a:srgbClr>
                  </a:glow>
                </a:effectLst>
                <a:latin typeface="Apple Chancery"/>
                <a:cs typeface="Apple Chancery"/>
              </a:rPr>
              <a:t>Love</a:t>
            </a:r>
            <a:r>
              <a:rPr lang="fr-FR" b="1" dirty="0" smtClean="0">
                <a:solidFill>
                  <a:srgbClr val="FFFF00"/>
                </a:solidFill>
                <a:effectLst>
                  <a:glow rad="317500">
                    <a:srgbClr val="000000">
                      <a:alpha val="91000"/>
                    </a:srgbClr>
                  </a:glow>
                </a:effectLst>
                <a:latin typeface="Apple Chancery"/>
                <a:cs typeface="Apple Chancery"/>
              </a:rPr>
              <a:t>'</a:t>
            </a:r>
            <a:r>
              <a:rPr lang="en-US" b="1" dirty="0" smtClean="0">
                <a:solidFill>
                  <a:srgbClr val="FFFF00"/>
                </a:solidFill>
                <a:effectLst>
                  <a:glow rad="317500">
                    <a:srgbClr val="000000">
                      <a:alpha val="91000"/>
                    </a:srgbClr>
                  </a:glow>
                </a:effectLst>
                <a:latin typeface="Apple Chancery"/>
                <a:cs typeface="Apple Chancery"/>
              </a:rPr>
              <a:t>s</a:t>
            </a:r>
            <a:endParaRPr lang="en-US" b="1" dirty="0">
              <a:solidFill>
                <a:srgbClr val="FFFF00"/>
              </a:solidFill>
              <a:effectLst>
                <a:glow rad="317500">
                  <a:srgbClr val="000000">
                    <a:alpha val="91000"/>
                  </a:srgbClr>
                </a:glow>
              </a:effectLst>
              <a:latin typeface="Apple Chancery"/>
              <a:cs typeface="Apple Chancery"/>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FF"/>
                </a:solidFill>
                <a:effectLst>
                  <a:glow rad="317500">
                    <a:srgbClr val="000000">
                      <a:alpha val="91000"/>
                    </a:srgbClr>
                  </a:glow>
                </a:effectLst>
                <a:latin typeface="Apple Chancery"/>
                <a:cs typeface="Apple Chancery"/>
              </a:rPr>
              <a:t>Joy</a:t>
            </a:r>
            <a:endParaRPr lang="en-US" b="1" dirty="0">
              <a:solidFill>
                <a:srgbClr val="FFFFFF"/>
              </a:solidFill>
              <a:effectLst>
                <a:glow rad="317500">
                  <a:srgbClr val="000000">
                    <a:alpha val="91000"/>
                  </a:srgbClr>
                </a:glow>
              </a:effectLst>
              <a:latin typeface="Apple Chancery"/>
              <a:cs typeface="Apple Chancery"/>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smtClean="0">
                <a:solidFill>
                  <a:srgbClr val="FFFFFF"/>
                </a:solidFill>
                <a:effectLst>
                  <a:glow rad="317500">
                    <a:srgbClr val="000000">
                      <a:alpha val="91000"/>
                    </a:srgbClr>
                  </a:glow>
                </a:effectLst>
                <a:latin typeface="Apple Chancery"/>
                <a:cs typeface="Apple Chancery"/>
              </a:rPr>
              <a:t>Peace</a:t>
            </a:r>
            <a:endParaRPr lang="en-US" b="1" dirty="0">
              <a:solidFill>
                <a:srgbClr val="FFFFFF"/>
              </a:solidFill>
              <a:effectLst>
                <a:glow rad="317500">
                  <a:srgbClr val="000000">
                    <a:alpha val="91000"/>
                  </a:srgbClr>
                </a:glow>
              </a:effectLst>
              <a:latin typeface="Apple Chancery"/>
              <a:cs typeface="Apple Chancery"/>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smtClean="0">
                <a:solidFill>
                  <a:srgbClr val="FFFFFF"/>
                </a:solidFill>
                <a:effectLst>
                  <a:glow rad="317500">
                    <a:srgbClr val="000000">
                      <a:alpha val="91000"/>
                    </a:srgbClr>
                  </a:glow>
                </a:effectLst>
                <a:latin typeface="Apple Chancery"/>
                <a:cs typeface="Apple Chancery"/>
              </a:rPr>
              <a:t>Patience</a:t>
            </a:r>
            <a:endParaRPr lang="en-US" b="1" dirty="0">
              <a:solidFill>
                <a:srgbClr val="FFFFFF"/>
              </a:solidFill>
              <a:effectLst>
                <a:glow rad="317500">
                  <a:srgbClr val="000000">
                    <a:alpha val="91000"/>
                  </a:srgbClr>
                </a:glow>
              </a:effectLst>
              <a:latin typeface="Apple Chancery"/>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smtClean="0">
                <a:solidFill>
                  <a:srgbClr val="FFFFFF"/>
                </a:solidFill>
                <a:effectLst>
                  <a:glow rad="317500">
                    <a:srgbClr val="000000">
                      <a:alpha val="91000"/>
                    </a:srgbClr>
                  </a:glow>
                </a:effectLst>
                <a:latin typeface="Apple Chancery"/>
                <a:cs typeface="Apple Chancery"/>
              </a:rPr>
              <a:t>Kindness</a:t>
            </a:r>
            <a:endParaRPr lang="en-US" b="1" dirty="0">
              <a:solidFill>
                <a:srgbClr val="FFFFFF"/>
              </a:solidFill>
              <a:effectLst>
                <a:glow rad="317500">
                  <a:srgbClr val="000000">
                    <a:alpha val="91000"/>
                  </a:srgbClr>
                </a:glow>
              </a:effectLst>
              <a:latin typeface="Apple Chancery"/>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FF"/>
                </a:solidFill>
                <a:effectLst>
                  <a:glow rad="317500">
                    <a:srgbClr val="000000">
                      <a:alpha val="91000"/>
                    </a:srgbClr>
                  </a:glow>
                </a:effectLst>
                <a:latin typeface="Apple Chancery"/>
                <a:cs typeface="Apple Chancery"/>
              </a:rPr>
              <a:t>Goodness</a:t>
            </a:r>
            <a:endParaRPr lang="en-US" b="1" dirty="0">
              <a:solidFill>
                <a:srgbClr val="FFFFFF"/>
              </a:solidFill>
              <a:effectLst>
                <a:glow rad="317500">
                  <a:srgbClr val="000000">
                    <a:alpha val="91000"/>
                  </a:srgbClr>
                </a:glow>
              </a:effectLst>
              <a:latin typeface="Apple Chancery"/>
              <a:cs typeface="Apple Chancery"/>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smtClean="0">
                <a:solidFill>
                  <a:srgbClr val="FFFFFF"/>
                </a:solidFill>
                <a:effectLst>
                  <a:glow rad="317500">
                    <a:srgbClr val="000000">
                      <a:alpha val="91000"/>
                    </a:srgbClr>
                  </a:glow>
                </a:effectLst>
                <a:latin typeface="Apple Chancery"/>
                <a:cs typeface="Apple Chancery"/>
              </a:rPr>
              <a:t>Faithfulness</a:t>
            </a:r>
            <a:endParaRPr lang="en-US" b="1" dirty="0">
              <a:solidFill>
                <a:srgbClr val="FFFFFF"/>
              </a:solidFill>
              <a:effectLst>
                <a:glow rad="317500">
                  <a:srgbClr val="000000">
                    <a:alpha val="91000"/>
                  </a:srgbClr>
                </a:glow>
              </a:effectLst>
              <a:latin typeface="Apple Chancery"/>
              <a:cs typeface="Apple Chancery"/>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smtClean="0">
                <a:solidFill>
                  <a:srgbClr val="FFFFFF"/>
                </a:solidFill>
                <a:effectLst>
                  <a:glow rad="317500">
                    <a:srgbClr val="000000">
                      <a:alpha val="91000"/>
                    </a:srgbClr>
                  </a:glow>
                </a:effectLst>
                <a:latin typeface="Apple Chancery"/>
                <a:cs typeface="Apple Chancery"/>
              </a:rPr>
              <a:t>Gentleness</a:t>
            </a:r>
            <a:endParaRPr lang="en-US" b="1" dirty="0">
              <a:solidFill>
                <a:srgbClr val="FFFFFF"/>
              </a:solidFill>
              <a:effectLst>
                <a:glow rad="317500">
                  <a:srgbClr val="000000">
                    <a:alpha val="91000"/>
                  </a:srgbClr>
                </a:glow>
              </a:effectLst>
              <a:latin typeface="Apple Chancery"/>
              <a:cs typeface="Apple Chancery"/>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smtClean="0">
                <a:solidFill>
                  <a:srgbClr val="FFFFFF"/>
                </a:solidFill>
                <a:effectLst>
                  <a:glow rad="317500">
                    <a:srgbClr val="000000">
                      <a:alpha val="91000"/>
                    </a:srgbClr>
                  </a:glow>
                </a:effectLst>
                <a:latin typeface="Apple Chancery"/>
                <a:cs typeface="Apple Chancery"/>
              </a:rPr>
              <a:t>Galatians 5:22-23</a:t>
            </a:r>
            <a:endParaRPr lang="en-US" sz="3600" b="1" dirty="0">
              <a:solidFill>
                <a:srgbClr val="FFFFFF"/>
              </a:solidFill>
              <a:effectLst>
                <a:glow rad="317500">
                  <a:srgbClr val="000000">
                    <a:alpha val="91000"/>
                  </a:srgbClr>
                </a:glow>
              </a:effectLst>
              <a:latin typeface="Apple Chancery"/>
              <a:cs typeface="Apple Chancery"/>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smtClean="0">
                <a:solidFill>
                  <a:srgbClr val="FFFFFF"/>
                </a:solidFill>
                <a:effectLst>
                  <a:glow rad="317500">
                    <a:srgbClr val="000000">
                      <a:alpha val="91000"/>
                    </a:srgbClr>
                  </a:glow>
                </a:effectLst>
                <a:latin typeface="Apple Chancery"/>
                <a:cs typeface="Apple Chancery"/>
              </a:rPr>
              <a:t>Self-Control</a:t>
            </a:r>
            <a:endParaRPr lang="en-US" b="1" dirty="0">
              <a:solidFill>
                <a:srgbClr val="FFFFFF"/>
              </a:solidFill>
              <a:effectLst>
                <a:glow rad="317500">
                  <a:srgbClr val="000000">
                    <a:alpha val="91000"/>
                  </a:srgbClr>
                </a:glow>
              </a:effectLst>
              <a:latin typeface="Apple Chancery"/>
              <a:cs typeface="Apple Chancery"/>
            </a:endParaRP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00"/>
                </a:solidFill>
                <a:effectLst>
                  <a:glow rad="317500">
                    <a:srgbClr val="000000">
                      <a:alpha val="91000"/>
                    </a:srgbClr>
                  </a:glow>
                </a:effectLst>
                <a:latin typeface="Apple Chancery"/>
                <a:cs typeface="Apple Chancery"/>
              </a:rPr>
              <a:t>Strength</a:t>
            </a:r>
            <a:endParaRPr lang="en-US" b="1" dirty="0">
              <a:solidFill>
                <a:srgbClr val="FFFF00"/>
              </a:solidFill>
              <a:effectLst>
                <a:glow rad="317500">
                  <a:srgbClr val="000000">
                    <a:alpha val="91000"/>
                  </a:srgbClr>
                </a:glow>
              </a:effectLst>
              <a:latin typeface="Apple Chancery"/>
              <a:cs typeface="Apple Chancery"/>
            </a:endParaRP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00"/>
                </a:solidFill>
                <a:effectLst>
                  <a:glow rad="317500">
                    <a:srgbClr val="000000">
                      <a:alpha val="91000"/>
                    </a:srgbClr>
                  </a:glow>
                </a:effectLst>
                <a:latin typeface="Apple Chancery"/>
                <a:cs typeface="Apple Chancery"/>
              </a:rPr>
              <a:t>Security</a:t>
            </a:r>
            <a:endParaRPr lang="en-US" b="1" dirty="0">
              <a:solidFill>
                <a:srgbClr val="FFFF00"/>
              </a:solidFill>
              <a:effectLst>
                <a:glow rad="317500">
                  <a:srgbClr val="000000">
                    <a:alpha val="91000"/>
                  </a:srgbClr>
                </a:glow>
              </a:effectLst>
              <a:latin typeface="Apple Chancery"/>
              <a:cs typeface="Apple Chancery"/>
            </a:endParaRP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00"/>
                </a:solidFill>
                <a:effectLst>
                  <a:glow rad="317500">
                    <a:srgbClr val="000000">
                      <a:alpha val="91000"/>
                    </a:srgbClr>
                  </a:glow>
                </a:effectLst>
                <a:latin typeface="Apple Chancery"/>
                <a:cs typeface="Apple Chancery"/>
              </a:rPr>
              <a:t>Endurance</a:t>
            </a:r>
            <a:endParaRPr lang="en-US" b="1" dirty="0">
              <a:solidFill>
                <a:srgbClr val="FFFF00"/>
              </a:solidFill>
              <a:effectLst>
                <a:glow rad="317500">
                  <a:srgbClr val="000000">
                    <a:alpha val="91000"/>
                  </a:srgbClr>
                </a:glow>
              </a:effectLst>
              <a:latin typeface="Apple Chancery"/>
              <a:cs typeface="Apple Chancery"/>
            </a:endParaRP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00"/>
                </a:solidFill>
                <a:effectLst>
                  <a:glow rad="317500">
                    <a:srgbClr val="000000">
                      <a:alpha val="91000"/>
                    </a:srgbClr>
                  </a:glow>
                </a:effectLst>
                <a:latin typeface="Apple Chancery"/>
                <a:cs typeface="Apple Chancery"/>
              </a:rPr>
              <a:t>Conduct</a:t>
            </a:r>
            <a:endParaRPr lang="en-US" b="1" dirty="0">
              <a:solidFill>
                <a:srgbClr val="FFFF00"/>
              </a:solidFill>
              <a:effectLst>
                <a:glow rad="317500">
                  <a:srgbClr val="000000">
                    <a:alpha val="91000"/>
                  </a:srgbClr>
                </a:glow>
              </a:effectLst>
              <a:latin typeface="Apple Chancery"/>
              <a:cs typeface="Apple Chancery"/>
            </a:endParaRP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00"/>
                </a:solidFill>
                <a:effectLst>
                  <a:glow rad="317500">
                    <a:srgbClr val="000000">
                      <a:alpha val="91000"/>
                    </a:srgbClr>
                  </a:glow>
                </a:effectLst>
                <a:latin typeface="Apple Chancery"/>
                <a:cs typeface="Apple Chancery"/>
              </a:rPr>
              <a:t>Character</a:t>
            </a:r>
            <a:endParaRPr lang="en-US" b="1" dirty="0">
              <a:solidFill>
                <a:srgbClr val="FFFF00"/>
              </a:solidFill>
              <a:effectLst>
                <a:glow rad="317500">
                  <a:srgbClr val="000000">
                    <a:alpha val="91000"/>
                  </a:srgbClr>
                </a:glow>
              </a:effectLst>
              <a:latin typeface="Apple Chancery"/>
              <a:cs typeface="Apple Chancery"/>
            </a:endParaRP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00"/>
                </a:solidFill>
                <a:effectLst>
                  <a:glow rad="317500">
                    <a:srgbClr val="000000">
                      <a:alpha val="91000"/>
                    </a:srgbClr>
                  </a:glow>
                </a:effectLst>
                <a:latin typeface="Apple Chancery"/>
                <a:cs typeface="Apple Chancery"/>
              </a:rPr>
              <a:t>Confidence</a:t>
            </a:r>
            <a:endParaRPr lang="en-US" b="1" dirty="0">
              <a:solidFill>
                <a:srgbClr val="FFFF00"/>
              </a:solidFill>
              <a:effectLst>
                <a:glow rad="317500">
                  <a:srgbClr val="000000">
                    <a:alpha val="91000"/>
                  </a:srgbClr>
                </a:glow>
              </a:effectLst>
              <a:latin typeface="Apple Chancery"/>
              <a:cs typeface="Apple Chancery"/>
            </a:endParaRP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00"/>
                </a:solidFill>
                <a:effectLst>
                  <a:glow rad="317500">
                    <a:srgbClr val="000000">
                      <a:alpha val="91000"/>
                    </a:srgbClr>
                  </a:glow>
                </a:effectLst>
                <a:latin typeface="Apple Chancery"/>
                <a:cs typeface="Apple Chancery"/>
              </a:rPr>
              <a:t>Humility</a:t>
            </a:r>
            <a:endParaRPr lang="en-US" b="1" dirty="0">
              <a:solidFill>
                <a:srgbClr val="FFFF00"/>
              </a:solidFill>
              <a:effectLst>
                <a:glow rad="317500">
                  <a:srgbClr val="000000">
                    <a:alpha val="91000"/>
                  </a:srgbClr>
                </a:glow>
              </a:effectLst>
              <a:latin typeface="Apple Chancery"/>
              <a:cs typeface="Apple Chancery"/>
            </a:endParaRP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smtClean="0">
                <a:solidFill>
                  <a:srgbClr val="FFFF00"/>
                </a:solidFill>
                <a:effectLst>
                  <a:glow rad="317500">
                    <a:srgbClr val="000000">
                      <a:alpha val="91000"/>
                    </a:srgbClr>
                  </a:glow>
                </a:effectLst>
                <a:latin typeface="Apple Chancery"/>
                <a:cs typeface="Apple Chancery"/>
              </a:rPr>
              <a:t>Victory</a:t>
            </a:r>
            <a:endParaRPr lang="en-US" b="1" dirty="0">
              <a:solidFill>
                <a:srgbClr val="FFFF00"/>
              </a:solidFill>
              <a:effectLst>
                <a:glow rad="317500">
                  <a:srgbClr val="000000">
                    <a:alpha val="91000"/>
                  </a:srgbClr>
                </a:glow>
              </a:effectLst>
              <a:latin typeface="Apple Chancery"/>
              <a:cs typeface="Apple Chancery"/>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print"/>
          <a:srcRect r="11465"/>
          <a:stretch>
            <a:fillRect/>
          </a:stretch>
        </p:blipFill>
        <p:spPr bwMode="auto">
          <a:xfrm>
            <a:off x="0" y="0"/>
            <a:ext cx="9144000" cy="6884988"/>
          </a:xfrm>
          <a:prstGeom prst="rect">
            <a:avLst/>
          </a:prstGeom>
          <a:noFill/>
          <a:ln w="9525">
            <a:noFill/>
            <a:miter lim="800000"/>
            <a:headEnd/>
            <a:tailEnd/>
          </a:ln>
        </p:spPr>
      </p:pic>
      <p:sp>
        <p:nvSpPr>
          <p:cNvPr id="2" name="Title 1"/>
          <p:cNvSpPr>
            <a:spLocks noGrp="1"/>
          </p:cNvSpPr>
          <p:nvPr>
            <p:ph type="title"/>
          </p:nvPr>
        </p:nvSpPr>
        <p:spPr>
          <a:xfrm>
            <a:off x="38100" y="188640"/>
            <a:ext cx="9142413"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16" tIns="45709" rIns="91416" bIns="45709"/>
          <a:lstStyle/>
          <a:p>
            <a:pPr>
              <a:defRPr/>
            </a:pPr>
            <a:r>
              <a:rPr lang="en-US" sz="5400" dirty="0">
                <a:solidFill>
                  <a:srgbClr val="FFFFFF"/>
                </a:solidFill>
                <a:effectLst>
                  <a:glow rad="317500">
                    <a:schemeClr val="tx1">
                      <a:alpha val="91000"/>
                    </a:schemeClr>
                  </a:glow>
                </a:effectLst>
                <a:latin typeface="Apple Chancery"/>
                <a:cs typeface="Apple Chancery"/>
              </a:rPr>
              <a:t>Are </a:t>
            </a:r>
            <a:r>
              <a:rPr lang="en-US" sz="5400" dirty="0">
                <a:solidFill>
                  <a:srgbClr val="FFFF00"/>
                </a:solidFill>
                <a:effectLst>
                  <a:glow rad="317500">
                    <a:schemeClr val="tx1">
                      <a:alpha val="91000"/>
                    </a:schemeClr>
                  </a:glow>
                </a:effectLst>
                <a:latin typeface="Apple Chancery"/>
                <a:cs typeface="Apple Chancery"/>
              </a:rPr>
              <a:t>you</a:t>
            </a:r>
            <a:r>
              <a:rPr lang="en-US" sz="5400" dirty="0">
                <a:solidFill>
                  <a:srgbClr val="FFFFFF"/>
                </a:solidFill>
                <a:effectLst>
                  <a:glow rad="317500">
                    <a:schemeClr val="tx1">
                      <a:alpha val="91000"/>
                    </a:schemeClr>
                  </a:glow>
                </a:effectLst>
                <a:latin typeface="Apple Chancery"/>
                <a:cs typeface="Apple Chancery"/>
              </a:rPr>
              <a:t> surrendered to Christ?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3"/>
          <p:cNvPicPr>
            <a:picLocks noChangeAspect="1" noChangeArrowheads="1"/>
          </p:cNvPicPr>
          <p:nvPr/>
        </p:nvPicPr>
        <p:blipFill>
          <a:blip r:embed="rId4">
            <a:extLst>
              <a:ext uri="{28A0092B-C50C-407E-A947-70E740481C1C}">
                <a14:useLocalDpi xmlns:a14="http://schemas.microsoft.com/office/drawing/2010/main" val="0"/>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126981"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lnSpc>
                <a:spcPct val="90000"/>
              </a:lnSpc>
              <a:spcBef>
                <a:spcPct val="20000"/>
              </a:spcBef>
              <a:spcAft>
                <a:spcPct val="0"/>
              </a:spcAft>
            </a:pPr>
            <a:r>
              <a:rPr lang="ja-JP" altLang="en-US" sz="3600" b="1" smtClean="0">
                <a:solidFill>
                  <a:srgbClr val="FFFFFF"/>
                </a:solidFill>
                <a:latin typeface="Arial" charset="0"/>
                <a:ea typeface="ＭＳ Ｐゴシック" charset="0"/>
                <a:cs typeface="Arial" charset="0"/>
              </a:rPr>
              <a:t>“</a:t>
            </a:r>
            <a:r>
              <a:rPr lang="en-US" altLang="ja-JP" sz="3600" b="1" smtClean="0">
                <a:solidFill>
                  <a:srgbClr val="FFFFFF"/>
                </a:solidFill>
                <a:latin typeface="Arial" charset="0"/>
                <a:ea typeface="ＭＳ Ｐゴシック" charset="0"/>
                <a:cs typeface="Arial" charset="0"/>
              </a:rPr>
              <a:t>Hỡi anh em, ví bằng có người nào tình cờ phạm lỗi gì, anh em là kẻ có Đức Thánh Linh, hãy lấy lòng mềm mại mà sửa họ lại</a:t>
            </a:r>
            <a:r>
              <a:rPr lang="ja-JP" altLang="en-US" sz="3600" b="1" smtClean="0">
                <a:solidFill>
                  <a:srgbClr val="FFFFFF"/>
                </a:solidFill>
                <a:latin typeface="Arial" charset="0"/>
                <a:ea typeface="ＭＳ Ｐゴシック" charset="0"/>
                <a:cs typeface="Arial" charset="0"/>
              </a:rPr>
              <a:t>”</a:t>
            </a:r>
            <a:endParaRPr lang="en-US" altLang="ja-JP" sz="3600" b="1" smtClean="0">
              <a:solidFill>
                <a:srgbClr val="FFFFFF"/>
              </a:solidFill>
              <a:latin typeface="Arial" charset="0"/>
              <a:ea typeface="ＭＳ Ｐゴシック" charset="0"/>
              <a:cs typeface="Arial" charset="0"/>
            </a:endParaRPr>
          </a:p>
          <a:p>
            <a:pPr algn="r" fontAlgn="base">
              <a:lnSpc>
                <a:spcPct val="90000"/>
              </a:lnSpc>
              <a:spcBef>
                <a:spcPct val="20000"/>
              </a:spcBef>
              <a:spcAft>
                <a:spcPct val="0"/>
              </a:spcAft>
            </a:pPr>
            <a:r>
              <a:rPr lang="en-US" sz="3600" b="1" smtClean="0">
                <a:solidFill>
                  <a:srgbClr val="FFFFFF"/>
                </a:solidFill>
                <a:latin typeface="Arial" charset="0"/>
                <a:ea typeface="ＭＳ Ｐゴシック" charset="0"/>
                <a:cs typeface="Arial" charset="0"/>
              </a:rPr>
              <a:t>Ga-la-ti 6:1</a:t>
            </a:r>
          </a:p>
        </p:txBody>
      </p:sp>
      <p:sp>
        <p:nvSpPr>
          <p:cNvPr id="126982" name="Rectangle 9"/>
          <p:cNvSpPr>
            <a:spLocks noChangeArrowheads="1"/>
          </p:cNvSpPr>
          <p:nvPr/>
        </p:nvSpPr>
        <p:spPr bwMode="auto">
          <a:xfrm>
            <a:off x="900113" y="76200"/>
            <a:ext cx="76342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fontAlgn="base">
              <a:spcBef>
                <a:spcPct val="0"/>
              </a:spcBef>
              <a:spcAft>
                <a:spcPct val="0"/>
              </a:spcAft>
            </a:pPr>
            <a:r>
              <a:rPr lang="en-US" sz="4400" b="1" smtClean="0">
                <a:solidFill>
                  <a:srgbClr val="FFFFFF"/>
                </a:solidFill>
                <a:latin typeface="Arial" charset="0"/>
                <a:ea typeface="ＭＳ Ｐゴシック" charset="0"/>
                <a:cs typeface="Arial" charset="0"/>
              </a:rPr>
              <a:t>Phục Hồi Người Phạm Tội</a:t>
            </a:r>
            <a:endParaRPr lang="en-US" sz="3600" smtClean="0">
              <a:solidFill>
                <a:srgbClr val="FFFFFF"/>
              </a:solidFill>
              <a:latin typeface="Arial" charset="0"/>
              <a:ea typeface="ＭＳ Ｐゴシック" charset="0"/>
              <a:cs typeface="Arial" charset="0"/>
            </a:endParaRPr>
          </a:p>
        </p:txBody>
      </p:sp>
      <p:sp>
        <p:nvSpPr>
          <p:cNvPr id="126983"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b="1" smtClean="0">
                <a:solidFill>
                  <a:srgbClr val="FFFFFF"/>
                </a:solidFill>
                <a:cs typeface="Arial" charset="0"/>
              </a:rPr>
              <a:t>72</a:t>
            </a:r>
          </a:p>
        </p:txBody>
      </p:sp>
    </p:spTree>
    <p:extLst>
      <p:ext uri="{BB962C8B-B14F-4D97-AF65-F5344CB8AC3E}">
        <p14:creationId xmlns:p14="http://schemas.microsoft.com/office/powerpoint/2010/main" val="4125044739"/>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print"/>
          <a:srcRect/>
          <a:stretch>
            <a:fillRect/>
          </a:stretch>
        </p:blipFill>
        <p:spPr bwMode="auto">
          <a:xfrm>
            <a:off x="12700" y="0"/>
            <a:ext cx="9144000" cy="6858000"/>
          </a:xfrm>
          <a:prstGeom prst="rect">
            <a:avLst/>
          </a:prstGeom>
          <a:noFill/>
          <a:ln w="9525">
            <a:noFill/>
            <a:miter lim="800000"/>
            <a:headEnd/>
            <a:tailEnd/>
          </a:ln>
        </p:spPr>
      </p:pic>
      <p:sp>
        <p:nvSpPr>
          <p:cNvPr id="1294338" name="Rectangle 2"/>
          <p:cNvSpPr>
            <a:spLocks noGrp="1" noChangeArrowheads="1"/>
          </p:cNvSpPr>
          <p:nvPr>
            <p:ph type="title"/>
          </p:nvPr>
        </p:nvSpPr>
        <p:spPr>
          <a:xfrm>
            <a:off x="228600" y="228600"/>
            <a:ext cx="8915400" cy="1219200"/>
          </a:xfrm>
          <a:effectLst>
            <a:outerShdw blurRad="25400" dist="25399" dir="2700000" algn="ctr" rotWithShape="0">
              <a:schemeClr val="bg2">
                <a:alpha val="99962"/>
              </a:schemeClr>
            </a:outerShdw>
          </a:effectLst>
        </p:spPr>
        <p:txBody>
          <a:bodyPr/>
          <a:lstStyle/>
          <a:p>
            <a:pPr marL="533400" indent="-533400" algn="l" eaLnBrk="1" hangingPunct="1">
              <a:defRPr/>
            </a:pPr>
            <a:r>
              <a:rPr lang="en-US" sz="3200" i="0" dirty="0" smtClean="0">
                <a:effectLst>
                  <a:glow rad="139700">
                    <a:schemeClr val="bg1">
                      <a:alpha val="75000"/>
                    </a:schemeClr>
                  </a:glow>
                </a:effectLst>
                <a:ea typeface="+mj-ea"/>
              </a:rPr>
              <a:t>The word for "restore" in Galatians 6:1 refers in other contexts to fishermen mending nets</a:t>
            </a:r>
            <a:endParaRPr lang="en-US" sz="3200" i="0" dirty="0">
              <a:effectLst>
                <a:glow rad="139700">
                  <a:schemeClr val="bg1">
                    <a:alpha val="75000"/>
                  </a:schemeClr>
                </a:glow>
              </a:effectLst>
              <a:ea typeface="+mj-ea"/>
            </a:endParaRPr>
          </a:p>
        </p:txBody>
      </p:sp>
      <p:sp>
        <p:nvSpPr>
          <p:cNvPr id="1294339" name="Rectangle 3"/>
          <p:cNvSpPr>
            <a:spLocks noGrp="1" noChangeArrowheads="1"/>
          </p:cNvSpPr>
          <p:nvPr>
            <p:ph type="body" idx="1"/>
          </p:nvPr>
        </p:nvSpPr>
        <p:spPr>
          <a:xfrm>
            <a:off x="1828800" y="3200400"/>
            <a:ext cx="5029200" cy="914400"/>
          </a:xfrm>
          <a:effectLst>
            <a:outerShdw blurRad="25400" dist="25399" dir="2700000" algn="ctr" rotWithShape="0">
              <a:schemeClr val="bg2">
                <a:alpha val="99962"/>
              </a:schemeClr>
            </a:outerShdw>
          </a:effectLst>
        </p:spPr>
        <p:txBody>
          <a:bodyPr/>
          <a:lstStyle/>
          <a:p>
            <a:pPr marL="0" indent="0" algn="r" eaLnBrk="1" hangingPunct="1">
              <a:spcBef>
                <a:spcPct val="0"/>
              </a:spcBef>
              <a:buNone/>
              <a:defRPr/>
            </a:pPr>
            <a:r>
              <a:rPr lang="en-US" sz="6000" i="1" dirty="0" err="1">
                <a:solidFill>
                  <a:schemeClr val="tx2"/>
                </a:solidFill>
                <a:effectLst>
                  <a:glow rad="139700">
                    <a:schemeClr val="bg1">
                      <a:alpha val="75000"/>
                    </a:schemeClr>
                  </a:glow>
                </a:effectLst>
              </a:rPr>
              <a:t>Phục</a:t>
            </a:r>
            <a:r>
              <a:rPr lang="en-US" sz="6000" i="1" dirty="0">
                <a:solidFill>
                  <a:schemeClr val="tx2"/>
                </a:solidFill>
                <a:effectLst>
                  <a:glow rad="139700">
                    <a:schemeClr val="bg1">
                      <a:alpha val="75000"/>
                    </a:schemeClr>
                  </a:glow>
                </a:effectLst>
              </a:rPr>
              <a:t> </a:t>
            </a:r>
            <a:r>
              <a:rPr lang="en-US" sz="6000" i="1" dirty="0" err="1">
                <a:solidFill>
                  <a:schemeClr val="tx2"/>
                </a:solidFill>
                <a:effectLst>
                  <a:glow rad="139700">
                    <a:schemeClr val="bg1">
                      <a:alpha val="75000"/>
                    </a:schemeClr>
                  </a:glow>
                </a:effectLst>
              </a:rPr>
              <a:t>hồi</a:t>
            </a:r>
            <a:r>
              <a:rPr lang="en-US" sz="6000" i="1" dirty="0">
                <a:solidFill>
                  <a:schemeClr val="tx2"/>
                </a:solidFill>
                <a:effectLst>
                  <a:glow rad="139700">
                    <a:schemeClr val="bg1">
                      <a:alpha val="75000"/>
                    </a:schemeClr>
                  </a:glow>
                </a:effectLst>
              </a:rPr>
              <a:t> </a:t>
            </a:r>
            <a:r>
              <a:rPr lang="en-US" sz="6000" i="1" dirty="0" err="1">
                <a:solidFill>
                  <a:schemeClr val="tx2"/>
                </a:solidFill>
                <a:effectLst>
                  <a:glow rad="139700">
                    <a:schemeClr val="bg1">
                      <a:alpha val="75000"/>
                    </a:schemeClr>
                  </a:glow>
                </a:effectLst>
              </a:rPr>
              <a:t>lưới</a:t>
            </a:r>
            <a:endParaRPr lang="en-US" sz="6000" i="1" dirty="0">
              <a:solidFill>
                <a:schemeClr val="tx2"/>
              </a:solidFill>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dist="25399" dir="2700000" algn="ctr" rotWithShape="0">
              <a:schemeClr val="bg2">
                <a:alpha val="99962"/>
              </a:schemeClr>
            </a:outerShdw>
          </a:effectLst>
        </p:spPr>
        <p:txBody>
          <a:bodyPr anchor="ctr"/>
          <a:lstStyle/>
          <a:p>
            <a:pPr algn="r" fontAlgn="base">
              <a:spcBef>
                <a:spcPct val="0"/>
              </a:spcBef>
              <a:spcAft>
                <a:spcPct val="0"/>
              </a:spcAft>
              <a:defRPr/>
            </a:pPr>
            <a:endParaRPr lang="en-US" sz="4400" i="1" kern="0" dirty="0">
              <a:solidFill>
                <a:srgbClr val="FFFFFF"/>
              </a:solidFill>
              <a:effectLst>
                <a:glow rad="139700">
                  <a:srgbClr val="000000">
                    <a:alpha val="75000"/>
                  </a:srgb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print"/>
          <a:srcRect/>
          <a:stretch>
            <a:fillRect/>
          </a:stretch>
        </p:blipFill>
        <p:spPr bwMode="auto">
          <a:xfrm>
            <a:off x="12700" y="0"/>
            <a:ext cx="9144000" cy="6858000"/>
          </a:xfrm>
          <a:prstGeom prst="rect">
            <a:avLst/>
          </a:prstGeom>
          <a:noFill/>
          <a:ln w="9525">
            <a:noFill/>
            <a:miter lim="800000"/>
            <a:headEnd/>
            <a:tailEnd/>
          </a:ln>
        </p:spPr>
      </p:pic>
      <p:sp>
        <p:nvSpPr>
          <p:cNvPr id="1294339" name="Rectangle 3"/>
          <p:cNvSpPr>
            <a:spLocks noGrp="1" noChangeArrowheads="1"/>
          </p:cNvSpPr>
          <p:nvPr>
            <p:ph type="body" idx="1"/>
          </p:nvPr>
        </p:nvSpPr>
        <p:spPr>
          <a:xfrm>
            <a:off x="1828800" y="3200400"/>
            <a:ext cx="5943600" cy="914400"/>
          </a:xfrm>
          <a:effectLst>
            <a:outerShdw blurRad="25400" dist="25399" dir="2700000" algn="ctr" rotWithShape="0">
              <a:schemeClr val="bg2">
                <a:alpha val="99962"/>
              </a:schemeClr>
            </a:outerShdw>
          </a:effectLst>
        </p:spPr>
        <p:txBody>
          <a:bodyPr/>
          <a:lstStyle/>
          <a:p>
            <a:pPr marL="0" indent="0" algn="ctr" eaLnBrk="1" hangingPunct="1">
              <a:spcBef>
                <a:spcPct val="0"/>
              </a:spcBef>
              <a:buFont typeface="Monotype Sorts" charset="2"/>
              <a:buNone/>
              <a:defRPr/>
            </a:pPr>
            <a:r>
              <a:rPr lang="en-US" sz="6000" i="1" dirty="0" smtClean="0">
                <a:solidFill>
                  <a:schemeClr val="tx2"/>
                </a:solidFill>
                <a:effectLst>
                  <a:glow rad="139700">
                    <a:schemeClr val="bg1">
                      <a:alpha val="75000"/>
                    </a:schemeClr>
                  </a:glow>
                </a:effectLst>
                <a:ea typeface="+mn-ea"/>
              </a:rPr>
              <a:t>Restore nets</a:t>
            </a:r>
            <a:endParaRPr lang="en-US" sz="6000" i="1" dirty="0">
              <a:solidFill>
                <a:schemeClr val="tx2"/>
              </a:solidFill>
              <a:effectLst>
                <a:glow rad="139700">
                  <a:schemeClr val="bg1">
                    <a:alpha val="75000"/>
                  </a:schemeClr>
                </a:glow>
              </a:effectLst>
              <a:ea typeface="+mn-ea"/>
            </a:endParaRPr>
          </a:p>
        </p:txBody>
      </p:sp>
      <p:pic>
        <p:nvPicPr>
          <p:cNvPr id="8" name="Picture 1" descr="step 2 with 3 people browner.3.JPG"/>
          <p:cNvPicPr>
            <a:picLocks noChangeAspect="1"/>
          </p:cNvPicPr>
          <p:nvPr/>
        </p:nvPicPr>
        <p:blipFill>
          <a:blip r:embed="rId4" cstate="print"/>
          <a:srcRect l="7956" r="3682"/>
          <a:stretch>
            <a:fillRect/>
          </a:stretch>
        </p:blipFill>
        <p:spPr bwMode="auto">
          <a:xfrm>
            <a:off x="0" y="-25400"/>
            <a:ext cx="9144000" cy="6883400"/>
          </a:xfrm>
          <a:prstGeom prst="rect">
            <a:avLst/>
          </a:prstGeom>
          <a:noFill/>
          <a:ln w="9525">
            <a:noFill/>
            <a:miter lim="800000"/>
            <a:headEnd/>
            <a:tailEnd/>
          </a:ln>
        </p:spPr>
      </p:pic>
      <p:sp>
        <p:nvSpPr>
          <p:cNvPr id="1294338" name="Rectangle 2"/>
          <p:cNvSpPr>
            <a:spLocks noGrp="1" noChangeArrowheads="1"/>
          </p:cNvSpPr>
          <p:nvPr>
            <p:ph type="title"/>
          </p:nvPr>
        </p:nvSpPr>
        <p:spPr>
          <a:xfrm>
            <a:off x="228600" y="228600"/>
            <a:ext cx="8915400" cy="680120"/>
          </a:xfrm>
          <a:effectLst>
            <a:outerShdw blurRad="25400" dist="25399" dir="2700000" algn="ctr" rotWithShape="0">
              <a:schemeClr val="bg2">
                <a:alpha val="99962"/>
              </a:schemeClr>
            </a:outerShdw>
          </a:effectLst>
        </p:spPr>
        <p:txBody>
          <a:bodyPr/>
          <a:lstStyle/>
          <a:p>
            <a:pPr marL="533400" indent="-533400" algn="l" eaLnBrk="1" hangingPunct="1">
              <a:defRPr/>
            </a:pPr>
            <a:r>
              <a:rPr lang="en-US" sz="3200" dirty="0" smtClean="0">
                <a:effectLst>
                  <a:glow rad="139700">
                    <a:schemeClr val="bg1">
                      <a:alpha val="75000"/>
                    </a:schemeClr>
                  </a:glow>
                </a:effectLst>
                <a:ea typeface="+mj-ea"/>
              </a:rPr>
              <a:t>Don't make it your priority to restore nets!</a:t>
            </a:r>
            <a:endParaRPr lang="en-US" sz="3200" dirty="0">
              <a:effectLst>
                <a:glow rad="139700">
                  <a:schemeClr val="bg1">
                    <a:alpha val="75000"/>
                  </a:schemeClr>
                </a:glow>
              </a:effectLst>
              <a:ea typeface="+mj-ea"/>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dist="25399" dir="2700000" algn="ctr" rotWithShape="0">
              <a:schemeClr val="bg2">
                <a:alpha val="99962"/>
              </a:schemeClr>
            </a:outerShdw>
          </a:effectLst>
        </p:spPr>
        <p:txBody>
          <a:bodyPr anchor="ctr"/>
          <a:lstStyle/>
          <a:p>
            <a:pPr algn="r" fontAlgn="base">
              <a:spcBef>
                <a:spcPct val="0"/>
              </a:spcBef>
              <a:spcAft>
                <a:spcPct val="0"/>
              </a:spcAft>
              <a:defRPr/>
            </a:pPr>
            <a:endParaRPr lang="en-US" sz="4400" i="1" kern="0" dirty="0">
              <a:solidFill>
                <a:srgbClr val="FFFFFF"/>
              </a:solidFill>
              <a:effectLst>
                <a:glow rad="139700">
                  <a:srgbClr val="000000">
                    <a:alpha val="75000"/>
                  </a:srgbClr>
                </a:glow>
              </a:effectLst>
            </a:endParaRPr>
          </a:p>
        </p:txBody>
      </p:sp>
      <p:sp>
        <p:nvSpPr>
          <p:cNvPr id="7" name="Rectangle 3"/>
          <p:cNvSpPr txBox="1">
            <a:spLocks noChangeArrowheads="1"/>
          </p:cNvSpPr>
          <p:nvPr/>
        </p:nvSpPr>
        <p:spPr bwMode="auto">
          <a:xfrm>
            <a:off x="0" y="5105400"/>
            <a:ext cx="9144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lgn="ctr" fontAlgn="base">
              <a:spcBef>
                <a:spcPct val="0"/>
              </a:spcBef>
              <a:spcAft>
                <a:spcPct val="0"/>
              </a:spcAft>
              <a:buFont typeface="Monotype Sorts" charset="2"/>
              <a:buNone/>
              <a:defRPr/>
            </a:pPr>
            <a:r>
              <a:rPr lang="en-US" sz="6000" i="1" kern="0" dirty="0" err="1">
                <a:solidFill>
                  <a:srgbClr val="FFFFFF"/>
                </a:solidFill>
                <a:effectLst>
                  <a:glow rad="139700">
                    <a:srgbClr val="000000">
                      <a:alpha val="75000"/>
                    </a:srgbClr>
                  </a:glow>
                </a:effectLst>
              </a:rPr>
              <a:t>Phục</a:t>
            </a:r>
            <a:r>
              <a:rPr lang="en-US" sz="6000" i="1" kern="0" dirty="0">
                <a:solidFill>
                  <a:srgbClr val="FFFFFF"/>
                </a:solidFill>
                <a:effectLst>
                  <a:glow rad="139700">
                    <a:srgbClr val="000000">
                      <a:alpha val="75000"/>
                    </a:srgbClr>
                  </a:glow>
                </a:effectLst>
              </a:rPr>
              <a:t> </a:t>
            </a:r>
            <a:r>
              <a:rPr lang="en-US" sz="6000" i="1" kern="0" dirty="0" err="1">
                <a:solidFill>
                  <a:srgbClr val="FFFFFF"/>
                </a:solidFill>
                <a:effectLst>
                  <a:glow rad="139700">
                    <a:srgbClr val="000000">
                      <a:alpha val="75000"/>
                    </a:srgbClr>
                  </a:glow>
                </a:effectLst>
              </a:rPr>
              <a:t>hồi</a:t>
            </a:r>
            <a:r>
              <a:rPr lang="en-US" sz="6000" i="1" kern="0" dirty="0">
                <a:solidFill>
                  <a:srgbClr val="FFFFFF"/>
                </a:solidFill>
                <a:effectLst>
                  <a:glow rad="139700">
                    <a:srgbClr val="000000">
                      <a:alpha val="75000"/>
                    </a:srgbClr>
                  </a:glow>
                </a:effectLst>
              </a:rPr>
              <a:t> con </a:t>
            </a:r>
            <a:r>
              <a:rPr lang="en-US" sz="6000" i="1" kern="0" dirty="0" err="1">
                <a:solidFill>
                  <a:srgbClr val="FFFFFF"/>
                </a:solidFill>
                <a:effectLst>
                  <a:glow rad="139700">
                    <a:srgbClr val="000000">
                      <a:alpha val="75000"/>
                    </a:srgbClr>
                  </a:glow>
                </a:effectLst>
              </a:rPr>
              <a:t>người</a:t>
            </a:r>
            <a:endParaRPr lang="en-US" sz="6000" i="1" kern="0" dirty="0">
              <a:solidFill>
                <a:srgbClr val="FFFFFF"/>
              </a:solidFill>
              <a:effectLst>
                <a:glow rad="139700">
                  <a:srgbClr val="000000">
                    <a:alpha val="75000"/>
                  </a:srgbClr>
                </a:glow>
              </a:effectLst>
            </a:endParaRPr>
          </a:p>
        </p:txBody>
      </p:sp>
      <p:sp>
        <p:nvSpPr>
          <p:cNvPr id="406535" name="Text Box 4"/>
          <p:cNvSpPr txBox="1">
            <a:spLocks noChangeArrowheads="1"/>
          </p:cNvSpPr>
          <p:nvPr/>
        </p:nvSpPr>
        <p:spPr bwMode="auto">
          <a:xfrm>
            <a:off x="8543925" y="76200"/>
            <a:ext cx="523875"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Arial" pitchFamily="34" charset="0"/>
              </a:rPr>
              <a:t>72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7848600" y="762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1" hangingPunct="1"/>
            <a:r>
              <a:rPr lang="en-US" sz="2400" b="1">
                <a:latin typeface="Arial" charset="0"/>
                <a:cs typeface="Arial" charset="0"/>
              </a:rPr>
              <a:t>172-173</a:t>
            </a:r>
          </a:p>
        </p:txBody>
      </p:sp>
      <p:sp>
        <p:nvSpPr>
          <p:cNvPr id="23555" name="Text Box 3"/>
          <p:cNvSpPr txBox="1">
            <a:spLocks noChangeArrowheads="1"/>
          </p:cNvSpPr>
          <p:nvPr/>
        </p:nvSpPr>
        <p:spPr bwMode="auto">
          <a:xfrm>
            <a:off x="3878263" y="0"/>
            <a:ext cx="1163637"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a:defRPr sz="3200">
                <a:solidFill>
                  <a:schemeClr val="tx1"/>
                </a:solidFill>
                <a:latin typeface="Tahoma" charset="0"/>
                <a:ea typeface="MS PGothic" charset="0"/>
                <a:cs typeface="MS PGothic" charset="0"/>
              </a:defRPr>
            </a:lvl1pPr>
            <a:lvl2pPr marL="37931725" indent="-37474525">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r>
              <a:rPr lang="en-US" altLang="zh-CN" sz="2800" b="1">
                <a:latin typeface="Arial" charset="0"/>
                <a:cs typeface="Arial" charset="0"/>
              </a:rPr>
              <a:t>Dàn ý</a:t>
            </a:r>
            <a:endParaRPr lang="en-US" sz="2800" b="1">
              <a:latin typeface="Arial" charset="0"/>
              <a:cs typeface="Arial" charset="0"/>
            </a:endParaRPr>
          </a:p>
        </p:txBody>
      </p:sp>
      <p:sp>
        <p:nvSpPr>
          <p:cNvPr id="23556" name="Text Box 4"/>
          <p:cNvSpPr txBox="1">
            <a:spLocks noChangeArrowheads="1"/>
          </p:cNvSpPr>
          <p:nvPr/>
        </p:nvSpPr>
        <p:spPr bwMode="auto">
          <a:xfrm>
            <a:off x="357188" y="571500"/>
            <a:ext cx="8458200" cy="1938338"/>
          </a:xfrm>
          <a:prstGeom prst="rect">
            <a:avLst/>
          </a:prstGeom>
          <a:solidFill>
            <a:srgbClr val="000000"/>
          </a:solidFill>
          <a:ln w="12700">
            <a:solidFill>
              <a:srgbClr val="000000"/>
            </a:solidFill>
            <a:miter lim="800000"/>
            <a:headEnd type="none" w="sm" len="sm"/>
            <a:tailEnd type="none" w="sm" len="sm"/>
          </a:ln>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r>
              <a:rPr lang="en-US" altLang="zh-CN" sz="2400" b="1">
                <a:latin typeface="Arial" charset="0"/>
                <a:cs typeface="Arial" charset="0"/>
              </a:rPr>
              <a:t>(</a:t>
            </a:r>
            <a:r>
              <a:rPr lang="vi-VN" altLang="zh-CN" sz="2400" b="1">
                <a:latin typeface="Arial" charset="0"/>
                <a:cs typeface="Arial" charset="0"/>
              </a:rPr>
              <a:t>Ch. 1-2) Tiểu sử: Phaolô bảo vệ uy quyền </a:t>
            </a:r>
            <a:r>
              <a:rPr lang="en-US" altLang="zh-CN" sz="2400" b="1">
                <a:latin typeface="Arial" charset="0"/>
                <a:cs typeface="Arial" charset="0"/>
              </a:rPr>
              <a:t>sứ đồ</a:t>
            </a:r>
            <a:r>
              <a:rPr lang="vi-VN" altLang="zh-CN" sz="2400" b="1">
                <a:latin typeface="Arial" charset="0"/>
                <a:cs typeface="Arial" charset="0"/>
              </a:rPr>
              <a:t> của mình để chống lại những lời cáo buộc của Nhóm Do Thái hóa</a:t>
            </a:r>
            <a:r>
              <a:rPr lang="en-US" altLang="zh-CN" sz="2400" b="1">
                <a:latin typeface="Arial" charset="0"/>
                <a:cs typeface="Arial" charset="0"/>
              </a:rPr>
              <a:t> vốn</a:t>
            </a:r>
            <a:r>
              <a:rPr lang="vi-VN" altLang="zh-CN" sz="2400" b="1">
                <a:latin typeface="Arial" charset="0"/>
                <a:cs typeface="Arial" charset="0"/>
              </a:rPr>
              <a:t> đã thâm nhập vào hội thánh Galati</a:t>
            </a:r>
            <a:r>
              <a:rPr lang="en-US" altLang="zh-CN" sz="2400" b="1">
                <a:latin typeface="Arial" charset="0"/>
                <a:cs typeface="Arial" charset="0"/>
              </a:rPr>
              <a:t> </a:t>
            </a:r>
            <a:r>
              <a:rPr lang="vi-VN" altLang="zh-CN" sz="2400" b="1">
                <a:latin typeface="Arial" charset="0"/>
                <a:cs typeface="Arial" charset="0"/>
              </a:rPr>
              <a:t>giảng dạy sai lạc </a:t>
            </a:r>
            <a:r>
              <a:rPr lang="en-US" altLang="zh-CN" sz="2400" b="1">
                <a:latin typeface="Arial" charset="0"/>
                <a:cs typeface="Arial" charset="0"/>
              </a:rPr>
              <a:t>rằng </a:t>
            </a:r>
            <a:r>
              <a:rPr lang="vi-VN" altLang="zh-CN" sz="2400" b="1">
                <a:latin typeface="Arial" charset="0"/>
                <a:cs typeface="Arial" charset="0"/>
              </a:rPr>
              <a:t>ông đã </a:t>
            </a:r>
            <a:r>
              <a:rPr lang="en-US" altLang="zh-CN" sz="2400" b="1">
                <a:latin typeface="Arial" charset="0"/>
                <a:cs typeface="Arial" charset="0"/>
              </a:rPr>
              <a:t>tự sáng tạo ra tín lý </a:t>
            </a:r>
            <a:r>
              <a:rPr lang="vi-VN" altLang="zh-CN" sz="2400" b="1">
                <a:latin typeface="Arial" charset="0"/>
                <a:cs typeface="Arial" charset="0"/>
              </a:rPr>
              <a:t>xưng công bình bởi đức tin.</a:t>
            </a:r>
            <a:endParaRPr lang="en-US" sz="2400" b="1">
              <a:latin typeface="Arial" charset="0"/>
              <a:cs typeface="Arial" charset="0"/>
            </a:endParaRPr>
          </a:p>
        </p:txBody>
      </p:sp>
      <p:sp>
        <p:nvSpPr>
          <p:cNvPr id="23557" name="Text Box 5"/>
          <p:cNvSpPr txBox="1">
            <a:spLocks noChangeArrowheads="1"/>
          </p:cNvSpPr>
          <p:nvPr/>
        </p:nvSpPr>
        <p:spPr bwMode="auto">
          <a:xfrm>
            <a:off x="357188" y="2571750"/>
            <a:ext cx="8458200" cy="2308225"/>
          </a:xfrm>
          <a:prstGeom prst="rect">
            <a:avLst/>
          </a:prstGeom>
          <a:solidFill>
            <a:srgbClr val="000000"/>
          </a:solidFill>
          <a:ln w="12700">
            <a:solidFill>
              <a:srgbClr val="000000"/>
            </a:solidFill>
            <a:miter lim="800000"/>
            <a:headEnd type="none" w="sm" len="sm"/>
            <a:tailEnd type="none" w="sm" len="sm"/>
          </a:ln>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r>
              <a:rPr lang="vi-VN" altLang="zh-CN" sz="2400" b="1">
                <a:latin typeface="Arial" charset="0"/>
                <a:cs typeface="Arial" charset="0"/>
              </a:rPr>
              <a:t>(Ch. 3-4) Thần học: Phaolô khẳng định và minh họa sự cứu rỗi bởi đức tin và không </a:t>
            </a:r>
            <a:r>
              <a:rPr lang="en-US" altLang="zh-CN" sz="2400" b="1">
                <a:latin typeface="Arial" charset="0"/>
                <a:cs typeface="Arial" charset="0"/>
              </a:rPr>
              <a:t>bởi </a:t>
            </a:r>
            <a:r>
              <a:rPr lang="vi-VN" altLang="zh-CN" sz="2400" b="1">
                <a:latin typeface="Arial" charset="0"/>
                <a:cs typeface="Arial" charset="0"/>
              </a:rPr>
              <a:t>Luật </a:t>
            </a:r>
            <a:r>
              <a:rPr lang="en-US" altLang="zh-CN" sz="2400" b="1">
                <a:latin typeface="Arial" charset="0"/>
                <a:cs typeface="Arial" charset="0"/>
              </a:rPr>
              <a:t>pháp </a:t>
            </a:r>
            <a:r>
              <a:rPr lang="vi-VN" altLang="zh-CN" sz="2400" b="1">
                <a:latin typeface="Arial" charset="0"/>
                <a:cs typeface="Arial" charset="0"/>
              </a:rPr>
              <a:t>để chống lại những lời buộc tội </a:t>
            </a:r>
            <a:r>
              <a:rPr lang="en-US" altLang="zh-CN" sz="2400" b="1">
                <a:latin typeface="Arial" charset="0"/>
                <a:cs typeface="Arial" charset="0"/>
              </a:rPr>
              <a:t>từ nhóm Do thái hóa</a:t>
            </a:r>
            <a:r>
              <a:rPr lang="vi-VN" altLang="zh-CN" sz="2400" b="1">
                <a:latin typeface="Arial" charset="0"/>
                <a:cs typeface="Arial" charset="0"/>
              </a:rPr>
              <a:t> rằng xưng công bình bởi đức tin là một giáo lý mới bằng cách </a:t>
            </a:r>
            <a:r>
              <a:rPr lang="en-US" altLang="zh-CN" sz="2400" b="1">
                <a:latin typeface="Arial" charset="0"/>
                <a:cs typeface="Arial" charset="0"/>
              </a:rPr>
              <a:t>dạy</a:t>
            </a:r>
            <a:r>
              <a:rPr lang="vi-VN" altLang="zh-CN" sz="2400" b="1">
                <a:latin typeface="Arial" charset="0"/>
                <a:cs typeface="Arial" charset="0"/>
              </a:rPr>
              <a:t> các tín hữu Galát rằng kể từ khi họ được cứu bởi đức tin họ được tự do </a:t>
            </a:r>
            <a:r>
              <a:rPr lang="en-US" altLang="zh-CN" sz="2400" b="1">
                <a:latin typeface="Arial" charset="0"/>
                <a:cs typeface="Arial" charset="0"/>
              </a:rPr>
              <a:t>khỏi Luật pháp</a:t>
            </a:r>
          </a:p>
        </p:txBody>
      </p:sp>
      <p:sp>
        <p:nvSpPr>
          <p:cNvPr id="23558" name="Text Box 6"/>
          <p:cNvSpPr txBox="1">
            <a:spLocks noChangeArrowheads="1"/>
          </p:cNvSpPr>
          <p:nvPr/>
        </p:nvSpPr>
        <p:spPr bwMode="auto">
          <a:xfrm>
            <a:off x="304800" y="4857750"/>
            <a:ext cx="8686800" cy="1938338"/>
          </a:xfrm>
          <a:prstGeom prst="rect">
            <a:avLst/>
          </a:prstGeom>
          <a:solidFill>
            <a:srgbClr val="000000"/>
          </a:solidFill>
          <a:ln w="12700">
            <a:solidFill>
              <a:srgbClr val="000000"/>
            </a:solidFill>
            <a:miter lim="800000"/>
            <a:headEnd type="none" w="sm" len="sm"/>
            <a:tailEnd type="none" w="sm" len="sm"/>
          </a:ln>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r>
              <a:rPr lang="vi-VN" altLang="zh-CN" sz="2400" b="1">
                <a:latin typeface="Arial" charset="0"/>
                <a:cs typeface="Arial" charset="0"/>
              </a:rPr>
              <a:t>Ch. 5-6) </a:t>
            </a:r>
            <a:r>
              <a:rPr lang="en-US" altLang="zh-CN" sz="2400" b="1">
                <a:latin typeface="Arial" charset="0"/>
                <a:cs typeface="Arial" charset="0"/>
              </a:rPr>
              <a:t>T</a:t>
            </a:r>
            <a:r>
              <a:rPr lang="vi-VN" altLang="zh-CN" sz="2400" b="1">
                <a:latin typeface="Arial" charset="0"/>
                <a:cs typeface="Arial" charset="0"/>
              </a:rPr>
              <a:t>hực tế: Phaolô áp dụng sự cứu rỗi bởi đức tin </a:t>
            </a:r>
            <a:r>
              <a:rPr lang="en-US" altLang="zh-CN" sz="2400" b="1">
                <a:latin typeface="Arial" charset="0"/>
                <a:cs typeface="Arial" charset="0"/>
              </a:rPr>
              <a:t>vào</a:t>
            </a:r>
            <a:r>
              <a:rPr lang="vi-VN" altLang="zh-CN" sz="2400" b="1">
                <a:latin typeface="Arial" charset="0"/>
                <a:cs typeface="Arial" charset="0"/>
              </a:rPr>
              <a:t> đời sống Cơ đốc </a:t>
            </a:r>
            <a:r>
              <a:rPr lang="en-US" altLang="zh-CN" sz="2400" b="1">
                <a:latin typeface="Arial" charset="0"/>
                <a:cs typeface="Arial" charset="0"/>
              </a:rPr>
              <a:t>bằng cách</a:t>
            </a:r>
            <a:r>
              <a:rPr lang="vi-VN" altLang="zh-CN" sz="2400" b="1">
                <a:latin typeface="Arial" charset="0"/>
                <a:cs typeface="Arial" charset="0"/>
              </a:rPr>
              <a:t> khuyên dạy một quan điểm cân bằng và </a:t>
            </a:r>
            <a:r>
              <a:rPr lang="en-US" altLang="zh-CN" sz="2400" b="1">
                <a:latin typeface="Arial" charset="0"/>
                <a:cs typeface="Arial" charset="0"/>
              </a:rPr>
              <a:t>có </a:t>
            </a:r>
            <a:r>
              <a:rPr lang="vi-VN" altLang="zh-CN" sz="2400" b="1">
                <a:latin typeface="Arial" charset="0"/>
                <a:cs typeface="Arial" charset="0"/>
              </a:rPr>
              <a:t>trách nhiệm đối với người khác </a:t>
            </a:r>
            <a:r>
              <a:rPr lang="en-US" altLang="zh-CN" sz="2400" b="1">
                <a:latin typeface="Arial" charset="0"/>
                <a:cs typeface="Arial" charset="0"/>
              </a:rPr>
              <a:t>để </a:t>
            </a:r>
            <a:r>
              <a:rPr lang="vi-VN" altLang="zh-CN" sz="2400" b="1">
                <a:latin typeface="Arial" charset="0"/>
                <a:cs typeface="Arial" charset="0"/>
              </a:rPr>
              <a:t>thúc giục việc áp dụng </a:t>
            </a:r>
            <a:r>
              <a:rPr lang="en-US" altLang="zh-CN" sz="2400" b="1">
                <a:latin typeface="Arial" charset="0"/>
                <a:cs typeface="Arial" charset="0"/>
              </a:rPr>
              <a:t>sự </a:t>
            </a:r>
            <a:r>
              <a:rPr lang="vi-VN" altLang="zh-CN" sz="2400" b="1">
                <a:latin typeface="Arial" charset="0"/>
                <a:cs typeface="Arial" charset="0"/>
              </a:rPr>
              <a:t>giảng dạy của </a:t>
            </a:r>
            <a:r>
              <a:rPr lang="en-US" altLang="zh-CN" sz="2400" b="1">
                <a:latin typeface="Arial" charset="0"/>
                <a:cs typeface="Arial" charset="0"/>
              </a:rPr>
              <a:t>ông</a:t>
            </a:r>
            <a:r>
              <a:rPr lang="vi-VN" altLang="zh-CN" sz="2400" b="1">
                <a:latin typeface="Arial" charset="0"/>
                <a:cs typeface="Arial" charset="0"/>
              </a:rPr>
              <a:t> dưới sự hướng dẫn của Chúa Thánh Linh.</a:t>
            </a:r>
            <a:endParaRPr lang="en-US" altLang="zh-CN" sz="2400" b="1">
              <a:latin typeface="Arial" charset="0"/>
              <a:cs typeface="Arial" charset="0"/>
            </a:endParaRPr>
          </a:p>
        </p:txBody>
      </p:sp>
    </p:spTree>
    <p:extLst>
      <p:ext uri="{BB962C8B-B14F-4D97-AF65-F5344CB8AC3E}">
        <p14:creationId xmlns:p14="http://schemas.microsoft.com/office/powerpoint/2010/main" val="2939172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in)">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ox(in)">
                                      <p:cBhvr>
                                        <p:cTn id="1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2"/>
          <p:cNvSpPr txBox="1">
            <a:spLocks noChangeArrowheads="1"/>
          </p:cNvSpPr>
          <p:nvPr/>
        </p:nvSpPr>
        <p:spPr bwMode="auto">
          <a:xfrm>
            <a:off x="8153400" y="71438"/>
            <a:ext cx="869950" cy="461962"/>
          </a:xfrm>
          <a:prstGeom prst="rect">
            <a:avLst/>
          </a:prstGeom>
          <a:noFill/>
          <a:ln w="12700">
            <a:noFill/>
            <a:miter lim="800000"/>
            <a:headEnd type="none" w="sm" len="sm"/>
            <a:tailEnd type="none" w="sm" len="sm"/>
          </a:ln>
        </p:spPr>
        <p:txBody>
          <a:bodyPr wrap="none">
            <a:prstTxWarp prst="textNoShape">
              <a:avLst/>
            </a:prstTxWarp>
            <a:spAutoFit/>
          </a:bodyPr>
          <a:lstStyle/>
          <a:p>
            <a:pPr fontAlgn="base">
              <a:spcBef>
                <a:spcPct val="0"/>
              </a:spcBef>
              <a:spcAft>
                <a:spcPct val="0"/>
              </a:spcAft>
            </a:pPr>
            <a:r>
              <a:rPr lang="en-US" sz="2400" b="1">
                <a:solidFill>
                  <a:srgbClr val="FFFFFF"/>
                </a:solidFill>
                <a:latin typeface="Arial" charset="0"/>
                <a:ea typeface="Arial" charset="0"/>
                <a:cs typeface="Arial" charset="0"/>
              </a:rPr>
              <a:t>173a</a:t>
            </a:r>
          </a:p>
        </p:txBody>
      </p:sp>
      <p:graphicFrame>
        <p:nvGraphicFramePr>
          <p:cNvPr id="109582" name="Table 109581"/>
          <p:cNvGraphicFramePr>
            <a:graphicFrameLocks noGrp="1"/>
          </p:cNvGraphicFramePr>
          <p:nvPr>
            <p:extLst>
              <p:ext uri="{D42A27DB-BD31-4B8C-83A1-F6EECF244321}">
                <p14:modId xmlns:p14="http://schemas.microsoft.com/office/powerpoint/2010/main" val="2219901549"/>
              </p:ext>
            </p:extLst>
          </p:nvPr>
        </p:nvGraphicFramePr>
        <p:xfrm>
          <a:off x="-34422" y="0"/>
          <a:ext cx="7918790" cy="6858002"/>
        </p:xfrm>
        <a:graphic>
          <a:graphicData uri="http://schemas.openxmlformats.org/drawingml/2006/table">
            <a:tbl>
              <a:tblPr firstRow="1" bandRow="1">
                <a:tableStyleId>{BDBED569-4797-4DF1-A0F4-6AAB3CD982D8}</a:tableStyleId>
              </a:tblPr>
              <a:tblGrid>
                <a:gridCol w="2375567"/>
                <a:gridCol w="2375567"/>
                <a:gridCol w="3167656"/>
              </a:tblGrid>
              <a:tr h="441087">
                <a:tc>
                  <a:txBody>
                    <a:bodyPr/>
                    <a:lstStyle/>
                    <a:p>
                      <a:pPr algn="ctr"/>
                      <a:endParaRPr lang="en-US" sz="2000" b="1" dirty="0">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FFFFFF"/>
                          </a:solidFill>
                          <a:latin typeface="Arial"/>
                          <a:ea typeface="Arial" charset="0"/>
                          <a:cs typeface="Arial"/>
                        </a:rPr>
                        <a:t>Galati</a:t>
                      </a:r>
                    </a:p>
                  </a:txBody>
                  <a:tcPr anchor="ctr">
                    <a:solidFill>
                      <a:srgbClr val="000000"/>
                    </a:solidFill>
                  </a:tcPr>
                </a:tc>
                <a:tc>
                  <a:txBody>
                    <a:bodyPr/>
                    <a:lstStyle/>
                    <a:p>
                      <a:pPr algn="ctr"/>
                      <a:r>
                        <a:rPr lang="en-US" altLang="zh-CN" sz="2000" b="1" dirty="0" err="1" smtClean="0">
                          <a:solidFill>
                            <a:srgbClr val="FFFFFF"/>
                          </a:solidFill>
                          <a:latin typeface="Arial"/>
                          <a:ea typeface="Arial" charset="0"/>
                          <a:cs typeface="Arial"/>
                        </a:rPr>
                        <a:t>Rô</a:t>
                      </a:r>
                      <a:r>
                        <a:rPr lang="en-US" altLang="zh-CN" sz="2000" b="1" dirty="0" smtClean="0">
                          <a:solidFill>
                            <a:srgbClr val="FFFFFF"/>
                          </a:solidFill>
                          <a:latin typeface="Arial"/>
                          <a:ea typeface="Arial" charset="0"/>
                          <a:cs typeface="Arial"/>
                        </a:rPr>
                        <a:t>-ma</a:t>
                      </a:r>
                      <a:endParaRPr lang="en-US" sz="2000" b="1" dirty="0">
                        <a:latin typeface="Arial"/>
                        <a:cs typeface="Arial"/>
                      </a:endParaRPr>
                    </a:p>
                  </a:txBody>
                  <a:tcPr anchor="ctr">
                    <a:solidFill>
                      <a:srgbClr val="000000"/>
                    </a:solidFill>
                  </a:tcPr>
                </a:tc>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smtClean="0">
                          <a:solidFill>
                            <a:srgbClr val="000000"/>
                          </a:solidFill>
                          <a:latin typeface="Arial"/>
                          <a:ea typeface="Arial" charset="0"/>
                          <a:cs typeface="Arial"/>
                        </a:rPr>
                        <a:t> </a:t>
                      </a:r>
                      <a:r>
                        <a:rPr lang="en-US" altLang="zh-CN" sz="2000" b="1" i="1" dirty="0" err="1" smtClean="0">
                          <a:solidFill>
                            <a:srgbClr val="000000"/>
                          </a:solidFill>
                          <a:latin typeface="Arial"/>
                          <a:ea typeface="Arial" charset="0"/>
                          <a:cs typeface="Arial"/>
                        </a:rPr>
                        <a:t>Ảnh</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hưởng</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của</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thành</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phố</a:t>
                      </a:r>
                      <a:endParaRPr lang="en-US" altLang="zh-CN" sz="2000" b="1" i="1" dirty="0" smtClean="0">
                        <a:solidFill>
                          <a:srgbClr val="000000"/>
                        </a:solidFill>
                        <a:latin typeface="Arial"/>
                        <a:ea typeface="Arial" charset="0"/>
                        <a:cs typeface="Arial"/>
                      </a:endParaRPr>
                    </a:p>
                  </a:txBody>
                  <a:tcPr anchor="ctr">
                    <a:solidFill>
                      <a:schemeClr val="tx1">
                        <a:lumMod val="85000"/>
                      </a:schemeClr>
                    </a:solidFill>
                  </a:tcPr>
                </a:tc>
                <a:tc>
                  <a:txBody>
                    <a:bodyPr/>
                    <a:lstStyle/>
                    <a:p>
                      <a:pPr algn="ctr"/>
                      <a:r>
                        <a:rPr lang="en-US" sz="2000" b="1" dirty="0" err="1" smtClean="0">
                          <a:latin typeface="Arial"/>
                          <a:cs typeface="Arial"/>
                        </a:rPr>
                        <a:t>Phụ</a:t>
                      </a:r>
                      <a:endParaRPr lang="en-US" sz="2000" b="1" dirty="0">
                        <a:latin typeface="Arial"/>
                        <a:cs typeface="Arial"/>
                      </a:endParaRPr>
                    </a:p>
                  </a:txBody>
                  <a:tcPr anchor="ctr">
                    <a:solidFill>
                      <a:srgbClr val="000055"/>
                    </a:solidFill>
                  </a:tcPr>
                </a:tc>
                <a:tc>
                  <a:txBody>
                    <a:bodyPr/>
                    <a:lstStyle/>
                    <a:p>
                      <a:pPr algn="ctr"/>
                      <a:r>
                        <a:rPr lang="en-US" sz="2000" b="1" dirty="0" err="1" smtClean="0">
                          <a:latin typeface="Arial"/>
                          <a:cs typeface="Arial"/>
                        </a:rPr>
                        <a:t>Chính</a:t>
                      </a:r>
                      <a:endParaRPr lang="en-US" sz="2000" b="1" dirty="0">
                        <a:latin typeface="Arial"/>
                        <a:cs typeface="Arial"/>
                      </a:endParaRPr>
                    </a:p>
                  </a:txBody>
                  <a:tcPr anchor="ctr">
                    <a:solidFill>
                      <a:srgbClr val="000055"/>
                    </a:solidFill>
                  </a:tcPr>
                </a:tc>
              </a:tr>
              <a:tr h="761329">
                <a:tc>
                  <a:txBody>
                    <a:bodyPr/>
                    <a:lstStyle/>
                    <a:p>
                      <a:pPr algn="ctr"/>
                      <a:r>
                        <a:rPr lang="en-US" sz="2000" b="1" i="1" dirty="0" err="1" smtClean="0">
                          <a:solidFill>
                            <a:srgbClr val="000000"/>
                          </a:solidFill>
                          <a:latin typeface="Arial"/>
                          <a:cs typeface="Arial"/>
                        </a:rPr>
                        <a:t>Số</a:t>
                      </a:r>
                      <a:r>
                        <a:rPr lang="en-US" sz="2000" b="1" i="1" baseline="0" dirty="0" smtClean="0">
                          <a:solidFill>
                            <a:srgbClr val="000000"/>
                          </a:solidFill>
                          <a:latin typeface="Arial"/>
                          <a:cs typeface="Arial"/>
                        </a:rPr>
                        <a:t> </a:t>
                      </a:r>
                      <a:r>
                        <a:rPr lang="en-US" sz="2000" b="1" i="1" baseline="0" dirty="0" err="1" smtClean="0">
                          <a:solidFill>
                            <a:srgbClr val="000000"/>
                          </a:solidFill>
                          <a:latin typeface="Arial"/>
                          <a:cs typeface="Arial"/>
                        </a:rPr>
                        <a:t>hội</a:t>
                      </a:r>
                      <a:r>
                        <a:rPr lang="en-US" sz="2000" b="1" i="1" baseline="0" dirty="0" smtClean="0">
                          <a:solidFill>
                            <a:srgbClr val="000000"/>
                          </a:solidFill>
                          <a:latin typeface="Arial"/>
                          <a:cs typeface="Arial"/>
                        </a:rPr>
                        <a:t> </a:t>
                      </a:r>
                      <a:r>
                        <a:rPr lang="en-US" sz="2000" b="1" i="1" baseline="0" dirty="0" err="1" smtClean="0">
                          <a:solidFill>
                            <a:srgbClr val="000000"/>
                          </a:solidFill>
                          <a:latin typeface="Arial"/>
                          <a:cs typeface="Arial"/>
                        </a:rPr>
                        <a:t>thánh</a:t>
                      </a:r>
                      <a:endParaRPr lang="en-US" sz="2000" b="1" i="1" dirty="0">
                        <a:solidFill>
                          <a:srgbClr val="000000"/>
                        </a:solidFill>
                        <a:latin typeface="Arial"/>
                        <a:cs typeface="Arial"/>
                      </a:endParaRPr>
                    </a:p>
                  </a:txBody>
                  <a:tcPr anchor="ctr">
                    <a:solidFill>
                      <a:schemeClr val="tx1">
                        <a:lumMod val="85000"/>
                      </a:schemeClr>
                    </a:solidFill>
                  </a:tcPr>
                </a:tc>
                <a:tc>
                  <a:txBody>
                    <a:bodyPr/>
                    <a:lstStyle/>
                    <a:p>
                      <a:pPr algn="ctr"/>
                      <a:r>
                        <a:rPr lang="en-US" altLang="zh-CN" sz="2000" b="1" dirty="0" err="1" smtClean="0">
                          <a:solidFill>
                            <a:srgbClr val="FFFFFF"/>
                          </a:solidFill>
                          <a:latin typeface="Arial"/>
                          <a:ea typeface="Arial" charset="0"/>
                          <a:cs typeface="Arial"/>
                        </a:rPr>
                        <a:t>Nhiều</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thành</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phố</a:t>
                      </a:r>
                      <a:endParaRPr lang="en-US" altLang="zh-CN" sz="2000" b="1" dirty="0" smtClean="0">
                        <a:solidFill>
                          <a:srgbClr val="FFFFFF"/>
                        </a:solidFill>
                        <a:latin typeface="Arial"/>
                        <a:ea typeface="Arial" charset="0"/>
                        <a:cs typeface="Arial"/>
                      </a:endParaRPr>
                    </a:p>
                    <a:p>
                      <a:pPr algn="ctr" eaLnBrk="0" hangingPunct="0"/>
                      <a:r>
                        <a:rPr lang="en-US" altLang="zh-CN" sz="2000" b="1" dirty="0" smtClean="0">
                          <a:solidFill>
                            <a:srgbClr val="FFFFFF"/>
                          </a:solidFill>
                          <a:latin typeface="Arial"/>
                          <a:ea typeface="Arial" charset="0"/>
                          <a:cs typeface="Arial"/>
                        </a:rPr>
                        <a:t>(</a:t>
                      </a:r>
                      <a:r>
                        <a:rPr lang="en-US" altLang="zh-CN" sz="2000" b="1" dirty="0" err="1" smtClean="0">
                          <a:solidFill>
                            <a:srgbClr val="FFFFFF"/>
                          </a:solidFill>
                          <a:latin typeface="Arial"/>
                          <a:ea typeface="Arial" charset="0"/>
                          <a:cs typeface="Arial"/>
                        </a:rPr>
                        <a:t>Lít-trơ</a:t>
                      </a:r>
                      <a:r>
                        <a:rPr lang="en-US" altLang="zh-CN" sz="2000" b="1" dirty="0" smtClean="0">
                          <a:solidFill>
                            <a:srgbClr val="FFFFFF"/>
                          </a:solidFill>
                          <a:latin typeface="Arial"/>
                          <a:ea typeface="Arial" charset="0"/>
                          <a:cs typeface="Arial"/>
                        </a:rPr>
                        <a:t>, </a:t>
                      </a:r>
                      <a:r>
                        <a:rPr lang="en-US" altLang="zh-CN" sz="2000" b="1" dirty="0" err="1" smtClean="0">
                          <a:solidFill>
                            <a:srgbClr val="FFFFFF"/>
                          </a:solidFill>
                          <a:latin typeface="Arial"/>
                          <a:ea typeface="Arial" charset="0"/>
                          <a:cs typeface="Arial"/>
                        </a:rPr>
                        <a:t>Đẹt</a:t>
                      </a:r>
                      <a:r>
                        <a:rPr lang="en-US" altLang="zh-CN" sz="2000" b="1" baseline="0" dirty="0" err="1" smtClean="0">
                          <a:solidFill>
                            <a:srgbClr val="FFFFFF"/>
                          </a:solidFill>
                          <a:latin typeface="Arial"/>
                          <a:ea typeface="Arial" charset="0"/>
                          <a:cs typeface="Arial"/>
                        </a:rPr>
                        <a:t>-bơ</a:t>
                      </a:r>
                      <a:r>
                        <a:rPr lang="en-US" altLang="zh-CN" sz="2000" b="1" dirty="0" smtClean="0">
                          <a:solidFill>
                            <a:srgbClr val="FFFFFF"/>
                          </a:solidFill>
                          <a:latin typeface="Arial"/>
                          <a:ea typeface="Arial" charset="0"/>
                          <a:cs typeface="Arial"/>
                        </a:rPr>
                        <a:t>)</a:t>
                      </a:r>
                    </a:p>
                  </a:txBody>
                  <a:tcPr anchor="ctr">
                    <a:solidFill>
                      <a:srgbClr val="000055"/>
                    </a:solidFill>
                  </a:tcPr>
                </a:tc>
                <a:tc>
                  <a:txBody>
                    <a:bodyPr/>
                    <a:lstStyle/>
                    <a:p>
                      <a:pPr algn="ctr"/>
                      <a:r>
                        <a:rPr lang="en-US" altLang="zh-CN" sz="2000" b="1" dirty="0" err="1" smtClean="0">
                          <a:solidFill>
                            <a:srgbClr val="FFFFFF"/>
                          </a:solidFill>
                          <a:latin typeface="Arial"/>
                          <a:ea typeface="Arial" charset="0"/>
                          <a:cs typeface="Arial"/>
                        </a:rPr>
                        <a:t>Một</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thành</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phố</a:t>
                      </a:r>
                      <a:endParaRPr lang="en-US" altLang="zh-CN" sz="2000" b="1" dirty="0" smtClean="0">
                        <a:solidFill>
                          <a:srgbClr val="FFFFFF"/>
                        </a:solidFill>
                        <a:latin typeface="Arial"/>
                        <a:ea typeface="Arial" charset="0"/>
                        <a:cs typeface="Arial"/>
                      </a:endParaRPr>
                    </a:p>
                    <a:p>
                      <a:pPr algn="ctr" eaLnBrk="0" hangingPunct="0"/>
                      <a:r>
                        <a:rPr lang="en-US" altLang="zh-CN" sz="2000" b="1" dirty="0" smtClean="0">
                          <a:solidFill>
                            <a:srgbClr val="FFFFFF"/>
                          </a:solidFill>
                          <a:latin typeface="Arial"/>
                          <a:ea typeface="Arial" charset="0"/>
                          <a:cs typeface="Arial"/>
                        </a:rPr>
                        <a:t>(Rome)</a:t>
                      </a:r>
                    </a:p>
                  </a:txBody>
                  <a:tcPr anchor="ctr">
                    <a:solidFill>
                      <a:srgbClr val="000055"/>
                    </a:solidFill>
                  </a:tcPr>
                </a:tc>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err="1" smtClean="0">
                          <a:solidFill>
                            <a:srgbClr val="000000"/>
                          </a:solidFill>
                          <a:latin typeface="Arial"/>
                          <a:ea typeface="Arial" charset="0"/>
                          <a:cs typeface="Arial"/>
                        </a:rPr>
                        <a:t>Thời</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điểm</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mở</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Hội</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thánh</a:t>
                      </a:r>
                      <a:endParaRPr lang="en-US" altLang="zh-CN" sz="2000" b="1" i="1" dirty="0" smtClean="0">
                        <a:solidFill>
                          <a:srgbClr val="000000"/>
                        </a:solidFill>
                        <a:latin typeface="Arial"/>
                        <a:ea typeface="Arial" charset="0"/>
                        <a:cs typeface="Arial"/>
                      </a:endParaRPr>
                    </a:p>
                  </a:txBody>
                  <a:tcPr anchor="ctr">
                    <a:solidFill>
                      <a:schemeClr val="tx1">
                        <a:lumMod val="85000"/>
                      </a:schemeClr>
                    </a:solidFill>
                  </a:tcPr>
                </a:tc>
                <a:tc>
                  <a:txBody>
                    <a:bodyPr/>
                    <a:lstStyle/>
                    <a:p>
                      <a:pPr algn="ctr"/>
                      <a:r>
                        <a:rPr lang="en-US" altLang="zh-CN" sz="2000" b="1" dirty="0" smtClean="0">
                          <a:solidFill>
                            <a:srgbClr val="FFFFFF"/>
                          </a:solidFill>
                          <a:latin typeface="Arial"/>
                          <a:ea typeface="Arial" charset="0"/>
                          <a:cs typeface="Arial"/>
                        </a:rPr>
                        <a:t>48-49 SC–</a:t>
                      </a:r>
                    </a:p>
                    <a:p>
                      <a:pPr algn="ctr"/>
                      <a:r>
                        <a:rPr lang="en-US" altLang="zh-CN" sz="2000" b="1" dirty="0" err="1" smtClean="0">
                          <a:solidFill>
                            <a:srgbClr val="FFFFFF"/>
                          </a:solidFill>
                          <a:latin typeface="Arial"/>
                          <a:ea typeface="Arial" charset="0"/>
                          <a:cs typeface="Arial"/>
                        </a:rPr>
                        <a:t>Vòng</a:t>
                      </a:r>
                      <a:r>
                        <a:rPr lang="en-US" altLang="zh-CN" sz="2000" b="1" baseline="0" dirty="0" smtClean="0">
                          <a:solidFill>
                            <a:srgbClr val="FFFFFF"/>
                          </a:solidFill>
                          <a:latin typeface="Arial"/>
                          <a:ea typeface="Arial" charset="0"/>
                          <a:cs typeface="Arial"/>
                        </a:rPr>
                        <a:t> TG 1</a:t>
                      </a:r>
                      <a:endParaRPr lang="en-US" altLang="zh-CN" sz="2000" b="1" dirty="0">
                        <a:solidFill>
                          <a:srgbClr val="FFFFFF"/>
                        </a:solidFill>
                        <a:latin typeface="Arial"/>
                        <a:ea typeface="Arial" charset="0"/>
                        <a:cs typeface="Arial"/>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smtClean="0">
                          <a:solidFill>
                            <a:srgbClr val="FFFFFF"/>
                          </a:solidFill>
                          <a:latin typeface="Arial"/>
                          <a:ea typeface="Arial" charset="0"/>
                          <a:cs typeface="Arial"/>
                        </a:rPr>
                        <a:t>33-56 SC</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a:ea typeface="Arial" charset="0"/>
                          <a:cs typeface="Arial"/>
                        </a:rPr>
                        <a:t>Không</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biết</a:t>
                      </a:r>
                      <a:endParaRPr lang="en-US" altLang="zh-CN" sz="2000" b="1" dirty="0" smtClean="0">
                        <a:solidFill>
                          <a:srgbClr val="FFFFFF"/>
                        </a:solidFill>
                        <a:latin typeface="Arial"/>
                        <a:ea typeface="Arial" charset="0"/>
                        <a:cs typeface="Arial"/>
                      </a:endParaRPr>
                    </a:p>
                  </a:txBody>
                  <a:tcPr anchor="ctr">
                    <a:solidFill>
                      <a:srgbClr val="000055"/>
                    </a:solidFill>
                  </a:tcPr>
                </a:tc>
              </a:tr>
              <a:tr h="761329">
                <a:tc>
                  <a:txBody>
                    <a:bodyPr/>
                    <a:lstStyle/>
                    <a:p>
                      <a:pPr algn="ctr"/>
                      <a:r>
                        <a:rPr lang="en-US" altLang="zh-CN" sz="2000" b="1" i="1" dirty="0" err="1" smtClean="0">
                          <a:solidFill>
                            <a:srgbClr val="000000"/>
                          </a:solidFill>
                          <a:latin typeface="Arial"/>
                          <a:ea typeface="Arial" charset="0"/>
                          <a:cs typeface="Arial"/>
                        </a:rPr>
                        <a:t>Người</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sáng</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lập</a:t>
                      </a:r>
                      <a:endParaRPr lang="en-US" altLang="zh-CN" sz="2000" b="1" i="1" dirty="0" smtClean="0">
                        <a:solidFill>
                          <a:srgbClr val="000000"/>
                        </a:solidFill>
                        <a:latin typeface="Arial"/>
                        <a:ea typeface="Arial" charset="0"/>
                        <a:cs typeface="Arial"/>
                      </a:endParaRPr>
                    </a:p>
                  </a:txBody>
                  <a:tcPr anchor="ctr">
                    <a:solidFill>
                      <a:schemeClr val="tx1">
                        <a:lumMod val="85000"/>
                      </a:schemeClr>
                    </a:solidFill>
                  </a:tcPr>
                </a:tc>
                <a:tc>
                  <a:txBody>
                    <a:bodyPr/>
                    <a:lstStyle/>
                    <a:p>
                      <a:pPr algn="ctr"/>
                      <a:r>
                        <a:rPr lang="en-US" sz="2000" b="1" dirty="0" err="1" smtClean="0">
                          <a:latin typeface="Arial"/>
                          <a:cs typeface="Arial"/>
                        </a:rPr>
                        <a:t>Phao-lô</a:t>
                      </a:r>
                      <a:endParaRPr lang="en-US" sz="2000" b="1" dirty="0">
                        <a:latin typeface="Arial"/>
                        <a:cs typeface="Arial"/>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a:ea typeface="Arial" charset="0"/>
                          <a:cs typeface="Arial"/>
                        </a:rPr>
                        <a:t>Phong</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trào</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ngũ</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tuần</a:t>
                      </a:r>
                      <a:r>
                        <a:rPr lang="en-US" altLang="zh-CN" sz="2000" b="1" baseline="0" dirty="0" smtClean="0">
                          <a:solidFill>
                            <a:srgbClr val="FFFFFF"/>
                          </a:solidFill>
                          <a:latin typeface="Arial"/>
                          <a:ea typeface="Arial" charset="0"/>
                          <a:cs typeface="Arial"/>
                        </a:rPr>
                        <a:t> ? </a:t>
                      </a:r>
                      <a:r>
                        <a:rPr lang="en-US" altLang="zh-CN" sz="2000" b="1" baseline="0" dirty="0" err="1" smtClean="0">
                          <a:solidFill>
                            <a:srgbClr val="FFFFFF"/>
                          </a:solidFill>
                          <a:latin typeface="Arial"/>
                          <a:ea typeface="Arial" charset="0"/>
                          <a:cs typeface="Arial"/>
                        </a:rPr>
                        <a:t>Môn</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đệ</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của</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Phao-lô</a:t>
                      </a:r>
                      <a:r>
                        <a:rPr lang="en-US" altLang="zh-CN" sz="2000" b="1" dirty="0" smtClean="0">
                          <a:solidFill>
                            <a:srgbClr val="FFFFFF"/>
                          </a:solidFill>
                          <a:latin typeface="Arial"/>
                          <a:ea typeface="Arial" charset="0"/>
                          <a:cs typeface="Arial"/>
                        </a:rPr>
                        <a:t>?</a:t>
                      </a:r>
                    </a:p>
                  </a:txBody>
                  <a:tcPr anchor="ctr">
                    <a:solidFill>
                      <a:srgbClr val="000055"/>
                    </a:solidFill>
                  </a:tcPr>
                </a:tc>
              </a:tr>
              <a:tr h="761329">
                <a:tc>
                  <a:txBody>
                    <a:bodyPr/>
                    <a:lstStyle/>
                    <a:p>
                      <a:pPr algn="ctr"/>
                      <a:r>
                        <a:rPr lang="en-US" sz="2000" b="1" i="1" dirty="0" err="1" smtClean="0">
                          <a:solidFill>
                            <a:srgbClr val="000000"/>
                          </a:solidFill>
                          <a:latin typeface="Arial"/>
                          <a:cs typeface="Arial"/>
                        </a:rPr>
                        <a:t>Thời</a:t>
                      </a:r>
                      <a:r>
                        <a:rPr lang="en-US" sz="2000" b="1" i="1" baseline="0" dirty="0" smtClean="0">
                          <a:solidFill>
                            <a:srgbClr val="000000"/>
                          </a:solidFill>
                          <a:latin typeface="Arial"/>
                          <a:cs typeface="Arial"/>
                        </a:rPr>
                        <a:t> </a:t>
                      </a:r>
                      <a:r>
                        <a:rPr lang="en-US" sz="2000" b="1" i="1" baseline="0" dirty="0" err="1" smtClean="0">
                          <a:solidFill>
                            <a:srgbClr val="000000"/>
                          </a:solidFill>
                          <a:latin typeface="Arial"/>
                          <a:cs typeface="Arial"/>
                        </a:rPr>
                        <a:t>điểm</a:t>
                      </a:r>
                      <a:r>
                        <a:rPr lang="en-US" sz="2000" b="1" i="1" baseline="0" dirty="0" smtClean="0">
                          <a:solidFill>
                            <a:srgbClr val="000000"/>
                          </a:solidFill>
                          <a:latin typeface="Arial"/>
                          <a:cs typeface="Arial"/>
                        </a:rPr>
                        <a:t> </a:t>
                      </a:r>
                      <a:r>
                        <a:rPr lang="en-US" sz="2000" b="1" i="1" baseline="0" dirty="0" err="1" smtClean="0">
                          <a:solidFill>
                            <a:srgbClr val="000000"/>
                          </a:solidFill>
                          <a:latin typeface="Arial"/>
                          <a:cs typeface="Arial"/>
                        </a:rPr>
                        <a:t>viết</a:t>
                      </a:r>
                      <a:endParaRPr lang="en-US" sz="2000" b="1" i="1" dirty="0">
                        <a:solidFill>
                          <a:srgbClr val="000000"/>
                        </a:solidFill>
                        <a:latin typeface="Arial"/>
                        <a:cs typeface="Arial"/>
                      </a:endParaRPr>
                    </a:p>
                  </a:txBody>
                  <a:tcPr anchor="ctr">
                    <a:solidFill>
                      <a:schemeClr val="tx1">
                        <a:lumMod val="85000"/>
                      </a:schemeClr>
                    </a:solidFill>
                  </a:tcPr>
                </a:tc>
                <a:tc>
                  <a:txBody>
                    <a:bodyPr/>
                    <a:lstStyle/>
                    <a:p>
                      <a:pPr algn="ctr"/>
                      <a:r>
                        <a:rPr lang="en-US" altLang="zh-CN" sz="2000" b="1" dirty="0" smtClean="0">
                          <a:solidFill>
                            <a:srgbClr val="FFFFFF"/>
                          </a:solidFill>
                          <a:latin typeface="Arial"/>
                          <a:ea typeface="Arial" charset="0"/>
                          <a:cs typeface="Arial"/>
                        </a:rPr>
                        <a:t>49 SC </a:t>
                      </a:r>
                    </a:p>
                    <a:p>
                      <a:pPr algn="ctr" eaLnBrk="0" hangingPunct="0"/>
                      <a:r>
                        <a:rPr lang="en-US" altLang="zh-CN" sz="2000" b="1" dirty="0" err="1" smtClean="0">
                          <a:solidFill>
                            <a:srgbClr val="FFFFFF"/>
                          </a:solidFill>
                          <a:latin typeface="Arial"/>
                          <a:ea typeface="Arial" charset="0"/>
                          <a:cs typeface="Arial"/>
                        </a:rPr>
                        <a:t>Từ</a:t>
                      </a:r>
                      <a:r>
                        <a:rPr lang="en-US" altLang="zh-CN" sz="2000" b="1" baseline="0" dirty="0" smtClean="0">
                          <a:solidFill>
                            <a:srgbClr val="FFFFFF"/>
                          </a:solidFill>
                          <a:latin typeface="Arial"/>
                          <a:ea typeface="Arial" charset="0"/>
                          <a:cs typeface="Arial"/>
                        </a:rPr>
                        <a:t> An-</a:t>
                      </a:r>
                      <a:r>
                        <a:rPr lang="en-US" altLang="zh-CN" sz="2000" b="1" baseline="0" dirty="0" err="1" smtClean="0">
                          <a:solidFill>
                            <a:srgbClr val="FFFFFF"/>
                          </a:solidFill>
                          <a:latin typeface="Arial"/>
                          <a:ea typeface="Arial" charset="0"/>
                          <a:cs typeface="Arial"/>
                        </a:rPr>
                        <a:t>ti</a:t>
                      </a:r>
                      <a:r>
                        <a:rPr lang="en-US" altLang="zh-CN" sz="2000" b="1" baseline="0" dirty="0" smtClean="0">
                          <a:solidFill>
                            <a:srgbClr val="FFFFFF"/>
                          </a:solidFill>
                          <a:latin typeface="Arial"/>
                          <a:ea typeface="Arial" charset="0"/>
                          <a:cs typeface="Arial"/>
                        </a:rPr>
                        <a:t>-</a:t>
                      </a:r>
                      <a:r>
                        <a:rPr lang="en-US" altLang="zh-CN" sz="2000" b="1" baseline="0" dirty="0" err="1" smtClean="0">
                          <a:solidFill>
                            <a:srgbClr val="FFFFFF"/>
                          </a:solidFill>
                          <a:latin typeface="Arial"/>
                          <a:ea typeface="Arial" charset="0"/>
                          <a:cs typeface="Arial"/>
                        </a:rPr>
                        <a:t>ốt</a:t>
                      </a:r>
                      <a:endParaRPr lang="en-US" altLang="zh-CN" sz="2000" b="1" dirty="0" smtClean="0">
                        <a:solidFill>
                          <a:srgbClr val="FFFFFF"/>
                        </a:solidFill>
                        <a:latin typeface="Arial"/>
                        <a:ea typeface="Arial" charset="0"/>
                        <a:cs typeface="Arial"/>
                      </a:endParaRPr>
                    </a:p>
                  </a:txBody>
                  <a:tcPr anchor="ctr">
                    <a:solidFill>
                      <a:srgbClr val="000055"/>
                    </a:solidFill>
                  </a:tcPr>
                </a:tc>
                <a:tc>
                  <a:txBody>
                    <a:bodyPr/>
                    <a:lstStyle/>
                    <a:p>
                      <a:pPr algn="ctr"/>
                      <a:r>
                        <a:rPr lang="en-US" altLang="zh-CN" sz="2000" b="1" dirty="0" smtClean="0">
                          <a:solidFill>
                            <a:srgbClr val="FFFFFF"/>
                          </a:solidFill>
                          <a:latin typeface="Arial"/>
                          <a:ea typeface="Arial" charset="0"/>
                          <a:cs typeface="Arial"/>
                        </a:rPr>
                        <a:t>56-57 SC </a:t>
                      </a:r>
                    </a:p>
                    <a:p>
                      <a:pPr algn="ctr" eaLnBrk="0" hangingPunct="0"/>
                      <a:r>
                        <a:rPr lang="en-US" altLang="zh-CN" sz="2000" b="1" dirty="0" err="1" smtClean="0">
                          <a:solidFill>
                            <a:srgbClr val="FFFFFF"/>
                          </a:solidFill>
                          <a:latin typeface="Arial"/>
                          <a:ea typeface="Arial" charset="0"/>
                          <a:cs typeface="Arial"/>
                        </a:rPr>
                        <a:t>Từ</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Cô-rinh-tô</a:t>
                      </a:r>
                      <a:endParaRPr lang="en-US" altLang="zh-CN" sz="2000" b="1" dirty="0" smtClean="0">
                        <a:solidFill>
                          <a:srgbClr val="FFFFFF"/>
                        </a:solidFill>
                        <a:latin typeface="Arial"/>
                        <a:ea typeface="Arial" charset="0"/>
                        <a:cs typeface="Arial"/>
                      </a:endParaRPr>
                    </a:p>
                  </a:txBody>
                  <a:tcPr anchor="ctr">
                    <a:solidFill>
                      <a:srgbClr val="000055"/>
                    </a:solidFill>
                  </a:tcPr>
                </a:tc>
              </a:tr>
              <a:tr h="1087612">
                <a:tc>
                  <a:txBody>
                    <a:bodyPr/>
                    <a:lstStyle/>
                    <a:p>
                      <a:pPr algn="ctr"/>
                      <a:r>
                        <a:rPr lang="en-US" sz="2000" b="1" i="1" dirty="0" err="1" smtClean="0">
                          <a:solidFill>
                            <a:srgbClr val="000000"/>
                          </a:solidFill>
                          <a:latin typeface="Arial"/>
                          <a:cs typeface="Arial"/>
                        </a:rPr>
                        <a:t>Nghĩ</a:t>
                      </a:r>
                      <a:r>
                        <a:rPr lang="en-US" sz="2000" b="1" i="1" baseline="0" dirty="0" smtClean="0">
                          <a:solidFill>
                            <a:srgbClr val="000000"/>
                          </a:solidFill>
                          <a:latin typeface="Arial"/>
                          <a:cs typeface="Arial"/>
                        </a:rPr>
                        <a:t> </a:t>
                      </a:r>
                      <a:r>
                        <a:rPr lang="en-US" sz="2000" b="1" i="1" baseline="0" dirty="0" err="1" smtClean="0">
                          <a:solidFill>
                            <a:srgbClr val="000000"/>
                          </a:solidFill>
                          <a:latin typeface="Arial"/>
                          <a:cs typeface="Arial"/>
                        </a:rPr>
                        <a:t>về</a:t>
                      </a:r>
                      <a:r>
                        <a:rPr lang="en-US" sz="2000" b="1" i="1" baseline="0" dirty="0" smtClean="0">
                          <a:solidFill>
                            <a:srgbClr val="000000"/>
                          </a:solidFill>
                          <a:latin typeface="Arial"/>
                          <a:cs typeface="Arial"/>
                        </a:rPr>
                        <a:t> </a:t>
                      </a:r>
                      <a:r>
                        <a:rPr lang="en-US" sz="2000" b="1" i="1" baseline="0" dirty="0" err="1" smtClean="0">
                          <a:solidFill>
                            <a:srgbClr val="000000"/>
                          </a:solidFill>
                          <a:latin typeface="Arial"/>
                          <a:cs typeface="Arial"/>
                        </a:rPr>
                        <a:t>phao-lô</a:t>
                      </a:r>
                      <a:endParaRPr lang="en-US" sz="2000" b="1" i="1" dirty="0">
                        <a:solidFill>
                          <a:srgbClr val="000000"/>
                        </a:solidFill>
                        <a:latin typeface="Arial"/>
                        <a:cs typeface="Arial"/>
                      </a:endParaRPr>
                    </a:p>
                  </a:txBody>
                  <a:tcPr anchor="ctr">
                    <a:solidFill>
                      <a:schemeClr val="tx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a:ea typeface="Arial" charset="0"/>
                          <a:cs typeface="Arial"/>
                        </a:rPr>
                        <a:t>Nghi</a:t>
                      </a:r>
                      <a:r>
                        <a:rPr lang="en-US" altLang="zh-CN" sz="2000" b="1" dirty="0" smtClean="0">
                          <a:solidFill>
                            <a:srgbClr val="FFFFFF"/>
                          </a:solidFill>
                          <a:latin typeface="Arial"/>
                          <a:ea typeface="Arial" charset="0"/>
                          <a:cs typeface="Arial"/>
                        </a:rPr>
                        <a:t> </a:t>
                      </a:r>
                      <a:r>
                        <a:rPr lang="en-US" altLang="zh-CN" sz="2000" b="1" dirty="0" err="1" smtClean="0">
                          <a:solidFill>
                            <a:srgbClr val="FFFFFF"/>
                          </a:solidFill>
                          <a:latin typeface="Arial"/>
                          <a:ea typeface="Arial" charset="0"/>
                          <a:cs typeface="Arial"/>
                        </a:rPr>
                        <a:t>ngờ</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nhưng</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nhiều</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người</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biết</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ông</a:t>
                      </a:r>
                      <a:endParaRPr lang="en-US" altLang="zh-CN" sz="2000" b="1" dirty="0" smtClean="0">
                        <a:solidFill>
                          <a:srgbClr val="FFFFFF"/>
                        </a:solidFill>
                        <a:latin typeface="Arial"/>
                        <a:ea typeface="Arial" charset="0"/>
                        <a:cs typeface="Arial"/>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a:ea typeface="Arial" charset="0"/>
                          <a:cs typeface="Arial"/>
                        </a:rPr>
                        <a:t>Đáng</a:t>
                      </a:r>
                      <a:r>
                        <a:rPr lang="en-US" altLang="zh-CN" sz="2000" b="1" baseline="0" dirty="0" smtClean="0">
                          <a:solidFill>
                            <a:srgbClr val="FFFFFF"/>
                          </a:solidFill>
                          <a:latin typeface="Arial"/>
                          <a:ea typeface="Arial" charset="0"/>
                          <a:cs typeface="Arial"/>
                        </a:rPr>
                        <a:t> tin </a:t>
                      </a:r>
                      <a:r>
                        <a:rPr lang="en-US" altLang="zh-CN" sz="2000" b="1" baseline="0" dirty="0" err="1" smtClean="0">
                          <a:solidFill>
                            <a:srgbClr val="FFFFFF"/>
                          </a:solidFill>
                          <a:latin typeface="Arial"/>
                          <a:ea typeface="Arial" charset="0"/>
                          <a:cs typeface="Arial"/>
                        </a:rPr>
                        <a:t>cậy</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nhưng</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ít</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người</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biết</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ông</a:t>
                      </a:r>
                      <a:endParaRPr lang="en-US" altLang="zh-CN" sz="2000" b="1" dirty="0" smtClean="0">
                        <a:solidFill>
                          <a:srgbClr val="FFFFFF"/>
                        </a:solidFill>
                        <a:latin typeface="Arial"/>
                        <a:ea typeface="Arial" charset="0"/>
                        <a:cs typeface="Arial"/>
                      </a:endParaRPr>
                    </a:p>
                  </a:txBody>
                  <a:tcPr anchor="ctr">
                    <a:solidFill>
                      <a:srgbClr val="000055"/>
                    </a:solidFill>
                  </a:tcPr>
                </a:tc>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err="1" smtClean="0">
                          <a:solidFill>
                            <a:srgbClr val="000000"/>
                          </a:solidFill>
                          <a:latin typeface="Arial"/>
                          <a:ea typeface="Arial" charset="0"/>
                          <a:cs typeface="Arial"/>
                        </a:rPr>
                        <a:t>Đối</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tượng</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đối</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đầu</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với</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Phao-lô</a:t>
                      </a:r>
                      <a:endParaRPr lang="en-US" altLang="zh-CN" sz="2000" b="1" i="1" dirty="0" smtClean="0">
                        <a:solidFill>
                          <a:srgbClr val="000000"/>
                        </a:solidFill>
                        <a:latin typeface="Arial"/>
                        <a:ea typeface="Arial" charset="0"/>
                        <a:cs typeface="Arial"/>
                      </a:endParaRPr>
                    </a:p>
                  </a:txBody>
                  <a:tcPr anchor="ctr">
                    <a:solidFill>
                      <a:schemeClr val="tx1">
                        <a:lumMod val="85000"/>
                      </a:schemeClr>
                    </a:solidFill>
                  </a:tcPr>
                </a:tc>
                <a:tc>
                  <a:txBody>
                    <a:bodyPr/>
                    <a:lstStyle/>
                    <a:p>
                      <a:pPr algn="ctr"/>
                      <a:r>
                        <a:rPr lang="en-US" sz="2000" b="1" dirty="0" err="1" smtClean="0">
                          <a:latin typeface="Arial"/>
                          <a:cs typeface="Arial"/>
                        </a:rPr>
                        <a:t>Người</a:t>
                      </a:r>
                      <a:r>
                        <a:rPr lang="en-US" sz="2000" b="1" baseline="0" dirty="0" smtClean="0">
                          <a:latin typeface="Arial"/>
                          <a:cs typeface="Arial"/>
                        </a:rPr>
                        <a:t> Do-</a:t>
                      </a:r>
                      <a:r>
                        <a:rPr lang="en-US" sz="2000" b="1" baseline="0" dirty="0" err="1" smtClean="0">
                          <a:latin typeface="Arial"/>
                          <a:cs typeface="Arial"/>
                        </a:rPr>
                        <a:t>thái</a:t>
                      </a:r>
                      <a:endParaRPr lang="en-US" sz="2000" b="1" dirty="0">
                        <a:latin typeface="Arial"/>
                        <a:cs typeface="Arial"/>
                      </a:endParaRPr>
                    </a:p>
                  </a:txBody>
                  <a:tcPr anchor="ctr">
                    <a:solidFill>
                      <a:srgbClr val="000055"/>
                    </a:solidFill>
                  </a:tcPr>
                </a:tc>
                <a:tc>
                  <a:txBody>
                    <a:bodyPr/>
                    <a:lstStyle/>
                    <a:p>
                      <a:pPr algn="ctr"/>
                      <a:r>
                        <a:rPr lang="en-US" altLang="zh-CN" sz="2000" b="1" dirty="0" err="1" smtClean="0">
                          <a:solidFill>
                            <a:srgbClr val="FFFFFF"/>
                          </a:solidFill>
                          <a:latin typeface="Arial"/>
                          <a:ea typeface="Arial" charset="0"/>
                          <a:cs typeface="Arial"/>
                        </a:rPr>
                        <a:t>Không</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có</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ai</a:t>
                      </a:r>
                      <a:endParaRPr lang="en-US" altLang="zh-CN" sz="2000" b="1" dirty="0" smtClean="0">
                        <a:solidFill>
                          <a:srgbClr val="FFFFFF"/>
                        </a:solidFill>
                        <a:latin typeface="Arial"/>
                        <a:ea typeface="Arial" charset="0"/>
                        <a:cs typeface="Arial"/>
                      </a:endParaRPr>
                    </a:p>
                  </a:txBody>
                  <a:tcPr anchor="ctr">
                    <a:solidFill>
                      <a:srgbClr val="000055"/>
                    </a:solidFill>
                  </a:tcPr>
                </a:tc>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err="1" smtClean="0">
                          <a:solidFill>
                            <a:srgbClr val="000000"/>
                          </a:solidFill>
                          <a:latin typeface="Arial"/>
                          <a:ea typeface="Arial" charset="0"/>
                          <a:cs typeface="Arial"/>
                        </a:rPr>
                        <a:t>Mối</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quan</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hệ</a:t>
                      </a:r>
                      <a:r>
                        <a:rPr lang="en-US" altLang="zh-CN" sz="2000" b="1" i="1" baseline="0" dirty="0" smtClean="0">
                          <a:solidFill>
                            <a:srgbClr val="000000"/>
                          </a:solidFill>
                          <a:latin typeface="Arial"/>
                          <a:ea typeface="Arial" charset="0"/>
                          <a:cs typeface="Arial"/>
                        </a:rPr>
                        <a:t> Do-</a:t>
                      </a:r>
                      <a:r>
                        <a:rPr lang="en-US" altLang="zh-CN" sz="2000" b="1" i="1" baseline="0" dirty="0" err="1" smtClean="0">
                          <a:solidFill>
                            <a:srgbClr val="000000"/>
                          </a:solidFill>
                          <a:latin typeface="Arial"/>
                          <a:ea typeface="Arial" charset="0"/>
                          <a:cs typeface="Arial"/>
                        </a:rPr>
                        <a:t>thái</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và</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dân</a:t>
                      </a:r>
                      <a:r>
                        <a:rPr lang="en-US" altLang="zh-CN" sz="2000" b="1" i="1" baseline="0" dirty="0" smtClean="0">
                          <a:solidFill>
                            <a:srgbClr val="000000"/>
                          </a:solidFill>
                          <a:latin typeface="Arial"/>
                          <a:ea typeface="Arial" charset="0"/>
                          <a:cs typeface="Arial"/>
                        </a:rPr>
                        <a:t> </a:t>
                      </a:r>
                      <a:r>
                        <a:rPr lang="en-US" altLang="zh-CN" sz="2000" b="1" i="1" baseline="0" dirty="0" err="1" smtClean="0">
                          <a:solidFill>
                            <a:srgbClr val="000000"/>
                          </a:solidFill>
                          <a:latin typeface="Arial"/>
                          <a:ea typeface="Arial" charset="0"/>
                          <a:cs typeface="Arial"/>
                        </a:rPr>
                        <a:t>ngoại</a:t>
                      </a:r>
                      <a:endParaRPr lang="en-US" altLang="zh-CN" sz="2000" b="1" i="1" dirty="0" smtClean="0">
                        <a:solidFill>
                          <a:srgbClr val="000000"/>
                        </a:solidFill>
                        <a:latin typeface="Arial"/>
                        <a:ea typeface="Arial" charset="0"/>
                        <a:cs typeface="Arial"/>
                      </a:endParaRPr>
                    </a:p>
                  </a:txBody>
                  <a:tcPr anchor="ctr">
                    <a:solidFill>
                      <a:schemeClr val="tx1">
                        <a:lumMod val="85000"/>
                      </a:schemeClr>
                    </a:solidFill>
                  </a:tcPr>
                </a:tc>
                <a:tc>
                  <a:txBody>
                    <a:bodyPr/>
                    <a:lstStyle/>
                    <a:p>
                      <a:pPr algn="ctr"/>
                      <a:r>
                        <a:rPr lang="en-US" altLang="zh-CN" sz="2000" b="1" dirty="0" err="1" smtClean="0">
                          <a:solidFill>
                            <a:srgbClr val="FFFFFF"/>
                          </a:solidFill>
                          <a:latin typeface="Arial"/>
                          <a:ea typeface="Arial" charset="0"/>
                          <a:cs typeface="Arial"/>
                        </a:rPr>
                        <a:t>Rạng</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nức</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nghiêm</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trọng</a:t>
                      </a:r>
                      <a:endParaRPr lang="en-US" altLang="zh-CN" sz="2000" b="1" dirty="0" smtClean="0">
                        <a:solidFill>
                          <a:srgbClr val="FFFFFF"/>
                        </a:solidFill>
                        <a:latin typeface="Arial"/>
                        <a:ea typeface="Arial" charset="0"/>
                        <a:cs typeface="Arial"/>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a:ea typeface="Arial" charset="0"/>
                          <a:cs typeface="Arial"/>
                        </a:rPr>
                        <a:t>Khiển</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trách</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nhẹ</a:t>
                      </a:r>
                      <a:r>
                        <a:rPr lang="en-US" altLang="zh-CN" sz="2000" b="1" baseline="0" dirty="0" smtClean="0">
                          <a:solidFill>
                            <a:srgbClr val="FFFFFF"/>
                          </a:solidFill>
                          <a:latin typeface="Arial"/>
                          <a:ea typeface="Arial" charset="0"/>
                          <a:cs typeface="Arial"/>
                        </a:rPr>
                        <a:t> </a:t>
                      </a:r>
                      <a:r>
                        <a:rPr lang="en-US" altLang="zh-CN" sz="2000" b="1" baseline="0" dirty="0" err="1" smtClean="0">
                          <a:solidFill>
                            <a:srgbClr val="FFFFFF"/>
                          </a:solidFill>
                          <a:latin typeface="Arial"/>
                          <a:ea typeface="Arial" charset="0"/>
                          <a:cs typeface="Arial"/>
                        </a:rPr>
                        <a:t>nhàng</a:t>
                      </a:r>
                      <a:endParaRPr lang="en-US" altLang="zh-CN" sz="2000" b="1" dirty="0" smtClean="0">
                        <a:solidFill>
                          <a:srgbClr val="FFFFFF"/>
                        </a:solidFill>
                        <a:latin typeface="Arial"/>
                        <a:ea typeface="Arial" charset="0"/>
                        <a:cs typeface="Arial"/>
                      </a:endParaRPr>
                    </a:p>
                  </a:txBody>
                  <a:tcPr anchor="ctr">
                    <a:solidFill>
                      <a:srgbClr val="000055"/>
                    </a:solidFill>
                  </a:tcPr>
                </a:tc>
              </a:tr>
            </a:tbl>
          </a:graphicData>
        </a:graphic>
      </p:graphicFrame>
      <p:sp>
        <p:nvSpPr>
          <p:cNvPr id="2" name="Title 1"/>
          <p:cNvSpPr>
            <a:spLocks noGrp="1"/>
          </p:cNvSpPr>
          <p:nvPr>
            <p:ph type="title" idx="4294967295"/>
          </p:nvPr>
        </p:nvSpPr>
        <p:spPr>
          <a:xfrm>
            <a:off x="7812360" y="1326247"/>
            <a:ext cx="1331640" cy="2246769"/>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smtClean="0">
                <a:solidFill>
                  <a:srgbClr val="FFFFFF"/>
                </a:solidFill>
                <a:latin typeface="Arial" charset="0"/>
                <a:ea typeface="Arial" charset="0"/>
                <a:cs typeface="Arial" charset="0"/>
              </a:rPr>
              <a:t>So </a:t>
            </a:r>
            <a:r>
              <a:rPr lang="en-US" sz="2800" b="1" kern="1200" dirty="0" err="1" smtClean="0">
                <a:solidFill>
                  <a:srgbClr val="FFFFFF"/>
                </a:solidFill>
                <a:latin typeface="Arial" charset="0"/>
                <a:ea typeface="Arial" charset="0"/>
                <a:cs typeface="Arial" charset="0"/>
              </a:rPr>
              <a:t>sánh</a:t>
            </a:r>
            <a:r>
              <a:rPr lang="en-US" sz="2800" b="1" kern="1200" dirty="0" smtClean="0">
                <a:solidFill>
                  <a:srgbClr val="FFFFFF"/>
                </a:solidFill>
                <a:latin typeface="Arial" charset="0"/>
                <a:ea typeface="Arial" charset="0"/>
                <a:cs typeface="Arial" charset="0"/>
              </a:rPr>
              <a:t> Galati </a:t>
            </a:r>
            <a:r>
              <a:rPr lang="en-US" sz="2800" b="1" kern="1200" dirty="0" err="1" smtClean="0">
                <a:solidFill>
                  <a:srgbClr val="FFFFFF"/>
                </a:solidFill>
                <a:latin typeface="Arial" charset="0"/>
                <a:ea typeface="Arial" charset="0"/>
                <a:cs typeface="Arial" charset="0"/>
              </a:rPr>
              <a:t>và</a:t>
            </a:r>
            <a:r>
              <a:rPr lang="en-US" sz="2800" b="1" kern="1200" dirty="0" smtClean="0">
                <a:solidFill>
                  <a:srgbClr val="FFFFFF"/>
                </a:solidFill>
                <a:latin typeface="Arial" charset="0"/>
                <a:ea typeface="Arial" charset="0"/>
                <a:cs typeface="Arial" charset="0"/>
              </a:rPr>
              <a:t> </a:t>
            </a:r>
            <a:r>
              <a:rPr lang="en-US" sz="2800" b="1" kern="1200" dirty="0" err="1" smtClean="0">
                <a:solidFill>
                  <a:srgbClr val="FFFFFF"/>
                </a:solidFill>
                <a:latin typeface="Arial" charset="0"/>
                <a:ea typeface="Arial" charset="0"/>
                <a:cs typeface="Arial" charset="0"/>
              </a:rPr>
              <a:t>Rô</a:t>
            </a:r>
            <a:r>
              <a:rPr lang="en-US" sz="2800" b="1" kern="1200" dirty="0" smtClean="0">
                <a:solidFill>
                  <a:srgbClr val="FFFFFF"/>
                </a:solidFill>
                <a:latin typeface="Arial" charset="0"/>
                <a:ea typeface="Arial" charset="0"/>
                <a:cs typeface="Arial" charset="0"/>
              </a:rPr>
              <a:t>-ma</a:t>
            </a:r>
            <a:endParaRPr lang="en-US" sz="2800"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725226444"/>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45058" name="WordArt 2" descr="Sand"/>
          <p:cNvSpPr>
            <a:spLocks noChangeArrowheads="1" noChangeShapeType="1" noTextEdit="1"/>
          </p:cNvSpPr>
          <p:nvPr/>
        </p:nvSpPr>
        <p:spPr bwMode="auto">
          <a:xfrm>
            <a:off x="2971800" y="2343150"/>
            <a:ext cx="3219450" cy="1543050"/>
          </a:xfrm>
          <a:prstGeom prst="rect">
            <a:avLst/>
          </a:prstGeom>
        </p:spPr>
        <p:txBody>
          <a:bodyPr wrap="none" fromWordArt="1">
            <a:prstTxWarp prst="textPlain">
              <a:avLst>
                <a:gd name="adj" fmla="val 50000"/>
              </a:avLst>
            </a:prstTxWarp>
          </a:bodyPr>
          <a:lstStyle/>
          <a:p>
            <a:pPr algn="ctr"/>
            <a:r>
              <a:rPr lang="en-US" sz="7200" b="1" kern="10">
                <a:ln w="9525">
                  <a:noFill/>
                  <a:round/>
                  <a:headEnd/>
                  <a:tailEnd/>
                </a:ln>
                <a:blipFill dpi="0" rotWithShape="0">
                  <a:blip r:embed="rId3"/>
                  <a:srcRect/>
                  <a:tile tx="0" ty="0" sx="100000" sy="100000" flip="none" algn="tl"/>
                </a:blipFill>
                <a:effectLst>
                  <a:outerShdw dist="35921" dir="2700000" algn="ctr" rotWithShape="0">
                    <a:srgbClr val="C0C0C0">
                      <a:alpha val="74997"/>
                    </a:srgbClr>
                  </a:outerShdw>
                </a:effectLst>
                <a:latin typeface="Verdana"/>
                <a:ea typeface="Verdana"/>
                <a:cs typeface="Verdana"/>
              </a:rPr>
              <a:t>Luật pháp</a:t>
            </a:r>
          </a:p>
        </p:txBody>
      </p:sp>
      <p:sp>
        <p:nvSpPr>
          <p:cNvPr id="101379" name="Text Box 3"/>
          <p:cNvSpPr txBox="1">
            <a:spLocks noChangeArrowheads="1"/>
          </p:cNvSpPr>
          <p:nvPr/>
        </p:nvSpPr>
        <p:spPr bwMode="auto">
          <a:xfrm>
            <a:off x="381000" y="304800"/>
            <a:ext cx="1905000" cy="2246313"/>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p>
            <a:pPr algn="ctr">
              <a:spcBef>
                <a:spcPct val="50000"/>
              </a:spcBef>
              <a:defRPr/>
            </a:pPr>
            <a:r>
              <a:rPr lang="en-US" sz="2800" b="1" dirty="0" err="1">
                <a:solidFill>
                  <a:schemeClr val="bg1"/>
                </a:solidFill>
                <a:effectLst>
                  <a:outerShdw blurRad="38100" dist="38100" dir="2700000" algn="tl">
                    <a:srgbClr val="808080"/>
                  </a:outerShdw>
                </a:effectLst>
                <a:latin typeface="Verdana" pitchFamily="34" charset="0"/>
              </a:rPr>
              <a:t>Chúng</a:t>
            </a:r>
            <a:r>
              <a:rPr lang="en-US" sz="2800" b="1" dirty="0">
                <a:solidFill>
                  <a:schemeClr val="bg1"/>
                </a:solidFill>
                <a:effectLst>
                  <a:outerShdw blurRad="38100" dist="38100" dir="2700000" algn="tl">
                    <a:srgbClr val="808080"/>
                  </a:outerShdw>
                </a:effectLst>
                <a:latin typeface="Verdana" pitchFamily="34" charset="0"/>
              </a:rPr>
              <a:t> </a:t>
            </a:r>
            <a:r>
              <a:rPr lang="en-US" sz="2800" b="1" dirty="0" err="1">
                <a:solidFill>
                  <a:schemeClr val="bg1"/>
                </a:solidFill>
                <a:effectLst>
                  <a:outerShdw blurRad="38100" dist="38100" dir="2700000" algn="tl">
                    <a:srgbClr val="808080"/>
                  </a:outerShdw>
                </a:effectLst>
                <a:latin typeface="Verdana" pitchFamily="34" charset="0"/>
              </a:rPr>
              <a:t>ta</a:t>
            </a:r>
            <a:r>
              <a:rPr lang="en-US" sz="2800" b="1" dirty="0">
                <a:solidFill>
                  <a:schemeClr val="bg1"/>
                </a:solidFill>
                <a:effectLst>
                  <a:outerShdw blurRad="38100" dist="38100" dir="2700000" algn="tl">
                    <a:srgbClr val="808080"/>
                  </a:outerShdw>
                </a:effectLst>
                <a:latin typeface="Verdana" pitchFamily="34" charset="0"/>
              </a:rPr>
              <a:t> </a:t>
            </a:r>
            <a:r>
              <a:rPr lang="en-US" sz="2800" b="1" dirty="0" err="1">
                <a:solidFill>
                  <a:schemeClr val="bg1"/>
                </a:solidFill>
                <a:effectLst>
                  <a:outerShdw blurRad="38100" dist="38100" dir="2700000" algn="tl">
                    <a:srgbClr val="808080"/>
                  </a:outerShdw>
                </a:effectLst>
                <a:latin typeface="Verdana" pitchFamily="34" charset="0"/>
              </a:rPr>
              <a:t>có</a:t>
            </a:r>
            <a:r>
              <a:rPr lang="en-US" sz="2800" b="1" dirty="0">
                <a:solidFill>
                  <a:schemeClr val="bg1"/>
                </a:solidFill>
                <a:effectLst>
                  <a:outerShdw blurRad="38100" dist="38100" dir="2700000" algn="tl">
                    <a:srgbClr val="808080"/>
                  </a:outerShdw>
                </a:effectLst>
                <a:latin typeface="Verdana" pitchFamily="34" charset="0"/>
              </a:rPr>
              <a:t> </a:t>
            </a:r>
            <a:r>
              <a:rPr lang="en-US" sz="2800" b="1" dirty="0" err="1">
                <a:solidFill>
                  <a:schemeClr val="bg1"/>
                </a:solidFill>
                <a:effectLst>
                  <a:outerShdw blurRad="38100" dist="38100" dir="2700000" algn="tl">
                    <a:srgbClr val="808080"/>
                  </a:outerShdw>
                </a:effectLst>
                <a:latin typeface="Verdana" pitchFamily="34" charset="0"/>
              </a:rPr>
              <a:t>sống</a:t>
            </a:r>
            <a:r>
              <a:rPr lang="en-US" sz="2800" b="1" dirty="0">
                <a:solidFill>
                  <a:schemeClr val="bg1"/>
                </a:solidFill>
                <a:effectLst>
                  <a:outerShdw blurRad="38100" dist="38100" dir="2700000" algn="tl">
                    <a:srgbClr val="808080"/>
                  </a:outerShdw>
                </a:effectLst>
                <a:latin typeface="Verdana" pitchFamily="34" charset="0"/>
              </a:rPr>
              <a:t> </a:t>
            </a:r>
            <a:r>
              <a:rPr lang="en-US" sz="2800" b="1" dirty="0" err="1">
                <a:solidFill>
                  <a:schemeClr val="bg1"/>
                </a:solidFill>
                <a:effectLst>
                  <a:outerShdw blurRad="38100" dist="38100" dir="2700000" algn="tl">
                    <a:srgbClr val="808080"/>
                  </a:outerShdw>
                </a:effectLst>
                <a:latin typeface="Verdana" pitchFamily="34" charset="0"/>
              </a:rPr>
              <a:t>dưới</a:t>
            </a:r>
            <a:r>
              <a:rPr lang="en-US" sz="2800" b="1" dirty="0">
                <a:solidFill>
                  <a:schemeClr val="bg1"/>
                </a:solidFill>
                <a:effectLst>
                  <a:outerShdw blurRad="38100" dist="38100" dir="2700000" algn="tl">
                    <a:srgbClr val="808080"/>
                  </a:outerShdw>
                </a:effectLst>
                <a:latin typeface="Verdana" pitchFamily="34" charset="0"/>
              </a:rPr>
              <a:t> </a:t>
            </a:r>
            <a:r>
              <a:rPr lang="en-US" sz="2800" b="1" dirty="0" err="1">
                <a:solidFill>
                  <a:schemeClr val="bg1"/>
                </a:solidFill>
                <a:effectLst>
                  <a:outerShdw blurRad="38100" dist="38100" dir="2700000" algn="tl">
                    <a:srgbClr val="808080"/>
                  </a:outerShdw>
                </a:effectLst>
                <a:latin typeface="Verdana" pitchFamily="34" charset="0"/>
              </a:rPr>
              <a:t>luật</a:t>
            </a:r>
            <a:r>
              <a:rPr lang="en-US" sz="2800" b="1" dirty="0">
                <a:solidFill>
                  <a:schemeClr val="bg1"/>
                </a:solidFill>
                <a:effectLst>
                  <a:outerShdw blurRad="38100" dist="38100" dir="2700000" algn="tl">
                    <a:srgbClr val="808080"/>
                  </a:outerShdw>
                </a:effectLst>
                <a:latin typeface="Verdana" pitchFamily="34" charset="0"/>
              </a:rPr>
              <a:t> ?</a:t>
            </a:r>
          </a:p>
        </p:txBody>
      </p:sp>
      <p:sp>
        <p:nvSpPr>
          <p:cNvPr id="101380" name="Text Box 4"/>
          <p:cNvSpPr txBox="1">
            <a:spLocks noChangeArrowheads="1"/>
          </p:cNvSpPr>
          <p:nvPr/>
        </p:nvSpPr>
        <p:spPr bwMode="auto">
          <a:xfrm>
            <a:off x="3657600" y="304800"/>
            <a:ext cx="1905000" cy="1816100"/>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p>
            <a:pPr algn="ctr">
              <a:spcBef>
                <a:spcPct val="50000"/>
              </a:spcBef>
              <a:defRPr/>
            </a:pPr>
            <a:r>
              <a:rPr lang="en-US" sz="2800" b="1" dirty="0" err="1">
                <a:solidFill>
                  <a:schemeClr val="bg1"/>
                </a:solidFill>
                <a:effectLst>
                  <a:outerShdw blurRad="38100" dist="38100" dir="2700000" algn="tl">
                    <a:srgbClr val="000000"/>
                  </a:outerShdw>
                </a:effectLst>
                <a:latin typeface="Verdana" pitchFamily="34" charset="0"/>
              </a:rPr>
              <a:t>Tôi</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có</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thể</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ăn</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thịt</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heo</a:t>
            </a:r>
            <a:r>
              <a:rPr lang="en-US" sz="2800" b="1" dirty="0">
                <a:solidFill>
                  <a:schemeClr val="bg1"/>
                </a:solidFill>
                <a:effectLst>
                  <a:outerShdw blurRad="38100" dist="38100" dir="2700000" algn="tl">
                    <a:srgbClr val="000000"/>
                  </a:outerShdw>
                </a:effectLst>
                <a:latin typeface="Verdana" pitchFamily="34" charset="0"/>
              </a:rPr>
              <a:t>?</a:t>
            </a:r>
          </a:p>
        </p:txBody>
      </p:sp>
      <p:sp>
        <p:nvSpPr>
          <p:cNvPr id="101381" name="Text Box 5"/>
          <p:cNvSpPr txBox="1">
            <a:spLocks noChangeArrowheads="1"/>
          </p:cNvSpPr>
          <p:nvPr/>
        </p:nvSpPr>
        <p:spPr bwMode="auto">
          <a:xfrm>
            <a:off x="6324600" y="304800"/>
            <a:ext cx="2362200" cy="1384300"/>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p>
            <a:pPr algn="ctr">
              <a:spcBef>
                <a:spcPct val="50000"/>
              </a:spcBef>
              <a:defRPr/>
            </a:pPr>
            <a:r>
              <a:rPr lang="en-US" sz="2800" b="1" dirty="0" err="1">
                <a:solidFill>
                  <a:schemeClr val="bg1"/>
                </a:solidFill>
                <a:effectLst>
                  <a:outerShdw blurRad="38100" dist="38100" dir="2700000" algn="tl">
                    <a:srgbClr val="000000"/>
                  </a:outerShdw>
                </a:effectLst>
                <a:latin typeface="Verdana" pitchFamily="34" charset="0"/>
              </a:rPr>
              <a:t>Tôi</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có</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nên</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giữ</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ngày</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Sabát</a:t>
            </a:r>
            <a:r>
              <a:rPr lang="en-US" sz="2800" b="1" dirty="0">
                <a:solidFill>
                  <a:schemeClr val="bg1"/>
                </a:solidFill>
                <a:effectLst>
                  <a:outerShdw blurRad="38100" dist="38100" dir="2700000" algn="tl">
                    <a:srgbClr val="000000"/>
                  </a:outerShdw>
                </a:effectLst>
                <a:latin typeface="Verdana" pitchFamily="34" charset="0"/>
              </a:rPr>
              <a:t>?</a:t>
            </a:r>
          </a:p>
        </p:txBody>
      </p:sp>
      <p:sp>
        <p:nvSpPr>
          <p:cNvPr id="101382" name="Text Box 6"/>
          <p:cNvSpPr txBox="1">
            <a:spLocks noChangeArrowheads="1"/>
          </p:cNvSpPr>
          <p:nvPr/>
        </p:nvSpPr>
        <p:spPr bwMode="auto">
          <a:xfrm>
            <a:off x="381000" y="3792538"/>
            <a:ext cx="2133600" cy="2246312"/>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a:spAutoFit/>
          </a:bodyPr>
          <a:lstStyle/>
          <a:p>
            <a:pPr algn="ctr">
              <a:spcBef>
                <a:spcPct val="50000"/>
              </a:spcBef>
              <a:defRPr/>
            </a:pPr>
            <a:r>
              <a:rPr lang="en-US" sz="2800" b="1" dirty="0" err="1">
                <a:solidFill>
                  <a:schemeClr val="bg1"/>
                </a:solidFill>
                <a:effectLst>
                  <a:outerShdw blurRad="38100" dist="38100" dir="2700000" algn="tl">
                    <a:srgbClr val="000000"/>
                  </a:outerShdw>
                </a:effectLst>
                <a:latin typeface="Verdana" pitchFamily="34" charset="0"/>
              </a:rPr>
              <a:t>Luật</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pháp</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có</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liên</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hệ</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gì</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với</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chúng</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ta</a:t>
            </a:r>
            <a:r>
              <a:rPr lang="en-US" sz="2800" b="1" dirty="0">
                <a:solidFill>
                  <a:schemeClr val="bg1"/>
                </a:solidFill>
                <a:effectLst>
                  <a:outerShdw blurRad="38100" dist="38100" dir="2700000" algn="tl">
                    <a:srgbClr val="000000"/>
                  </a:outerShdw>
                </a:effectLst>
                <a:latin typeface="Verdana" pitchFamily="34" charset="0"/>
              </a:rPr>
              <a:t> ?</a:t>
            </a:r>
          </a:p>
        </p:txBody>
      </p:sp>
      <p:sp>
        <p:nvSpPr>
          <p:cNvPr id="101383" name="Text Box 7"/>
          <p:cNvSpPr txBox="1">
            <a:spLocks noChangeArrowheads="1"/>
          </p:cNvSpPr>
          <p:nvPr/>
        </p:nvSpPr>
        <p:spPr bwMode="auto">
          <a:xfrm>
            <a:off x="6553200" y="3124200"/>
            <a:ext cx="2286000" cy="3324225"/>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vi-VN" sz="2800" b="1" dirty="0" smtClean="0">
                <a:solidFill>
                  <a:schemeClr val="bg1"/>
                </a:solidFill>
                <a:effectLst>
                  <a:outerShdw blurRad="38100" dist="38100" dir="2700000" algn="tl">
                    <a:srgbClr val="000000"/>
                  </a:outerShdw>
                </a:effectLst>
                <a:latin typeface="Verdana" charset="0"/>
              </a:rPr>
              <a:t>Cơ-đốc-nhâ</a:t>
            </a:r>
            <a:r>
              <a:rPr lang="en-US" sz="2800" b="1" dirty="0" smtClean="0">
                <a:solidFill>
                  <a:schemeClr val="bg1"/>
                </a:solidFill>
                <a:effectLst>
                  <a:outerShdw blurRad="38100" dist="38100" dir="2700000" algn="tl">
                    <a:srgbClr val="000000"/>
                  </a:outerShdw>
                </a:effectLst>
                <a:latin typeface="Verdana" charset="0"/>
              </a:rPr>
              <a:t>n </a:t>
            </a:r>
            <a:r>
              <a:rPr lang="en-US" sz="2800" b="1" dirty="0" err="1" smtClean="0">
                <a:solidFill>
                  <a:schemeClr val="bg1"/>
                </a:solidFill>
                <a:effectLst>
                  <a:outerShdw blurRad="38100" dist="38100" dir="2700000" algn="tl">
                    <a:srgbClr val="000000"/>
                  </a:outerShdw>
                </a:effectLst>
                <a:latin typeface="Verdana" charset="0"/>
              </a:rPr>
              <a:t>có</a:t>
            </a:r>
            <a:r>
              <a:rPr lang="en-US" sz="2800" b="1" dirty="0" smtClean="0">
                <a:solidFill>
                  <a:schemeClr val="bg1"/>
                </a:solidFill>
                <a:effectLst>
                  <a:outerShdw blurRad="38100" dist="38100" dir="2700000" algn="tl">
                    <a:srgbClr val="000000"/>
                  </a:outerShdw>
                </a:effectLst>
                <a:latin typeface="Verdana" charset="0"/>
              </a:rPr>
              <a:t> </a:t>
            </a:r>
            <a:r>
              <a:rPr lang="en-US" sz="2800" b="1" dirty="0" err="1" smtClean="0">
                <a:solidFill>
                  <a:schemeClr val="bg1"/>
                </a:solidFill>
                <a:effectLst>
                  <a:outerShdw blurRad="38100" dist="38100" dir="2700000" algn="tl">
                    <a:srgbClr val="000000"/>
                  </a:outerShdw>
                </a:effectLst>
                <a:latin typeface="Verdana" charset="0"/>
              </a:rPr>
              <a:t>thể</a:t>
            </a:r>
            <a:r>
              <a:rPr lang="en-US" sz="2800" b="1" dirty="0" smtClean="0">
                <a:solidFill>
                  <a:schemeClr val="bg1"/>
                </a:solidFill>
                <a:effectLst>
                  <a:outerShdw blurRad="38100" dist="38100" dir="2700000" algn="tl">
                    <a:srgbClr val="000000"/>
                  </a:outerShdw>
                </a:effectLst>
                <a:latin typeface="Verdana" charset="0"/>
              </a:rPr>
              <a:t> </a:t>
            </a:r>
            <a:r>
              <a:rPr lang="en-US" sz="2800" b="1" dirty="0" err="1" smtClean="0">
                <a:solidFill>
                  <a:schemeClr val="bg1"/>
                </a:solidFill>
                <a:effectLst>
                  <a:outerShdw blurRad="38100" dist="38100" dir="2700000" algn="tl">
                    <a:srgbClr val="000000"/>
                  </a:outerShdw>
                </a:effectLst>
                <a:latin typeface="Verdana" charset="0"/>
              </a:rPr>
              <a:t>ăn</a:t>
            </a:r>
            <a:r>
              <a:rPr lang="en-US" sz="2800" b="1" dirty="0" smtClean="0">
                <a:solidFill>
                  <a:schemeClr val="bg1"/>
                </a:solidFill>
                <a:effectLst>
                  <a:outerShdw blurRad="38100" dist="38100" dir="2700000" algn="tl">
                    <a:srgbClr val="000000"/>
                  </a:outerShdw>
                </a:effectLst>
                <a:latin typeface="Verdana" charset="0"/>
              </a:rPr>
              <a:t> </a:t>
            </a:r>
            <a:r>
              <a:rPr lang="en-US" sz="2800" b="1" dirty="0" err="1" smtClean="0">
                <a:solidFill>
                  <a:schemeClr val="bg1"/>
                </a:solidFill>
                <a:effectLst>
                  <a:outerShdw blurRad="38100" dist="38100" dir="2700000" algn="tl">
                    <a:srgbClr val="000000"/>
                  </a:outerShdw>
                </a:effectLst>
                <a:latin typeface="Verdana" charset="0"/>
              </a:rPr>
              <a:t>huyết</a:t>
            </a:r>
            <a:r>
              <a:rPr lang="en-US" sz="2800" b="1" dirty="0" smtClean="0">
                <a:solidFill>
                  <a:schemeClr val="bg1"/>
                </a:solidFill>
                <a:effectLst>
                  <a:outerShdw blurRad="38100" dist="38100" dir="2700000" algn="tl">
                    <a:srgbClr val="000000"/>
                  </a:outerShdw>
                </a:effectLst>
                <a:latin typeface="Verdana" charset="0"/>
              </a:rPr>
              <a:t> hay </a:t>
            </a:r>
            <a:r>
              <a:rPr lang="en-US" sz="2800" b="1" dirty="0" err="1" smtClean="0">
                <a:solidFill>
                  <a:schemeClr val="bg1"/>
                </a:solidFill>
                <a:effectLst>
                  <a:outerShdw blurRad="38100" dist="38100" dir="2700000" algn="tl">
                    <a:srgbClr val="000000"/>
                  </a:outerShdw>
                </a:effectLst>
                <a:latin typeface="Verdana" charset="0"/>
              </a:rPr>
              <a:t>không</a:t>
            </a:r>
            <a:r>
              <a:rPr lang="en-US" sz="2800" b="1" dirty="0" smtClean="0">
                <a:solidFill>
                  <a:schemeClr val="bg1"/>
                </a:solidFill>
                <a:effectLst>
                  <a:outerShdw blurRad="38100" dist="38100" dir="2700000" algn="tl">
                    <a:srgbClr val="000000"/>
                  </a:outerShdw>
                </a:effectLst>
                <a:latin typeface="Verdana" charset="0"/>
              </a:rPr>
              <a:t>?</a:t>
            </a:r>
          </a:p>
          <a:p>
            <a:pPr algn="ctr" eaLnBrk="1" hangingPunct="1">
              <a:spcBef>
                <a:spcPct val="50000"/>
              </a:spcBef>
              <a:defRPr/>
            </a:pPr>
            <a:r>
              <a:rPr lang="en-US" sz="2800" b="1" dirty="0" smtClean="0">
                <a:solidFill>
                  <a:schemeClr val="bg1"/>
                </a:solidFill>
                <a:effectLst>
                  <a:outerShdw blurRad="38100" dist="38100" dir="2700000" algn="tl">
                    <a:srgbClr val="000000"/>
                  </a:outerShdw>
                </a:effectLst>
                <a:latin typeface="Verdana" charset="0"/>
              </a:rPr>
              <a:t>(</a:t>
            </a:r>
            <a:r>
              <a:rPr lang="en-US" sz="2800" b="1" dirty="0" err="1" smtClean="0">
                <a:solidFill>
                  <a:schemeClr val="bg1"/>
                </a:solidFill>
                <a:effectLst>
                  <a:outerShdw blurRad="38100" dist="38100" dir="2700000" algn="tl">
                    <a:srgbClr val="000000"/>
                  </a:outerShdw>
                </a:effectLst>
                <a:latin typeface="Verdana" charset="0"/>
              </a:rPr>
              <a:t>huyết</a:t>
            </a:r>
            <a:r>
              <a:rPr lang="en-US" sz="2800" b="1" dirty="0" smtClean="0">
                <a:solidFill>
                  <a:schemeClr val="bg1"/>
                </a:solidFill>
                <a:effectLst>
                  <a:outerShdw blurRad="38100" dist="38100" dir="2700000" algn="tl">
                    <a:srgbClr val="000000"/>
                  </a:outerShdw>
                </a:effectLst>
                <a:latin typeface="Verdana" charset="0"/>
              </a:rPr>
              <a:t> </a:t>
            </a:r>
            <a:r>
              <a:rPr lang="en-US" sz="2800" b="1" dirty="0" err="1" smtClean="0">
                <a:solidFill>
                  <a:schemeClr val="bg1"/>
                </a:solidFill>
                <a:effectLst>
                  <a:outerShdw blurRad="38100" dist="38100" dir="2700000" algn="tl">
                    <a:srgbClr val="000000"/>
                  </a:outerShdw>
                </a:effectLst>
                <a:latin typeface="Verdana" charset="0"/>
              </a:rPr>
              <a:t>heo</a:t>
            </a:r>
            <a:r>
              <a:rPr lang="en-US" sz="2800" b="1" dirty="0" smtClean="0">
                <a:solidFill>
                  <a:schemeClr val="bg1"/>
                </a:solidFill>
                <a:effectLst>
                  <a:outerShdw blurRad="38100" dist="38100" dir="2700000" algn="tl">
                    <a:srgbClr val="000000"/>
                  </a:outerShdw>
                </a:effectLst>
                <a:latin typeface="Verdana" charset="0"/>
              </a:rPr>
              <a:t>, </a:t>
            </a:r>
            <a:r>
              <a:rPr lang="en-US" sz="2800" b="1" dirty="0" err="1" smtClean="0">
                <a:solidFill>
                  <a:schemeClr val="bg1"/>
                </a:solidFill>
                <a:effectLst>
                  <a:outerShdw blurRad="38100" dist="38100" dir="2700000" algn="tl">
                    <a:srgbClr val="000000"/>
                  </a:outerShdw>
                </a:effectLst>
                <a:latin typeface="Verdana" charset="0"/>
              </a:rPr>
              <a:t>gà</a:t>
            </a:r>
            <a:r>
              <a:rPr lang="en-US" altLang="ja-JP" sz="2800" b="1" dirty="0" smtClean="0">
                <a:solidFill>
                  <a:schemeClr val="bg1"/>
                </a:solidFill>
                <a:effectLst>
                  <a:outerShdw blurRad="38100" dist="38100" dir="2700000" algn="tl">
                    <a:srgbClr val="000000"/>
                  </a:outerShdw>
                </a:effectLst>
                <a:latin typeface="Verdana" charset="0"/>
                <a:ea typeface="宋体" charset="0"/>
                <a:cs typeface="宋体" charset="0"/>
              </a:rPr>
              <a:t>)</a:t>
            </a:r>
            <a:endParaRPr lang="en-US" sz="2800" b="1" dirty="0" smtClean="0">
              <a:solidFill>
                <a:schemeClr val="bg1"/>
              </a:solidFill>
              <a:effectLst>
                <a:outerShdw blurRad="38100" dist="38100" dir="2700000" algn="tl">
                  <a:srgbClr val="000000"/>
                </a:outerShdw>
              </a:effectLst>
              <a:latin typeface="Verdana" charset="0"/>
              <a:ea typeface="宋体" charset="0"/>
              <a:cs typeface="宋体" charset="0"/>
            </a:endParaRPr>
          </a:p>
        </p:txBody>
      </p:sp>
      <p:sp>
        <p:nvSpPr>
          <p:cNvPr id="101384" name="Text Box 8"/>
          <p:cNvSpPr txBox="1">
            <a:spLocks noChangeArrowheads="1"/>
          </p:cNvSpPr>
          <p:nvPr/>
        </p:nvSpPr>
        <p:spPr bwMode="auto">
          <a:xfrm>
            <a:off x="3581400" y="4419600"/>
            <a:ext cx="2362200" cy="1816100"/>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a:spAutoFit/>
          </a:bodyPr>
          <a:lstStyle/>
          <a:p>
            <a:pPr algn="ctr">
              <a:spcBef>
                <a:spcPct val="50000"/>
              </a:spcBef>
              <a:defRPr/>
            </a:pPr>
            <a:r>
              <a:rPr lang="en-US" sz="2800" b="1" dirty="0" err="1">
                <a:solidFill>
                  <a:schemeClr val="bg1"/>
                </a:solidFill>
                <a:effectLst>
                  <a:outerShdw blurRad="38100" dist="38100" dir="2700000" algn="tl">
                    <a:srgbClr val="000000"/>
                  </a:outerShdw>
                </a:effectLst>
                <a:latin typeface="Verdana" pitchFamily="34" charset="0"/>
              </a:rPr>
              <a:t>Chúa</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có</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đòi</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tôi</a:t>
            </a:r>
            <a:r>
              <a:rPr lang="en-US" sz="2800" b="1" dirty="0">
                <a:solidFill>
                  <a:schemeClr val="bg1"/>
                </a:solidFill>
                <a:effectLst>
                  <a:outerShdw blurRad="38100" dist="38100" dir="2700000" algn="tl">
                    <a:srgbClr val="000000"/>
                  </a:outerShdw>
                </a:effectLst>
                <a:latin typeface="Verdana" pitchFamily="34" charset="0"/>
              </a:rPr>
              <a:t> </a:t>
            </a:r>
            <a:r>
              <a:rPr lang="en-US" sz="2800" b="1" dirty="0" err="1">
                <a:solidFill>
                  <a:schemeClr val="bg1"/>
                </a:solidFill>
                <a:effectLst>
                  <a:outerShdw blurRad="38100" dist="38100" dir="2700000" algn="tl">
                    <a:srgbClr val="000000"/>
                  </a:outerShdw>
                </a:effectLst>
                <a:latin typeface="Verdana" pitchFamily="34" charset="0"/>
              </a:rPr>
              <a:t>dâng</a:t>
            </a:r>
            <a:r>
              <a:rPr lang="en-US" sz="2800" b="1" dirty="0">
                <a:solidFill>
                  <a:schemeClr val="bg1"/>
                </a:solidFill>
                <a:effectLst>
                  <a:outerShdw blurRad="38100" dist="38100" dir="2700000" algn="tl">
                    <a:srgbClr val="000000"/>
                  </a:outerShdw>
                </a:effectLst>
                <a:latin typeface="Verdana" pitchFamily="34" charset="0"/>
              </a:rPr>
              <a:t> 1/10?</a:t>
            </a:r>
          </a:p>
        </p:txBody>
      </p:sp>
      <p:sp>
        <p:nvSpPr>
          <p:cNvPr id="101385" name="Rectangle 9"/>
          <p:cNvSpPr>
            <a:spLocks noGrp="1" noChangeArrowheads="1"/>
          </p:cNvSpPr>
          <p:nvPr>
            <p:ph type="title"/>
          </p:nvPr>
        </p:nvSpPr>
        <p:spPr>
          <a:xfrm>
            <a:off x="533400" y="2133600"/>
            <a:ext cx="7772400" cy="1655763"/>
          </a:xfrm>
        </p:spPr>
        <p:txBody>
          <a:bodyPr/>
          <a:lstStyle/>
          <a:p>
            <a:pPr eaLnBrk="1" hangingPunct="1">
              <a:defRPr/>
            </a:pPr>
            <a:r>
              <a:rPr lang="en-US" b="1" dirty="0" err="1" smtClean="0">
                <a:solidFill>
                  <a:schemeClr val="bg1"/>
                </a:solidFill>
                <a:effectLst>
                  <a:outerShdw blurRad="38100" dist="38100" dir="2700000" algn="tl">
                    <a:srgbClr val="000000"/>
                  </a:outerShdw>
                </a:effectLst>
                <a:ea typeface="ＭＳ Ｐゴシック" charset="0"/>
                <a:cs typeface="ＭＳ Ｐゴシック" charset="0"/>
              </a:rPr>
              <a:t>Bạn</a:t>
            </a:r>
            <a:r>
              <a:rPr lang="en-US" b="1" dirty="0" smtClean="0">
                <a:solidFill>
                  <a:schemeClr val="bg1"/>
                </a:solidFill>
                <a:effectLst>
                  <a:outerShdw blurRad="38100" dist="38100" dir="2700000" algn="tl">
                    <a:srgbClr val="000000"/>
                  </a:outerShdw>
                </a:effectLst>
                <a:ea typeface="ＭＳ Ｐゴシック" charset="0"/>
                <a:cs typeface="ＭＳ Ｐゴシック" charset="0"/>
              </a:rPr>
              <a:t> </a:t>
            </a:r>
            <a:r>
              <a:rPr lang="en-US" b="1" dirty="0" err="1" smtClean="0">
                <a:solidFill>
                  <a:schemeClr val="bg1"/>
                </a:solidFill>
                <a:effectLst>
                  <a:outerShdw blurRad="38100" dist="38100" dir="2700000" algn="tl">
                    <a:srgbClr val="000000"/>
                  </a:outerShdw>
                </a:effectLst>
                <a:ea typeface="ＭＳ Ｐゴシック" charset="0"/>
                <a:cs typeface="ＭＳ Ｐゴシック" charset="0"/>
              </a:rPr>
              <a:t>nghĩ</a:t>
            </a:r>
            <a:r>
              <a:rPr lang="en-US" b="1" dirty="0" smtClean="0">
                <a:solidFill>
                  <a:schemeClr val="bg1"/>
                </a:solidFill>
                <a:effectLst>
                  <a:outerShdw blurRad="38100" dist="38100" dir="2700000" algn="tl">
                    <a:srgbClr val="000000"/>
                  </a:outerShdw>
                </a:effectLst>
                <a:ea typeface="ＭＳ Ｐゴシック" charset="0"/>
                <a:cs typeface="ＭＳ Ｐゴシック" charset="0"/>
              </a:rPr>
              <a:t> </a:t>
            </a:r>
            <a:r>
              <a:rPr lang="en-US" b="1" dirty="0" err="1" smtClean="0">
                <a:solidFill>
                  <a:schemeClr val="bg1"/>
                </a:solidFill>
                <a:effectLst>
                  <a:outerShdw blurRad="38100" dist="38100" dir="2700000" algn="tl">
                    <a:srgbClr val="000000"/>
                  </a:outerShdw>
                </a:effectLst>
                <a:ea typeface="ＭＳ Ｐゴシック" charset="0"/>
                <a:cs typeface="ＭＳ Ｐゴシック" charset="0"/>
              </a:rPr>
              <a:t>gì</a:t>
            </a:r>
            <a:r>
              <a:rPr lang="en-US" b="1" dirty="0" smtClean="0">
                <a:solidFill>
                  <a:schemeClr val="bg1"/>
                </a:solidFill>
                <a:effectLst>
                  <a:outerShdw blurRad="38100" dist="38100" dir="2700000" algn="tl">
                    <a:srgbClr val="000000"/>
                  </a:outerShdw>
                </a:effectLst>
                <a:ea typeface="ＭＳ Ｐゴシック" charset="0"/>
                <a:cs typeface="ＭＳ Ｐゴシック" charset="0"/>
              </a:rPr>
              <a:t>?</a:t>
            </a:r>
            <a:endParaRPr lang="en-US" dirty="0">
              <a:effectLst>
                <a:outerShdw blurRad="38100" dist="38100" dir="2700000" algn="tl">
                  <a:srgbClr val="FFFFFF"/>
                </a:outerShdw>
              </a:effectLst>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2"/>
          <p:cNvSpPr txBox="1">
            <a:spLocks noChangeArrowheads="1"/>
          </p:cNvSpPr>
          <p:nvPr/>
        </p:nvSpPr>
        <p:spPr bwMode="auto">
          <a:xfrm>
            <a:off x="8197850" y="76200"/>
            <a:ext cx="869950" cy="461963"/>
          </a:xfrm>
          <a:prstGeom prst="rect">
            <a:avLst/>
          </a:prstGeom>
          <a:noFill/>
          <a:ln w="12700">
            <a:noFill/>
            <a:miter lim="800000"/>
            <a:headEnd type="none" w="sm" len="sm"/>
            <a:tailEnd type="none" w="sm" len="sm"/>
          </a:ln>
        </p:spPr>
        <p:txBody>
          <a:bodyPr wrap="none">
            <a:prstTxWarp prst="textNoShape">
              <a:avLst/>
            </a:prstTxWarp>
            <a:spAutoFit/>
          </a:bodyPr>
          <a:lstStyle/>
          <a:p>
            <a:pPr fontAlgn="base">
              <a:spcBef>
                <a:spcPct val="0"/>
              </a:spcBef>
              <a:spcAft>
                <a:spcPct val="0"/>
              </a:spcAft>
            </a:pPr>
            <a:r>
              <a:rPr lang="en-US" sz="2400" b="1">
                <a:solidFill>
                  <a:srgbClr val="FFFFFF"/>
                </a:solidFill>
                <a:latin typeface="Arial" charset="0"/>
                <a:ea typeface="Arial" charset="0"/>
                <a:cs typeface="Arial" charset="0"/>
              </a:rPr>
              <a:t>173a</a:t>
            </a:r>
          </a:p>
        </p:txBody>
      </p:sp>
      <p:graphicFrame>
        <p:nvGraphicFramePr>
          <p:cNvPr id="104" name="Table 103"/>
          <p:cNvGraphicFramePr>
            <a:graphicFrameLocks noGrp="1"/>
          </p:cNvGraphicFramePr>
          <p:nvPr>
            <p:extLst>
              <p:ext uri="{D42A27DB-BD31-4B8C-83A1-F6EECF244321}">
                <p14:modId xmlns:p14="http://schemas.microsoft.com/office/powerpoint/2010/main" val="624589173"/>
              </p:ext>
            </p:extLst>
          </p:nvPr>
        </p:nvGraphicFramePr>
        <p:xfrm>
          <a:off x="0" y="0"/>
          <a:ext cx="6694653" cy="6585695"/>
        </p:xfrm>
        <a:graphic>
          <a:graphicData uri="http://schemas.openxmlformats.org/drawingml/2006/table">
            <a:tbl>
              <a:tblPr firstRow="1" bandRow="1">
                <a:tableStyleId>{BDBED569-4797-4DF1-A0F4-6AAB3CD982D8}</a:tableStyleId>
              </a:tblPr>
              <a:tblGrid>
                <a:gridCol w="2231551"/>
                <a:gridCol w="2231551"/>
                <a:gridCol w="2231551"/>
              </a:tblGrid>
              <a:tr h="441087">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smtClean="0">
                          <a:solidFill>
                            <a:schemeClr val="tx1"/>
                          </a:solidFill>
                          <a:latin typeface="Arial"/>
                          <a:ea typeface="Arial" charset="0"/>
                          <a:cs typeface="Arial"/>
                        </a:rPr>
                        <a:t>Galatians</a:t>
                      </a:r>
                    </a:p>
                  </a:txBody>
                  <a:tcPr anchor="ctr">
                    <a:solidFill>
                      <a:srgbClr val="000000"/>
                    </a:solidFill>
                  </a:tcPr>
                </a:tc>
                <a:tc>
                  <a:txBody>
                    <a:bodyPr/>
                    <a:lstStyle/>
                    <a:p>
                      <a:pPr algn="ctr"/>
                      <a:r>
                        <a:rPr lang="en-US" altLang="zh-CN" sz="2000" b="1" dirty="0" smtClean="0">
                          <a:solidFill>
                            <a:schemeClr val="tx1"/>
                          </a:solidFill>
                          <a:latin typeface="Arial"/>
                          <a:ea typeface="Arial" charset="0"/>
                          <a:cs typeface="Arial"/>
                        </a:rPr>
                        <a:t>Romans</a:t>
                      </a:r>
                      <a:endParaRPr lang="en-US" sz="2000" b="1" dirty="0">
                        <a:solidFill>
                          <a:schemeClr val="tx1"/>
                        </a:solidFill>
                        <a:latin typeface="Arial"/>
                        <a:cs typeface="Arial"/>
                      </a:endParaRPr>
                    </a:p>
                  </a:txBody>
                  <a:tcPr anchor="ctr">
                    <a:solidFill>
                      <a:srgbClr val="000000"/>
                    </a:solidFill>
                  </a:tcPr>
                </a:tc>
              </a:tr>
              <a:tr h="761329">
                <a:tc>
                  <a:txBody>
                    <a:bodyPr/>
                    <a:lstStyle/>
                    <a:p>
                      <a:pPr algn="ctr"/>
                      <a:r>
                        <a:rPr lang="en-US" sz="2000" b="1" i="1" dirty="0" err="1" smtClean="0">
                          <a:solidFill>
                            <a:srgbClr val="000000"/>
                          </a:solidFill>
                          <a:latin typeface="Arial"/>
                          <a:cs typeface="Arial"/>
                        </a:rPr>
                        <a:t>Người</a:t>
                      </a:r>
                      <a:r>
                        <a:rPr lang="en-US" sz="2000" b="1" i="1" baseline="0" dirty="0" smtClean="0">
                          <a:solidFill>
                            <a:srgbClr val="000000"/>
                          </a:solidFill>
                          <a:latin typeface="Arial"/>
                          <a:cs typeface="Arial"/>
                        </a:rPr>
                        <a:t> </a:t>
                      </a:r>
                      <a:r>
                        <a:rPr lang="en-US" sz="2000" b="1" i="1" baseline="0" dirty="0" err="1" smtClean="0">
                          <a:solidFill>
                            <a:srgbClr val="000000"/>
                          </a:solidFill>
                          <a:latin typeface="Arial"/>
                          <a:cs typeface="Arial"/>
                        </a:rPr>
                        <a:t>đọc</a:t>
                      </a:r>
                      <a:endParaRPr lang="en-US" sz="2000" b="1" i="1" dirty="0">
                        <a:solidFill>
                          <a:srgbClr val="000000"/>
                        </a:solidFill>
                        <a:latin typeface="Arial"/>
                        <a:cs typeface="Arial"/>
                      </a:endParaRPr>
                    </a:p>
                  </a:txBody>
                  <a:tcPr anchor="ctr">
                    <a:solidFill>
                      <a:schemeClr val="tx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Chủ</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yếu</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là</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người</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ngoại</a:t>
                      </a:r>
                      <a:endParaRPr lang="en-US" altLang="zh-CN" sz="2000" b="1" dirty="0" smtClean="0">
                        <a:solidFill>
                          <a:srgbClr val="FFFFFF"/>
                        </a:solidFill>
                        <a:latin typeface="Arial" charset="0"/>
                        <a:ea typeface="Arial" charset="0"/>
                        <a:cs typeface="Arial" charset="0"/>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Cả</a:t>
                      </a:r>
                      <a:r>
                        <a:rPr lang="en-US" altLang="zh-CN" sz="2000" b="1" baseline="0" dirty="0" smtClean="0">
                          <a:solidFill>
                            <a:srgbClr val="FFFFFF"/>
                          </a:solidFill>
                          <a:latin typeface="Arial" charset="0"/>
                          <a:ea typeface="Arial" charset="0"/>
                          <a:cs typeface="Arial" charset="0"/>
                        </a:rPr>
                        <a:t> Do-</a:t>
                      </a:r>
                      <a:r>
                        <a:rPr lang="en-US" altLang="zh-CN" sz="2000" b="1" baseline="0" dirty="0" err="1" smtClean="0">
                          <a:solidFill>
                            <a:srgbClr val="FFFFFF"/>
                          </a:solidFill>
                          <a:latin typeface="Arial" charset="0"/>
                          <a:ea typeface="Arial" charset="0"/>
                          <a:cs typeface="Arial" charset="0"/>
                        </a:rPr>
                        <a:t>thái</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và</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dân</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ngoại</a:t>
                      </a:r>
                      <a:endParaRPr lang="en-US" altLang="zh-CN" sz="2000" b="1" dirty="0" smtClean="0">
                        <a:solidFill>
                          <a:srgbClr val="FFFFFF"/>
                        </a:solidFill>
                        <a:latin typeface="Arial" charset="0"/>
                        <a:ea typeface="Arial" charset="0"/>
                        <a:cs typeface="Arial" charset="0"/>
                      </a:endParaRPr>
                    </a:p>
                  </a:txBody>
                  <a:tcPr anchor="ctr">
                    <a:solidFill>
                      <a:srgbClr val="000055"/>
                    </a:solidFill>
                  </a:tcPr>
                </a:tc>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000000"/>
                          </a:solidFill>
                          <a:latin typeface="Arial" charset="0"/>
                          <a:ea typeface="Arial" charset="0"/>
                          <a:cs typeface="Arial" charset="0"/>
                        </a:rPr>
                        <a:t>Lỗi</a:t>
                      </a:r>
                      <a:r>
                        <a:rPr lang="en-US" altLang="zh-CN" sz="2000" b="1" baseline="0" dirty="0" smtClean="0">
                          <a:solidFill>
                            <a:srgbClr val="000000"/>
                          </a:solidFill>
                          <a:latin typeface="Arial" charset="0"/>
                          <a:ea typeface="Arial" charset="0"/>
                          <a:cs typeface="Arial" charset="0"/>
                        </a:rPr>
                        <a:t> </a:t>
                      </a:r>
                      <a:r>
                        <a:rPr lang="en-US" altLang="zh-CN" sz="2000" b="1" baseline="0" dirty="0" err="1" smtClean="0">
                          <a:solidFill>
                            <a:srgbClr val="000000"/>
                          </a:solidFill>
                          <a:latin typeface="Arial" charset="0"/>
                          <a:ea typeface="Arial" charset="0"/>
                          <a:cs typeface="Arial" charset="0"/>
                        </a:rPr>
                        <a:t>về</a:t>
                      </a:r>
                      <a:r>
                        <a:rPr lang="en-US" altLang="zh-CN" sz="2000" b="1" baseline="0" dirty="0" smtClean="0">
                          <a:solidFill>
                            <a:srgbClr val="000000"/>
                          </a:solidFill>
                          <a:latin typeface="Arial" charset="0"/>
                          <a:ea typeface="Arial" charset="0"/>
                          <a:cs typeface="Arial" charset="0"/>
                        </a:rPr>
                        <a:t> </a:t>
                      </a:r>
                      <a:r>
                        <a:rPr lang="en-US" altLang="zh-CN" sz="2000" b="1" baseline="0" dirty="0" err="1" smtClean="0">
                          <a:solidFill>
                            <a:srgbClr val="000000"/>
                          </a:solidFill>
                          <a:latin typeface="Arial" charset="0"/>
                          <a:ea typeface="Arial" charset="0"/>
                          <a:cs typeface="Arial" charset="0"/>
                        </a:rPr>
                        <a:t>Thần</a:t>
                      </a:r>
                      <a:r>
                        <a:rPr lang="en-US" altLang="zh-CN" sz="2000" b="1" baseline="0" dirty="0" smtClean="0">
                          <a:solidFill>
                            <a:srgbClr val="000000"/>
                          </a:solidFill>
                          <a:latin typeface="Arial" charset="0"/>
                          <a:ea typeface="Arial" charset="0"/>
                          <a:cs typeface="Arial" charset="0"/>
                        </a:rPr>
                        <a:t> </a:t>
                      </a:r>
                      <a:r>
                        <a:rPr lang="en-US" altLang="zh-CN" sz="2000" b="1" baseline="0" dirty="0" err="1" smtClean="0">
                          <a:solidFill>
                            <a:srgbClr val="000000"/>
                          </a:solidFill>
                          <a:latin typeface="Arial" charset="0"/>
                          <a:ea typeface="Arial" charset="0"/>
                          <a:cs typeface="Arial" charset="0"/>
                        </a:rPr>
                        <a:t>học</a:t>
                      </a:r>
                      <a:endParaRPr lang="en-US" altLang="zh-CN" sz="2000" b="1" dirty="0" smtClean="0">
                        <a:solidFill>
                          <a:srgbClr val="000000"/>
                        </a:solidFill>
                        <a:latin typeface="Arial" charset="0"/>
                        <a:ea typeface="Arial" charset="0"/>
                        <a:cs typeface="Arial" charset="0"/>
                      </a:endParaRPr>
                    </a:p>
                  </a:txBody>
                  <a:tcPr anchor="ctr">
                    <a:solidFill>
                      <a:schemeClr val="tx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Nghiêm</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trọng</a:t>
                      </a:r>
                      <a:r>
                        <a:rPr lang="en-US" altLang="zh-CN" sz="2000" b="1" dirty="0" smtClean="0">
                          <a:solidFill>
                            <a:srgbClr val="FFFFFF"/>
                          </a:solidFill>
                          <a:latin typeface="Arial" charset="0"/>
                          <a:ea typeface="Arial" charset="0"/>
                          <a:cs typeface="Arial" charset="0"/>
                        </a:rPr>
                        <a:t>: </a:t>
                      </a:r>
                      <a:r>
                        <a:rPr lang="en-US" altLang="zh-CN" sz="2000" b="1" dirty="0" err="1" smtClean="0">
                          <a:solidFill>
                            <a:srgbClr val="FFFFFF"/>
                          </a:solidFill>
                          <a:latin typeface="Arial" charset="0"/>
                          <a:ea typeface="Arial" charset="0"/>
                          <a:cs typeface="Arial" charset="0"/>
                        </a:rPr>
                        <a:t>Sự</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cứu</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chuộc</a:t>
                      </a:r>
                      <a:endParaRPr lang="en-US" altLang="zh-CN" sz="2000" b="1" dirty="0" smtClean="0">
                        <a:solidFill>
                          <a:srgbClr val="FFFFFF"/>
                        </a:solidFill>
                        <a:latin typeface="Arial" charset="0"/>
                        <a:ea typeface="Arial" charset="0"/>
                        <a:cs typeface="Arial" charset="0"/>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Phụ</a:t>
                      </a:r>
                      <a:r>
                        <a:rPr lang="en-US" altLang="zh-CN" sz="2000" b="1" dirty="0" smtClean="0">
                          <a:solidFill>
                            <a:srgbClr val="FFFFFF"/>
                          </a:solidFill>
                          <a:latin typeface="Arial" charset="0"/>
                          <a:ea typeface="Arial" charset="0"/>
                          <a:cs typeface="Arial" charset="0"/>
                        </a:rPr>
                        <a:t>: </a:t>
                      </a:r>
                      <a:r>
                        <a:rPr lang="en-US" altLang="zh-CN" sz="2000" b="1" dirty="0" err="1" smtClean="0">
                          <a:solidFill>
                            <a:srgbClr val="FFFFFF"/>
                          </a:solidFill>
                          <a:latin typeface="Arial" charset="0"/>
                          <a:ea typeface="Arial" charset="0"/>
                          <a:cs typeface="Arial" charset="0"/>
                        </a:rPr>
                        <a:t>Quyền</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tự</a:t>
                      </a:r>
                      <a:r>
                        <a:rPr lang="en-US" altLang="zh-CN" sz="2000" b="1" baseline="0" dirty="0" smtClean="0">
                          <a:solidFill>
                            <a:srgbClr val="FFFFFF"/>
                          </a:solidFill>
                          <a:latin typeface="Arial" charset="0"/>
                          <a:ea typeface="Arial" charset="0"/>
                          <a:cs typeface="Arial" charset="0"/>
                        </a:rPr>
                        <a:t> do </a:t>
                      </a:r>
                      <a:r>
                        <a:rPr lang="en-US" altLang="zh-CN" sz="2000" b="1" baseline="0" dirty="0" err="1" smtClean="0">
                          <a:solidFill>
                            <a:srgbClr val="FFFFFF"/>
                          </a:solidFill>
                          <a:latin typeface="Arial" charset="0"/>
                          <a:ea typeface="Arial" charset="0"/>
                          <a:cs typeface="Arial" charset="0"/>
                        </a:rPr>
                        <a:t>của</a:t>
                      </a:r>
                      <a:r>
                        <a:rPr lang="en-US" altLang="zh-CN" sz="2000" b="1" baseline="0" dirty="0" smtClean="0">
                          <a:solidFill>
                            <a:srgbClr val="FFFFFF"/>
                          </a:solidFill>
                          <a:latin typeface="Arial" charset="0"/>
                          <a:ea typeface="Arial" charset="0"/>
                          <a:cs typeface="Arial" charset="0"/>
                        </a:rPr>
                        <a:t> CĐN</a:t>
                      </a:r>
                      <a:endParaRPr lang="en-US" altLang="zh-CN" sz="2000" b="1" dirty="0" smtClean="0">
                        <a:solidFill>
                          <a:srgbClr val="FFFFFF"/>
                        </a:solidFill>
                        <a:latin typeface="Arial" charset="0"/>
                        <a:ea typeface="Arial" charset="0"/>
                        <a:cs typeface="Arial" charset="0"/>
                      </a:endParaRPr>
                    </a:p>
                  </a:txBody>
                  <a:tcPr anchor="ctr">
                    <a:solidFill>
                      <a:srgbClr val="000055"/>
                    </a:solidFill>
                  </a:tcPr>
                </a:tc>
              </a:tr>
              <a:tr h="761329">
                <a:tc>
                  <a:txBody>
                    <a:bodyPr/>
                    <a:lstStyle/>
                    <a:p>
                      <a:pPr algn="ctr"/>
                      <a:r>
                        <a:rPr lang="en-US" altLang="zh-CN" sz="2000" b="1" i="1" dirty="0" err="1" smtClean="0">
                          <a:solidFill>
                            <a:srgbClr val="000000"/>
                          </a:solidFill>
                          <a:latin typeface="Arial" charset="0"/>
                          <a:ea typeface="Arial" charset="0"/>
                          <a:cs typeface="Arial" charset="0"/>
                        </a:rPr>
                        <a:t>Chủ</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đề</a:t>
                      </a:r>
                      <a:endParaRPr lang="en-US" altLang="zh-CN" sz="2000" b="1" i="1" dirty="0" smtClean="0">
                        <a:solidFill>
                          <a:srgbClr val="000000"/>
                        </a:solidFill>
                        <a:latin typeface="Arial" charset="0"/>
                        <a:ea typeface="Arial" charset="0"/>
                        <a:cs typeface="Arial" charset="0"/>
                      </a:endParaRPr>
                    </a:p>
                    <a:p>
                      <a:pPr algn="ctr"/>
                      <a:r>
                        <a:rPr lang="en-US" altLang="zh-CN" sz="2000" b="1" i="1" dirty="0" smtClean="0">
                          <a:solidFill>
                            <a:srgbClr val="000000"/>
                          </a:solidFill>
                          <a:latin typeface="Arial" charset="0"/>
                          <a:ea typeface="Arial" charset="0"/>
                          <a:cs typeface="Arial" charset="0"/>
                        </a:rPr>
                        <a:t>(</a:t>
                      </a:r>
                      <a:r>
                        <a:rPr lang="en-US" altLang="zh-CN" sz="2000" b="1" i="1" dirty="0" err="1" smtClean="0">
                          <a:solidFill>
                            <a:srgbClr val="000000"/>
                          </a:solidFill>
                          <a:latin typeface="Arial" charset="0"/>
                          <a:ea typeface="Arial" charset="0"/>
                          <a:cs typeface="Arial" charset="0"/>
                        </a:rPr>
                        <a:t>từ</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chìa</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khóa</a:t>
                      </a:r>
                      <a:r>
                        <a:rPr lang="en-US" altLang="zh-CN" sz="2000" b="1" i="1" dirty="0" smtClean="0">
                          <a:solidFill>
                            <a:srgbClr val="000000"/>
                          </a:solidFill>
                          <a:latin typeface="Arial" charset="0"/>
                          <a:ea typeface="Arial" charset="0"/>
                          <a:cs typeface="Arial" charset="0"/>
                        </a:rPr>
                        <a:t>)</a:t>
                      </a:r>
                      <a:endParaRPr lang="en-US" altLang="zh-CN" sz="2000" b="1" dirty="0" smtClean="0">
                        <a:solidFill>
                          <a:srgbClr val="000000"/>
                        </a:solidFill>
                        <a:latin typeface="Arial" charset="0"/>
                        <a:ea typeface="Arial" charset="0"/>
                        <a:cs typeface="Arial" charset="0"/>
                      </a:endParaRPr>
                    </a:p>
                  </a:txBody>
                  <a:tcPr anchor="ctr">
                    <a:solidFill>
                      <a:schemeClr val="tx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Xưng</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công</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bình</a:t>
                      </a:r>
                      <a:r>
                        <a:rPr lang="en-US" altLang="zh-CN" sz="2000" b="1" dirty="0" smtClean="0">
                          <a:solidFill>
                            <a:srgbClr val="FFFFFF"/>
                          </a:solidFill>
                          <a:latin typeface="Arial" charset="0"/>
                          <a:ea typeface="Arial" charset="0"/>
                          <a:cs typeface="Arial" charset="0"/>
                        </a:rPr>
                        <a:t> (2:16)</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Công</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bình</a:t>
                      </a:r>
                      <a:r>
                        <a:rPr lang="en-US" altLang="zh-CN" sz="2000" b="1" dirty="0" smtClean="0">
                          <a:solidFill>
                            <a:srgbClr val="FFFFFF"/>
                          </a:solidFill>
                          <a:latin typeface="Arial" charset="0"/>
                          <a:ea typeface="Arial" charset="0"/>
                          <a:cs typeface="Arial" charset="0"/>
                        </a:rPr>
                        <a:t> (1:17)</a:t>
                      </a:r>
                    </a:p>
                  </a:txBody>
                  <a:tcPr anchor="ctr">
                    <a:solidFill>
                      <a:srgbClr val="000055"/>
                    </a:solidFill>
                  </a:tcPr>
                </a:tc>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err="1" smtClean="0">
                          <a:solidFill>
                            <a:srgbClr val="000000"/>
                          </a:solidFill>
                          <a:latin typeface="Arial" charset="0"/>
                          <a:ea typeface="Arial" charset="0"/>
                          <a:cs typeface="Arial" charset="0"/>
                        </a:rPr>
                        <a:t>Từ</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vựng</a:t>
                      </a:r>
                      <a:r>
                        <a:rPr lang="en-US" altLang="zh-CN" sz="2000" b="1" i="1" dirty="0" smtClean="0">
                          <a:solidFill>
                            <a:srgbClr val="000000"/>
                          </a:solidFill>
                          <a:latin typeface="Arial" charset="0"/>
                          <a:ea typeface="Arial" charset="0"/>
                          <a:cs typeface="Arial" charset="0"/>
                        </a:rPr>
                        <a:t> &amp; </a:t>
                      </a:r>
                      <a:r>
                        <a:rPr lang="en-US" altLang="zh-CN" sz="2000" b="1" i="1" dirty="0" err="1" smtClean="0">
                          <a:solidFill>
                            <a:srgbClr val="000000"/>
                          </a:solidFill>
                          <a:latin typeface="Arial" charset="0"/>
                          <a:ea typeface="Arial" charset="0"/>
                          <a:cs typeface="Arial" charset="0"/>
                        </a:rPr>
                        <a:t>ngữ</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điệu</a:t>
                      </a:r>
                      <a:endParaRPr lang="en-US" altLang="zh-CN" sz="2000" b="1" dirty="0" smtClean="0">
                        <a:solidFill>
                          <a:srgbClr val="000000"/>
                        </a:solidFill>
                        <a:latin typeface="Arial" charset="0"/>
                        <a:ea typeface="Arial" charset="0"/>
                        <a:cs typeface="Arial" charset="0"/>
                      </a:endParaRPr>
                    </a:p>
                  </a:txBody>
                  <a:tcPr anchor="ctr">
                    <a:solidFill>
                      <a:schemeClr val="tx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Đơn</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giản</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không</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phức</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tạp</a:t>
                      </a:r>
                      <a:endParaRPr lang="en-US" altLang="zh-CN" sz="2000" b="1" dirty="0" smtClean="0">
                        <a:solidFill>
                          <a:srgbClr val="FFFFFF"/>
                        </a:solidFill>
                        <a:latin typeface="Arial" charset="0"/>
                        <a:ea typeface="Arial" charset="0"/>
                        <a:cs typeface="Arial" charset="0"/>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Kỷ</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thuật</a:t>
                      </a:r>
                      <a:r>
                        <a:rPr lang="en-US" altLang="zh-CN" sz="2000" b="1" baseline="0" dirty="0" smtClean="0">
                          <a:solidFill>
                            <a:srgbClr val="FFFFFF"/>
                          </a:solidFill>
                          <a:latin typeface="Arial" charset="0"/>
                          <a:ea typeface="Arial" charset="0"/>
                          <a:cs typeface="Arial" charset="0"/>
                        </a:rPr>
                        <a:t> &amp; </a:t>
                      </a:r>
                      <a:r>
                        <a:rPr lang="en-US" altLang="zh-CN" sz="2000" b="1" baseline="0" dirty="0" err="1" smtClean="0">
                          <a:solidFill>
                            <a:srgbClr val="FFFFFF"/>
                          </a:solidFill>
                          <a:latin typeface="Arial" charset="0"/>
                          <a:ea typeface="Arial" charset="0"/>
                          <a:cs typeface="Arial" charset="0"/>
                        </a:rPr>
                        <a:t>cấu</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trúc</a:t>
                      </a:r>
                      <a:endParaRPr lang="en-US" altLang="zh-CN" sz="2000" b="1" dirty="0" smtClean="0">
                        <a:solidFill>
                          <a:srgbClr val="FFFFFF"/>
                        </a:solidFill>
                        <a:latin typeface="Arial" charset="0"/>
                        <a:ea typeface="Arial" charset="0"/>
                        <a:cs typeface="Arial" charset="0"/>
                      </a:endParaRPr>
                    </a:p>
                  </a:txBody>
                  <a:tcPr anchor="ctr">
                    <a:solidFill>
                      <a:srgbClr val="000055"/>
                    </a:solidFill>
                  </a:tcPr>
                </a:tc>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err="1" smtClean="0">
                          <a:solidFill>
                            <a:srgbClr val="000000"/>
                          </a:solidFill>
                          <a:latin typeface="Arial" charset="0"/>
                          <a:ea typeface="Arial" charset="0"/>
                          <a:cs typeface="Arial" charset="0"/>
                        </a:rPr>
                        <a:t>Định</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d</a:t>
                      </a:r>
                      <a:r>
                        <a:rPr lang="en-US" altLang="zh-CN" sz="2000" b="1" i="1" dirty="0" err="1" smtClean="0">
                          <a:solidFill>
                            <a:srgbClr val="000000"/>
                          </a:solidFill>
                          <a:latin typeface="Arial" charset="0"/>
                          <a:ea typeface="Arial" charset="0"/>
                          <a:cs typeface="Arial" charset="0"/>
                        </a:rPr>
                        <a:t>ạng</a:t>
                      </a:r>
                      <a:endParaRPr lang="en-US" altLang="zh-CN" sz="2000" b="1" dirty="0" smtClean="0">
                        <a:solidFill>
                          <a:srgbClr val="000000"/>
                        </a:solidFill>
                        <a:latin typeface="Arial" charset="0"/>
                        <a:ea typeface="Arial" charset="0"/>
                        <a:cs typeface="Arial" charset="0"/>
                      </a:endParaRPr>
                    </a:p>
                  </a:txBody>
                  <a:tcPr anchor="ctr">
                    <a:solidFill>
                      <a:schemeClr val="tx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Điều</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tiết</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sự</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bảo</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vệ</a:t>
                      </a:r>
                      <a:r>
                        <a:rPr lang="en-US" altLang="zh-CN" sz="2000" b="1" dirty="0" smtClean="0">
                          <a:solidFill>
                            <a:srgbClr val="FFFFFF"/>
                          </a:solidFill>
                          <a:latin typeface="Arial" charset="0"/>
                          <a:ea typeface="Arial" charset="0"/>
                          <a:cs typeface="Arial" charset="0"/>
                        </a:rPr>
                        <a:t> (</a:t>
                      </a:r>
                      <a:r>
                        <a:rPr lang="en-US" altLang="zh-CN" sz="2000" b="1" dirty="0" err="1" smtClean="0">
                          <a:solidFill>
                            <a:srgbClr val="FFFFFF"/>
                          </a:solidFill>
                          <a:latin typeface="Arial" charset="0"/>
                          <a:ea typeface="Arial" charset="0"/>
                          <a:cs typeface="Arial" charset="0"/>
                        </a:rPr>
                        <a:t>vd</a:t>
                      </a:r>
                      <a:r>
                        <a:rPr lang="en-US" altLang="zh-CN" sz="2000" b="1" dirty="0" smtClean="0">
                          <a:solidFill>
                            <a:srgbClr val="FFFFFF"/>
                          </a:solidFill>
                          <a:latin typeface="Arial" charset="0"/>
                          <a:ea typeface="Arial" charset="0"/>
                          <a:cs typeface="Arial" charset="0"/>
                        </a:rPr>
                        <a:t>: </a:t>
                      </a:r>
                      <a:r>
                        <a:rPr lang="en-US" altLang="zh-CN" sz="2000" b="1" dirty="0" err="1" smtClean="0">
                          <a:solidFill>
                            <a:srgbClr val="FFFFFF"/>
                          </a:solidFill>
                          <a:latin typeface="Arial" charset="0"/>
                          <a:ea typeface="Arial" charset="0"/>
                          <a:cs typeface="Arial" charset="0"/>
                        </a:rPr>
                        <a:t>không</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lễ</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tạ</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ơn</a:t>
                      </a:r>
                      <a:r>
                        <a:rPr lang="en-US" altLang="zh-CN" sz="2000" b="1" dirty="0" smtClean="0">
                          <a:solidFill>
                            <a:srgbClr val="FFFFFF"/>
                          </a:solidFill>
                          <a:latin typeface="Arial" charset="0"/>
                          <a:ea typeface="Arial" charset="0"/>
                          <a:cs typeface="Arial" charset="0"/>
                        </a:rPr>
                        <a: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err="1" smtClean="0">
                          <a:solidFill>
                            <a:srgbClr val="FFFFFF"/>
                          </a:solidFill>
                          <a:latin typeface="Arial" charset="0"/>
                          <a:ea typeface="Arial" charset="0"/>
                          <a:cs typeface="Arial" charset="0"/>
                        </a:rPr>
                        <a:t>Truyền</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thống</a:t>
                      </a:r>
                      <a:r>
                        <a:rPr lang="en-US" altLang="zh-CN" sz="2000" b="1" dirty="0" smtClean="0">
                          <a:solidFill>
                            <a:srgbClr val="FFFFFF"/>
                          </a:solidFill>
                          <a:latin typeface="Arial" charset="0"/>
                          <a:ea typeface="Arial" charset="0"/>
                          <a:cs typeface="Arial" charset="0"/>
                        </a:rPr>
                        <a:t> (</a:t>
                      </a:r>
                      <a:r>
                        <a:rPr lang="en-US" altLang="zh-CN" sz="2000" b="1" dirty="0" err="1" smtClean="0">
                          <a:solidFill>
                            <a:srgbClr val="FFFFFF"/>
                          </a:solidFill>
                          <a:latin typeface="Arial" charset="0"/>
                          <a:ea typeface="Arial" charset="0"/>
                          <a:cs typeface="Arial" charset="0"/>
                        </a:rPr>
                        <a:t>vd</a:t>
                      </a:r>
                      <a:r>
                        <a:rPr lang="en-US" altLang="zh-CN" sz="2000" b="1" dirty="0" smtClean="0">
                          <a:solidFill>
                            <a:srgbClr val="FFFFFF"/>
                          </a:solidFill>
                          <a:latin typeface="Arial" charset="0"/>
                          <a:ea typeface="Arial" charset="0"/>
                          <a:cs typeface="Arial" charset="0"/>
                        </a:rPr>
                        <a:t>:</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tên</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chào</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thăm</a:t>
                      </a:r>
                      <a:r>
                        <a:rPr lang="en-US" altLang="zh-CN" sz="2000" b="1" dirty="0" smtClean="0">
                          <a:solidFill>
                            <a:srgbClr val="FFFFFF"/>
                          </a:solidFill>
                          <a:latin typeface="Arial" charset="0"/>
                          <a:ea typeface="Arial" charset="0"/>
                          <a:cs typeface="Arial" charset="0"/>
                        </a:rPr>
                        <a:t>)</a:t>
                      </a:r>
                    </a:p>
                  </a:txBody>
                  <a:tcPr anchor="ctr">
                    <a:solidFill>
                      <a:srgbClr val="000055"/>
                    </a:solidFill>
                  </a:tcPr>
                </a:tc>
              </a:tr>
              <a:tr h="108761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err="1" smtClean="0">
                          <a:solidFill>
                            <a:srgbClr val="000000"/>
                          </a:solidFill>
                          <a:latin typeface="Arial" charset="0"/>
                          <a:ea typeface="Arial" charset="0"/>
                          <a:cs typeface="Arial" charset="0"/>
                        </a:rPr>
                        <a:t>Trích</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dẫn</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từ</a:t>
                      </a:r>
                      <a:r>
                        <a:rPr lang="en-US" altLang="zh-CN" sz="2000" b="1" i="1" baseline="0" dirty="0" smtClean="0">
                          <a:solidFill>
                            <a:srgbClr val="000000"/>
                          </a:solidFill>
                          <a:latin typeface="Arial" charset="0"/>
                          <a:ea typeface="Arial" charset="0"/>
                          <a:cs typeface="Arial" charset="0"/>
                        </a:rPr>
                        <a:t> </a:t>
                      </a:r>
                      <a:r>
                        <a:rPr lang="en-US" altLang="zh-CN" sz="2000" b="1" i="1" dirty="0" smtClean="0">
                          <a:solidFill>
                            <a:srgbClr val="000000"/>
                          </a:solidFill>
                          <a:latin typeface="Arial" charset="0"/>
                          <a:ea typeface="Arial" charset="0"/>
                          <a:cs typeface="Arial" charset="0"/>
                        </a:rPr>
                        <a:t>C-Ư </a:t>
                      </a:r>
                      <a:endParaRPr lang="en-US" altLang="zh-CN" sz="2000" b="1" dirty="0" smtClean="0">
                        <a:solidFill>
                          <a:srgbClr val="000000"/>
                        </a:solidFill>
                        <a:latin typeface="Arial" charset="0"/>
                        <a:ea typeface="Arial" charset="0"/>
                        <a:cs typeface="Arial" charset="0"/>
                      </a:endParaRPr>
                    </a:p>
                  </a:txBody>
                  <a:tcPr anchor="ctr">
                    <a:solidFill>
                      <a:schemeClr val="tx1">
                        <a:lumMod val="85000"/>
                      </a:schemeClr>
                    </a:solidFill>
                  </a:tcPr>
                </a:tc>
                <a:tc>
                  <a:txBody>
                    <a:bodyPr/>
                    <a:lstStyle/>
                    <a:p>
                      <a:pPr algn="ctr"/>
                      <a:r>
                        <a:rPr lang="en-US" altLang="zh-CN" sz="2000" b="1" dirty="0" err="1" smtClean="0">
                          <a:solidFill>
                            <a:srgbClr val="FFFFFF"/>
                          </a:solidFill>
                          <a:latin typeface="Arial" charset="0"/>
                          <a:ea typeface="Arial" charset="0"/>
                          <a:cs typeface="Arial" charset="0"/>
                        </a:rPr>
                        <a:t>Ít</a:t>
                      </a:r>
                      <a:r>
                        <a:rPr lang="en-US" altLang="zh-CN" sz="2000" b="1" dirty="0" smtClean="0">
                          <a:solidFill>
                            <a:srgbClr val="FFFFFF"/>
                          </a:solidFill>
                          <a:latin typeface="Arial" charset="0"/>
                          <a:ea typeface="Arial" charset="0"/>
                          <a:cs typeface="Arial" charset="0"/>
                        </a:rPr>
                        <a:t> </a:t>
                      </a:r>
                    </a:p>
                    <a:p>
                      <a:pPr algn="ctr" eaLnBrk="0" hangingPunct="0"/>
                      <a:r>
                        <a:rPr lang="en-US" altLang="zh-CN" sz="2000" b="1" dirty="0" smtClean="0">
                          <a:solidFill>
                            <a:srgbClr val="FFFFFF"/>
                          </a:solidFill>
                          <a:latin typeface="Arial" charset="0"/>
                          <a:ea typeface="Arial" charset="0"/>
                          <a:cs typeface="Arial" charset="0"/>
                        </a:rPr>
                        <a:t>(</a:t>
                      </a:r>
                      <a:r>
                        <a:rPr lang="en-US" altLang="zh-CN" sz="2000" b="1" dirty="0" err="1" smtClean="0">
                          <a:solidFill>
                            <a:srgbClr val="FFFFFF"/>
                          </a:solidFill>
                          <a:latin typeface="Arial" charset="0"/>
                          <a:ea typeface="Arial" charset="0"/>
                          <a:cs typeface="Arial" charset="0"/>
                        </a:rPr>
                        <a:t>chỉ</a:t>
                      </a:r>
                      <a:r>
                        <a:rPr lang="en-US" altLang="zh-CN" sz="2000" b="1" baseline="0" dirty="0" smtClean="0">
                          <a:solidFill>
                            <a:srgbClr val="FFFFFF"/>
                          </a:solidFill>
                          <a:latin typeface="Arial" charset="0"/>
                          <a:ea typeface="Arial" charset="0"/>
                          <a:cs typeface="Arial" charset="0"/>
                        </a:rPr>
                        <a:t> </a:t>
                      </a:r>
                      <a:r>
                        <a:rPr lang="en-US" altLang="zh-CN" sz="2000" b="1" dirty="0" smtClean="0">
                          <a:solidFill>
                            <a:srgbClr val="FFFFFF"/>
                          </a:solidFill>
                          <a:latin typeface="Arial" charset="0"/>
                          <a:ea typeface="Arial" charset="0"/>
                          <a:cs typeface="Arial" charset="0"/>
                        </a:rPr>
                        <a:t>12, </a:t>
                      </a:r>
                      <a:r>
                        <a:rPr lang="en-US" altLang="zh-CN" sz="2000" b="1" dirty="0" err="1" smtClean="0">
                          <a:solidFill>
                            <a:srgbClr val="FFFFFF"/>
                          </a:solidFill>
                          <a:latin typeface="Arial" charset="0"/>
                          <a:ea typeface="Arial" charset="0"/>
                          <a:cs typeface="Arial" charset="0"/>
                        </a:rPr>
                        <a:t>hoặc</a:t>
                      </a:r>
                      <a:r>
                        <a:rPr lang="en-US" altLang="zh-CN" sz="2000" b="1" baseline="0" dirty="0" smtClean="0">
                          <a:solidFill>
                            <a:srgbClr val="FFFFFF"/>
                          </a:solidFill>
                          <a:latin typeface="Arial" charset="0"/>
                          <a:ea typeface="Arial" charset="0"/>
                          <a:cs typeface="Arial" charset="0"/>
                        </a:rPr>
                        <a:t> </a:t>
                      </a:r>
                      <a:r>
                        <a:rPr lang="en-US" altLang="zh-CN" sz="2000" b="1" dirty="0" smtClean="0">
                          <a:solidFill>
                            <a:srgbClr val="FFFFFF"/>
                          </a:solidFill>
                          <a:latin typeface="Arial" charset="0"/>
                          <a:ea typeface="Arial" charset="0"/>
                          <a:cs typeface="Arial" charset="0"/>
                        </a:rPr>
                        <a:t>2 </a:t>
                      </a:r>
                      <a:r>
                        <a:rPr lang="en-US" altLang="zh-CN" sz="2000" b="1" dirty="0" err="1" smtClean="0">
                          <a:solidFill>
                            <a:srgbClr val="FFFFFF"/>
                          </a:solidFill>
                          <a:latin typeface="Arial" charset="0"/>
                          <a:ea typeface="Arial" charset="0"/>
                          <a:cs typeface="Arial" charset="0"/>
                        </a:rPr>
                        <a:t>mỗi</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chương</a:t>
                      </a:r>
                      <a:r>
                        <a:rPr lang="en-US" altLang="zh-CN" sz="2000" b="1" dirty="0" smtClean="0">
                          <a:solidFill>
                            <a:srgbClr val="FFFFFF"/>
                          </a:solidFill>
                          <a:latin typeface="Arial" charset="0"/>
                          <a:ea typeface="Arial" charset="0"/>
                          <a:cs typeface="Arial" charset="0"/>
                        </a:rPr>
                        <a: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baseline="0" dirty="0" err="1" smtClean="0">
                          <a:solidFill>
                            <a:srgbClr val="FFFFFF"/>
                          </a:solidFill>
                          <a:latin typeface="Arial" charset="0"/>
                          <a:ea typeface="Arial" charset="0"/>
                          <a:cs typeface="Arial" charset="0"/>
                        </a:rPr>
                        <a:t>Nhiều</a:t>
                      </a:r>
                      <a:r>
                        <a:rPr lang="en-US" altLang="zh-CN" sz="2000" b="1" baseline="0" dirty="0" smtClean="0">
                          <a:solidFill>
                            <a:srgbClr val="FFFFFF"/>
                          </a:solidFill>
                          <a:latin typeface="Arial" charset="0"/>
                          <a:ea typeface="Arial" charset="0"/>
                          <a:cs typeface="Arial" charset="0"/>
                        </a:rPr>
                        <a:t> so </a:t>
                      </a:r>
                      <a:r>
                        <a:rPr lang="en-US" altLang="zh-CN" sz="2000" b="1" baseline="0" dirty="0" err="1" smtClean="0">
                          <a:solidFill>
                            <a:srgbClr val="FFFFFF"/>
                          </a:solidFill>
                          <a:latin typeface="Arial" charset="0"/>
                          <a:ea typeface="Arial" charset="0"/>
                          <a:cs typeface="Arial" charset="0"/>
                        </a:rPr>
                        <a:t>với</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các</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thư</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tín</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khác</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của</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Phao-lô</a:t>
                      </a:r>
                      <a:r>
                        <a:rPr lang="en-US" altLang="zh-CN" sz="2000" b="1" dirty="0" smtClean="0">
                          <a:solidFill>
                            <a:srgbClr val="FFFFFF"/>
                          </a:solidFill>
                          <a:latin typeface="Arial" charset="0"/>
                          <a:ea typeface="Arial" charset="0"/>
                          <a:cs typeface="Arial" charset="0"/>
                        </a:rPr>
                        <a:t> (63 </a:t>
                      </a:r>
                      <a:r>
                        <a:rPr lang="en-US" altLang="zh-CN" sz="2000" b="1" dirty="0" err="1" smtClean="0">
                          <a:solidFill>
                            <a:srgbClr val="FFFFFF"/>
                          </a:solidFill>
                          <a:latin typeface="Arial" charset="0"/>
                          <a:ea typeface="Arial" charset="0"/>
                          <a:cs typeface="Arial" charset="0"/>
                        </a:rPr>
                        <a:t>lần</a:t>
                      </a:r>
                      <a:r>
                        <a:rPr lang="en-US" altLang="zh-CN" sz="2000" b="1" dirty="0" smtClean="0">
                          <a:solidFill>
                            <a:srgbClr val="FFFFFF"/>
                          </a:solidFill>
                          <a:latin typeface="Arial" charset="0"/>
                          <a:ea typeface="Arial" charset="0"/>
                          <a:cs typeface="Arial" charset="0"/>
                        </a:rPr>
                        <a:t>)</a:t>
                      </a:r>
                    </a:p>
                  </a:txBody>
                  <a:tcPr anchor="ctr">
                    <a:solidFill>
                      <a:srgbClr val="000055"/>
                    </a:solidFill>
                  </a:tcPr>
                </a:tc>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err="1" smtClean="0">
                          <a:solidFill>
                            <a:srgbClr val="000000"/>
                          </a:solidFill>
                          <a:latin typeface="Arial" charset="0"/>
                          <a:ea typeface="Arial" charset="0"/>
                          <a:cs typeface="Arial" charset="0"/>
                        </a:rPr>
                        <a:t>Tín</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lý</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trọng</a:t>
                      </a:r>
                      <a:r>
                        <a:rPr lang="en-US" altLang="zh-CN" sz="2000" b="1" i="1" baseline="0" dirty="0" smtClean="0">
                          <a:solidFill>
                            <a:srgbClr val="000000"/>
                          </a:solidFill>
                          <a:latin typeface="Arial" charset="0"/>
                          <a:ea typeface="Arial" charset="0"/>
                          <a:cs typeface="Arial" charset="0"/>
                        </a:rPr>
                        <a:t> </a:t>
                      </a:r>
                      <a:r>
                        <a:rPr lang="en-US" altLang="zh-CN" sz="2000" b="1" i="1" baseline="0" dirty="0" err="1" smtClean="0">
                          <a:solidFill>
                            <a:srgbClr val="000000"/>
                          </a:solidFill>
                          <a:latin typeface="Arial" charset="0"/>
                          <a:ea typeface="Arial" charset="0"/>
                          <a:cs typeface="Arial" charset="0"/>
                        </a:rPr>
                        <a:t>tâm</a:t>
                      </a:r>
                      <a:endParaRPr lang="en-US" altLang="zh-CN" sz="2000" b="1" dirty="0" smtClean="0">
                        <a:solidFill>
                          <a:srgbClr val="000000"/>
                        </a:solidFill>
                        <a:latin typeface="Arial" charset="0"/>
                        <a:ea typeface="Arial" charset="0"/>
                        <a:cs typeface="Arial" charset="0"/>
                      </a:endParaRPr>
                    </a:p>
                  </a:txBody>
                  <a:tcPr anchor="ctr">
                    <a:solidFill>
                      <a:schemeClr val="tx1">
                        <a:lumMod val="85000"/>
                      </a:schemeClr>
                    </a:solidFill>
                  </a:tcPr>
                </a:tc>
                <a:tc>
                  <a:txBody>
                    <a:bodyPr/>
                    <a:lstStyle/>
                    <a:p>
                      <a:pPr algn="ctr"/>
                      <a:r>
                        <a:rPr lang="en-US" altLang="zh-CN" sz="2000" b="1" dirty="0" err="1" smtClean="0">
                          <a:solidFill>
                            <a:srgbClr val="FFFFFF"/>
                          </a:solidFill>
                          <a:latin typeface="Arial" charset="0"/>
                          <a:ea typeface="Arial" charset="0"/>
                          <a:cs typeface="Arial" charset="0"/>
                        </a:rPr>
                        <a:t>Cạn</a:t>
                      </a:r>
                      <a:r>
                        <a:rPr lang="en-US" altLang="zh-CN" sz="2000" b="1" dirty="0" smtClean="0">
                          <a:solidFill>
                            <a:srgbClr val="FFFFFF"/>
                          </a:solidFill>
                          <a:latin typeface="Arial" charset="0"/>
                          <a:ea typeface="Arial" charset="0"/>
                          <a:cs typeface="Arial" charset="0"/>
                        </a:rPr>
                        <a:t>: </a:t>
                      </a:r>
                      <a:r>
                        <a:rPr lang="en-US" altLang="zh-CN" sz="2000" b="1" dirty="0" err="1" smtClean="0">
                          <a:solidFill>
                            <a:srgbClr val="FFFFFF"/>
                          </a:solidFill>
                          <a:latin typeface="Arial" charset="0"/>
                          <a:ea typeface="Arial" charset="0"/>
                          <a:cs typeface="Arial" charset="0"/>
                        </a:rPr>
                        <a:t>Sự</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x</a:t>
                      </a:r>
                      <a:r>
                        <a:rPr lang="en-US" altLang="zh-CN" sz="2000" b="1" dirty="0" err="1" smtClean="0">
                          <a:solidFill>
                            <a:srgbClr val="FFFFFF"/>
                          </a:solidFill>
                          <a:latin typeface="Arial" charset="0"/>
                          <a:ea typeface="Arial" charset="0"/>
                          <a:cs typeface="Arial" charset="0"/>
                        </a:rPr>
                        <a:t>ưng</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công</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bình</a:t>
                      </a:r>
                      <a:endParaRPr lang="en-US" altLang="zh-CN" sz="2000" b="1" dirty="0" smtClean="0">
                        <a:solidFill>
                          <a:srgbClr val="FFFFFF"/>
                        </a:solidFill>
                        <a:latin typeface="Arial" charset="0"/>
                        <a:ea typeface="Arial" charset="0"/>
                        <a:cs typeface="Arial" charset="0"/>
                      </a:endParaRPr>
                    </a:p>
                    <a:p>
                      <a:pPr algn="ctr" eaLnBrk="0" hangingPunct="0"/>
                      <a:endParaRPr lang="en-US" altLang="zh-CN" sz="2000" b="1" dirty="0" smtClean="0">
                        <a:solidFill>
                          <a:srgbClr val="FFFFFF"/>
                        </a:solidFill>
                        <a:latin typeface="Arial" charset="0"/>
                        <a:ea typeface="Arial" charset="0"/>
                        <a:cs typeface="Arial" charset="0"/>
                      </a:endParaRPr>
                    </a:p>
                  </a:txBody>
                  <a:tcPr anchor="ctr">
                    <a:solidFill>
                      <a:srgbClr val="000055"/>
                    </a:solidFill>
                  </a:tcPr>
                </a:tc>
                <a:tc>
                  <a:txBody>
                    <a:bodyPr/>
                    <a:lstStyle/>
                    <a:p>
                      <a:pPr algn="ctr"/>
                      <a:r>
                        <a:rPr lang="en-US" altLang="zh-CN" sz="2000" b="1" dirty="0" err="1" smtClean="0">
                          <a:solidFill>
                            <a:srgbClr val="FFFFFF"/>
                          </a:solidFill>
                          <a:latin typeface="Arial" charset="0"/>
                          <a:ea typeface="Arial" charset="0"/>
                          <a:cs typeface="Arial" charset="0"/>
                        </a:rPr>
                        <a:t>Rộng</a:t>
                      </a:r>
                      <a:r>
                        <a:rPr lang="en-US" altLang="zh-CN" sz="2000" b="1" dirty="0" smtClean="0">
                          <a:solidFill>
                            <a:srgbClr val="FFFFFF"/>
                          </a:solidFill>
                          <a:latin typeface="Arial" charset="0"/>
                          <a:ea typeface="Arial" charset="0"/>
                          <a:cs typeface="Arial" charset="0"/>
                        </a:rPr>
                        <a:t>: </a:t>
                      </a:r>
                      <a:r>
                        <a:rPr lang="en-US" altLang="zh-CN" sz="2000" b="1" dirty="0" err="1" smtClean="0">
                          <a:solidFill>
                            <a:srgbClr val="FFFFFF"/>
                          </a:solidFill>
                          <a:latin typeface="Arial" charset="0"/>
                          <a:ea typeface="Arial" charset="0"/>
                          <a:cs typeface="Arial" charset="0"/>
                        </a:rPr>
                        <a:t>Nhiều</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đề</a:t>
                      </a:r>
                      <a:r>
                        <a:rPr lang="en-US" altLang="zh-CN" sz="2000" b="1" baseline="0" dirty="0" smtClean="0">
                          <a:solidFill>
                            <a:srgbClr val="FFFFFF"/>
                          </a:solidFill>
                          <a:latin typeface="Arial" charset="0"/>
                          <a:ea typeface="Arial" charset="0"/>
                          <a:cs typeface="Arial" charset="0"/>
                        </a:rPr>
                        <a:t> </a:t>
                      </a:r>
                      <a:r>
                        <a:rPr lang="en-US" altLang="zh-CN" sz="2000" b="1" baseline="0" dirty="0" err="1" smtClean="0">
                          <a:solidFill>
                            <a:srgbClr val="FFFFFF"/>
                          </a:solidFill>
                          <a:latin typeface="Arial" charset="0"/>
                          <a:ea typeface="Arial" charset="0"/>
                          <a:cs typeface="Arial" charset="0"/>
                        </a:rPr>
                        <a:t>tài</a:t>
                      </a:r>
                      <a:endParaRPr lang="en-US" altLang="zh-CN" sz="2000" b="1" dirty="0" smtClean="0">
                        <a:solidFill>
                          <a:srgbClr val="FFFFFF"/>
                        </a:solidFill>
                        <a:latin typeface="Arial" charset="0"/>
                        <a:ea typeface="Arial" charset="0"/>
                        <a:cs typeface="Arial" charset="0"/>
                      </a:endParaRPr>
                    </a:p>
                  </a:txBody>
                  <a:tcPr anchor="ctr">
                    <a:solidFill>
                      <a:srgbClr val="000055"/>
                    </a:solidFill>
                  </a:tcPr>
                </a:tc>
              </a:tr>
            </a:tbl>
          </a:graphicData>
        </a:graphic>
      </p:graphicFrame>
      <p:sp>
        <p:nvSpPr>
          <p:cNvPr id="2" name="Title 1"/>
          <p:cNvSpPr>
            <a:spLocks noGrp="1"/>
          </p:cNvSpPr>
          <p:nvPr>
            <p:ph type="title" idx="4294967295"/>
          </p:nvPr>
        </p:nvSpPr>
        <p:spPr>
          <a:xfrm>
            <a:off x="7020272" y="2692077"/>
            <a:ext cx="2016224"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smtClean="0">
                <a:solidFill>
                  <a:srgbClr val="FFFFFF"/>
                </a:solidFill>
                <a:latin typeface="Arial" charset="0"/>
                <a:ea typeface="Arial" charset="0"/>
                <a:cs typeface="Arial" charset="0"/>
              </a:rPr>
              <a:t>So </a:t>
            </a:r>
            <a:r>
              <a:rPr lang="en-US" sz="2800" b="1" kern="1200" dirty="0" err="1" smtClean="0">
                <a:solidFill>
                  <a:srgbClr val="FFFFFF"/>
                </a:solidFill>
                <a:latin typeface="Arial" charset="0"/>
                <a:ea typeface="Arial" charset="0"/>
                <a:cs typeface="Arial" charset="0"/>
              </a:rPr>
              <a:t>sánh</a:t>
            </a:r>
            <a:r>
              <a:rPr lang="en-US" sz="2800" b="1" kern="1200" dirty="0" smtClean="0">
                <a:solidFill>
                  <a:srgbClr val="FFFFFF"/>
                </a:solidFill>
                <a:latin typeface="Arial" charset="0"/>
                <a:ea typeface="Arial" charset="0"/>
                <a:cs typeface="Arial" charset="0"/>
              </a:rPr>
              <a:t> Galati </a:t>
            </a:r>
            <a:r>
              <a:rPr lang="en-US" sz="2800" b="1" kern="1200" dirty="0" err="1" smtClean="0">
                <a:solidFill>
                  <a:srgbClr val="FFFFFF"/>
                </a:solidFill>
                <a:latin typeface="Arial" charset="0"/>
                <a:ea typeface="Arial" charset="0"/>
                <a:cs typeface="Arial" charset="0"/>
              </a:rPr>
              <a:t>và</a:t>
            </a:r>
            <a:r>
              <a:rPr lang="en-US" sz="2800" b="1" kern="1200" dirty="0" smtClean="0">
                <a:solidFill>
                  <a:srgbClr val="FFFFFF"/>
                </a:solidFill>
                <a:latin typeface="Arial" charset="0"/>
                <a:ea typeface="Arial" charset="0"/>
                <a:cs typeface="Arial" charset="0"/>
              </a:rPr>
              <a:t> </a:t>
            </a:r>
            <a:r>
              <a:rPr lang="en-US" sz="2800" b="1" kern="1200" dirty="0" err="1" smtClean="0">
                <a:solidFill>
                  <a:srgbClr val="FFFFFF"/>
                </a:solidFill>
                <a:latin typeface="Arial" charset="0"/>
                <a:ea typeface="Arial" charset="0"/>
                <a:cs typeface="Arial" charset="0"/>
              </a:rPr>
              <a:t>Rô</a:t>
            </a:r>
            <a:r>
              <a:rPr lang="en-US" sz="2800" b="1" kern="1200" dirty="0" smtClean="0">
                <a:solidFill>
                  <a:srgbClr val="FFFFFF"/>
                </a:solidFill>
                <a:latin typeface="Arial" charset="0"/>
                <a:ea typeface="Arial" charset="0"/>
                <a:cs typeface="Arial" charset="0"/>
              </a:rPr>
              <a:t>-ma</a:t>
            </a:r>
            <a:endParaRPr lang="en-US" sz="2800"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732847094"/>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85"/>
          <p:cNvSpPr>
            <a:spLocks noChangeArrowheads="1"/>
          </p:cNvSpPr>
          <p:nvPr/>
        </p:nvSpPr>
        <p:spPr bwMode="auto">
          <a:xfrm>
            <a:off x="1219200" y="2438400"/>
            <a:ext cx="3371850" cy="3930650"/>
          </a:xfrm>
          <a:prstGeom prst="rect">
            <a:avLst/>
          </a:prstGeom>
          <a:solidFill>
            <a:srgbClr val="000000"/>
          </a:solidFill>
          <a:ln w="9525">
            <a:solidFill>
              <a:schemeClr val="tx1"/>
            </a:solidFill>
            <a:miter lim="800000"/>
            <a:headEnd/>
            <a:tailEnd/>
          </a:ln>
        </p:spPr>
        <p:txBody>
          <a:bodyPr/>
          <a:lstStyle/>
          <a:p>
            <a:pPr eaLnBrk="1" hangingPunct="1"/>
            <a:endParaRPr lang="en-US" b="1">
              <a:latin typeface="Arial" charset="0"/>
              <a:cs typeface="Arial" charset="0"/>
            </a:endParaRPr>
          </a:p>
        </p:txBody>
      </p:sp>
      <p:sp>
        <p:nvSpPr>
          <p:cNvPr id="3" name="Text Box 186"/>
          <p:cNvSpPr txBox="1">
            <a:spLocks noChangeArrowheads="1"/>
          </p:cNvSpPr>
          <p:nvPr/>
        </p:nvSpPr>
        <p:spPr bwMode="auto">
          <a:xfrm>
            <a:off x="4793704" y="829072"/>
            <a:ext cx="2514600" cy="1447800"/>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endParaRPr lang="en-US" sz="2000" b="1" dirty="0" smtClean="0">
              <a:effectLst>
                <a:glow rad="254000">
                  <a:schemeClr val="bg2"/>
                </a:glow>
              </a:effectLst>
              <a:latin typeface="Arial" charset="0"/>
              <a:cs typeface="Arial" charset="0"/>
            </a:endParaRPr>
          </a:p>
          <a:p>
            <a:pPr algn="ctr">
              <a:defRPr/>
            </a:pPr>
            <a:r>
              <a:rPr lang="en-US" sz="2000" b="1" dirty="0" err="1" smtClean="0">
                <a:effectLst>
                  <a:glow rad="254000">
                    <a:schemeClr val="bg2"/>
                  </a:glow>
                </a:effectLst>
                <a:latin typeface="Arial" charset="0"/>
                <a:cs typeface="Arial" charset="0"/>
              </a:rPr>
              <a:t>Tất</a:t>
            </a:r>
            <a:r>
              <a:rPr lang="en-US" sz="2000" b="1" dirty="0" smtClean="0">
                <a:effectLst>
                  <a:glow rad="254000">
                    <a:schemeClr val="bg2"/>
                  </a:glow>
                </a:effectLst>
                <a:latin typeface="Arial" charset="0"/>
                <a:cs typeface="Arial" charset="0"/>
              </a:rPr>
              <a:t> </a:t>
            </a:r>
            <a:r>
              <a:rPr lang="en-US" sz="2000" b="1" dirty="0" err="1" smtClean="0">
                <a:effectLst>
                  <a:glow rad="254000">
                    <a:schemeClr val="bg2"/>
                  </a:glow>
                </a:effectLst>
                <a:latin typeface="Arial" charset="0"/>
                <a:cs typeface="Arial" charset="0"/>
              </a:rPr>
              <a:t>cả</a:t>
            </a:r>
            <a:r>
              <a:rPr lang="en-US" sz="2000" b="1" dirty="0" smtClean="0">
                <a:effectLst>
                  <a:glow rad="254000">
                    <a:schemeClr val="bg2"/>
                  </a:glow>
                </a:effectLst>
                <a:latin typeface="Arial" charset="0"/>
                <a:cs typeface="Arial" charset="0"/>
              </a:rPr>
              <a:t> </a:t>
            </a:r>
            <a:r>
              <a:rPr lang="en-US" sz="2000" b="1" dirty="0" err="1" smtClean="0">
                <a:effectLst>
                  <a:glow rad="254000">
                    <a:schemeClr val="bg2"/>
                  </a:glow>
                </a:effectLst>
                <a:latin typeface="Arial" charset="0"/>
                <a:cs typeface="Arial" charset="0"/>
              </a:rPr>
              <a:t>nhân</a:t>
            </a:r>
            <a:r>
              <a:rPr lang="en-US" sz="2000" b="1" dirty="0" smtClean="0">
                <a:effectLst>
                  <a:glow rad="254000">
                    <a:schemeClr val="bg2"/>
                  </a:glow>
                </a:effectLst>
                <a:latin typeface="Arial" charset="0"/>
                <a:cs typeface="Arial" charset="0"/>
              </a:rPr>
              <a:t> </a:t>
            </a:r>
            <a:r>
              <a:rPr lang="en-US" sz="2000" b="1" dirty="0" err="1" smtClean="0">
                <a:effectLst>
                  <a:glow rad="254000">
                    <a:schemeClr val="bg2"/>
                  </a:glow>
                </a:effectLst>
                <a:latin typeface="Arial" charset="0"/>
                <a:cs typeface="Arial" charset="0"/>
              </a:rPr>
              <a:t>loại</a:t>
            </a:r>
            <a:endParaRPr lang="en-US" sz="2000" b="1" dirty="0" smtClean="0">
              <a:effectLst>
                <a:glow rad="254000">
                  <a:schemeClr val="bg2"/>
                </a:glow>
              </a:effectLst>
              <a:latin typeface="Arial" charset="0"/>
              <a:cs typeface="Arial" charset="0"/>
            </a:endParaRPr>
          </a:p>
          <a:p>
            <a:pPr algn="ctr">
              <a:defRPr/>
            </a:pPr>
            <a:r>
              <a:rPr lang="en-US" sz="2000" b="1" dirty="0" smtClean="0">
                <a:effectLst>
                  <a:glow rad="254000">
                    <a:schemeClr val="bg2"/>
                  </a:glow>
                </a:effectLst>
                <a:latin typeface="Arial" charset="0"/>
                <a:cs typeface="Arial" charset="0"/>
              </a:rPr>
              <a:t>(</a:t>
            </a:r>
            <a:r>
              <a:rPr lang="en-US" sz="2000" b="1" dirty="0" err="1" smtClean="0">
                <a:effectLst>
                  <a:glow rad="254000">
                    <a:schemeClr val="bg2"/>
                  </a:glow>
                </a:effectLst>
                <a:latin typeface="Arial" charset="0"/>
                <a:cs typeface="Arial" charset="0"/>
              </a:rPr>
              <a:t>toàn</a:t>
            </a:r>
            <a:r>
              <a:rPr lang="en-US" sz="2000" b="1" dirty="0" smtClean="0">
                <a:effectLst>
                  <a:glow rad="254000">
                    <a:schemeClr val="bg2"/>
                  </a:glow>
                </a:effectLst>
                <a:latin typeface="Arial" charset="0"/>
                <a:cs typeface="Arial" charset="0"/>
              </a:rPr>
              <a:t> </a:t>
            </a:r>
            <a:r>
              <a:rPr lang="en-US" sz="2000" b="1" dirty="0" err="1" smtClean="0">
                <a:effectLst>
                  <a:glow rad="254000">
                    <a:schemeClr val="bg2"/>
                  </a:glow>
                </a:effectLst>
                <a:latin typeface="Arial" charset="0"/>
                <a:cs typeface="Arial" charset="0"/>
              </a:rPr>
              <a:t>bộ</a:t>
            </a:r>
            <a:r>
              <a:rPr lang="en-US" sz="2000" b="1" dirty="0" smtClean="0">
                <a:effectLst>
                  <a:glow rad="254000">
                    <a:schemeClr val="bg2"/>
                  </a:glow>
                </a:effectLst>
                <a:latin typeface="Arial" charset="0"/>
                <a:cs typeface="Arial" charset="0"/>
              </a:rPr>
              <a:t> </a:t>
            </a:r>
            <a:r>
              <a:rPr lang="en-US" sz="2000" b="1" dirty="0" err="1" smtClean="0">
                <a:effectLst>
                  <a:glow rad="254000">
                    <a:schemeClr val="bg2"/>
                  </a:glow>
                </a:effectLst>
                <a:latin typeface="Arial" charset="0"/>
                <a:cs typeface="Arial" charset="0"/>
              </a:rPr>
              <a:t>hình</a:t>
            </a:r>
            <a:r>
              <a:rPr lang="en-US" sz="2000" b="1" dirty="0" smtClean="0">
                <a:effectLst>
                  <a:glow rad="254000">
                    <a:schemeClr val="bg2"/>
                  </a:glow>
                </a:effectLst>
                <a:latin typeface="Arial" charset="0"/>
                <a:cs typeface="Arial" charset="0"/>
              </a:rPr>
              <a:t> </a:t>
            </a:r>
            <a:r>
              <a:rPr lang="en-US" sz="2000" b="1" dirty="0" err="1" smtClean="0">
                <a:effectLst>
                  <a:glow rad="254000">
                    <a:schemeClr val="bg2"/>
                  </a:glow>
                </a:effectLst>
                <a:latin typeface="Arial" charset="0"/>
                <a:cs typeface="Arial" charset="0"/>
              </a:rPr>
              <a:t>chữ</a:t>
            </a:r>
            <a:r>
              <a:rPr lang="en-US" sz="2000" b="1" dirty="0" smtClean="0">
                <a:effectLst>
                  <a:glow rad="254000">
                    <a:schemeClr val="bg2"/>
                  </a:glow>
                </a:effectLst>
                <a:latin typeface="Arial" charset="0"/>
                <a:cs typeface="Arial" charset="0"/>
              </a:rPr>
              <a:t> </a:t>
            </a:r>
            <a:r>
              <a:rPr lang="en-US" sz="2000" b="1" dirty="0" err="1" smtClean="0">
                <a:effectLst>
                  <a:glow rad="254000">
                    <a:schemeClr val="bg2"/>
                  </a:glow>
                </a:effectLst>
                <a:latin typeface="Arial" charset="0"/>
                <a:cs typeface="Arial" charset="0"/>
              </a:rPr>
              <a:t>nhật</a:t>
            </a:r>
            <a:r>
              <a:rPr lang="en-US" sz="2000" b="1" dirty="0" smtClean="0">
                <a:effectLst>
                  <a:glow rad="254000">
                    <a:schemeClr val="bg2"/>
                  </a:glow>
                </a:effectLst>
                <a:latin typeface="Arial" charset="0"/>
                <a:cs typeface="Arial" charset="0"/>
              </a:rPr>
              <a:t>)</a:t>
            </a:r>
          </a:p>
        </p:txBody>
      </p:sp>
      <p:sp>
        <p:nvSpPr>
          <p:cNvPr id="158724" name="Rectangle 187"/>
          <p:cNvSpPr>
            <a:spLocks noChangeArrowheads="1"/>
          </p:cNvSpPr>
          <p:nvPr/>
        </p:nvSpPr>
        <p:spPr bwMode="auto">
          <a:xfrm>
            <a:off x="4591050" y="2438400"/>
            <a:ext cx="3371850" cy="3930650"/>
          </a:xfrm>
          <a:prstGeom prst="rect">
            <a:avLst/>
          </a:prstGeom>
          <a:solidFill>
            <a:srgbClr val="000000"/>
          </a:solidFill>
          <a:ln w="9525">
            <a:solidFill>
              <a:schemeClr val="tx1"/>
            </a:solidFill>
            <a:miter lim="800000"/>
            <a:headEnd/>
            <a:tailEnd/>
          </a:ln>
        </p:spPr>
        <p:txBody>
          <a:bodyPr/>
          <a:lstStyle/>
          <a:p>
            <a:pPr eaLnBrk="1" hangingPunct="1"/>
            <a:endParaRPr lang="en-US" b="1">
              <a:latin typeface="Arial" charset="0"/>
              <a:cs typeface="Arial" charset="0"/>
            </a:endParaRPr>
          </a:p>
        </p:txBody>
      </p:sp>
      <p:sp>
        <p:nvSpPr>
          <p:cNvPr id="158725" name="Text Box 188"/>
          <p:cNvSpPr txBox="1">
            <a:spLocks noChangeArrowheads="1"/>
          </p:cNvSpPr>
          <p:nvPr/>
        </p:nvSpPr>
        <p:spPr bwMode="auto">
          <a:xfrm>
            <a:off x="1676400" y="2655888"/>
            <a:ext cx="2041525" cy="14589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a:r>
              <a:rPr lang="vi-VN" sz="2000" b="1">
                <a:latin typeface="Arial" charset="0"/>
                <a:cs typeface="Arial" charset="0"/>
              </a:rPr>
              <a:t>Người Do Thái</a:t>
            </a:r>
          </a:p>
          <a:p>
            <a:pPr algn="ctr"/>
            <a:r>
              <a:rPr lang="vi-VN" sz="2000" b="1">
                <a:latin typeface="Arial" charset="0"/>
                <a:cs typeface="Arial" charset="0"/>
              </a:rPr>
              <a:t>(hình vuông này với kẻ chẳng tin bên ngoài vòng tròn)</a:t>
            </a:r>
            <a:endParaRPr lang="en-US" sz="2000" b="1">
              <a:latin typeface="Arial" charset="0"/>
              <a:cs typeface="Arial" charset="0"/>
            </a:endParaRPr>
          </a:p>
        </p:txBody>
      </p:sp>
      <p:sp>
        <p:nvSpPr>
          <p:cNvPr id="158726" name="Text Box 189"/>
          <p:cNvSpPr txBox="1">
            <a:spLocks noChangeArrowheads="1"/>
          </p:cNvSpPr>
          <p:nvPr/>
        </p:nvSpPr>
        <p:spPr bwMode="auto">
          <a:xfrm>
            <a:off x="5257800" y="2655888"/>
            <a:ext cx="2109788" cy="1382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a:r>
              <a:rPr lang="en-US" sz="2000" b="1">
                <a:latin typeface="Arial" charset="0"/>
                <a:cs typeface="Arial" charset="0"/>
              </a:rPr>
              <a:t>Dân ngoại</a:t>
            </a:r>
          </a:p>
          <a:p>
            <a:pPr algn="ctr"/>
            <a:r>
              <a:rPr lang="en-US" sz="2000" b="1">
                <a:latin typeface="Arial" charset="0"/>
                <a:cs typeface="Arial" charset="0"/>
              </a:rPr>
              <a:t>(hình vuông này với kẻ chẳng tin bên ngoài vòng tròn)</a:t>
            </a:r>
          </a:p>
        </p:txBody>
      </p:sp>
      <p:grpSp>
        <p:nvGrpSpPr>
          <p:cNvPr id="2" name="Group 1"/>
          <p:cNvGrpSpPr>
            <a:grpSpLocks/>
          </p:cNvGrpSpPr>
          <p:nvPr/>
        </p:nvGrpSpPr>
        <p:grpSpPr bwMode="auto">
          <a:xfrm>
            <a:off x="3321050" y="3886200"/>
            <a:ext cx="2540000" cy="2514600"/>
            <a:chOff x="3321050" y="3886200"/>
            <a:chExt cx="2540000" cy="2514600"/>
          </a:xfrm>
        </p:grpSpPr>
        <p:sp>
          <p:nvSpPr>
            <p:cNvPr id="158734" name="Oval 190"/>
            <p:cNvSpPr>
              <a:spLocks noChangeArrowheads="1"/>
            </p:cNvSpPr>
            <p:nvPr/>
          </p:nvSpPr>
          <p:spPr bwMode="auto">
            <a:xfrm>
              <a:off x="3321050" y="3886200"/>
              <a:ext cx="2540000" cy="2514600"/>
            </a:xfrm>
            <a:prstGeom prst="ellipse">
              <a:avLst/>
            </a:prstGeom>
            <a:solidFill>
              <a:srgbClr val="FF9900"/>
            </a:solidFill>
            <a:ln w="9525">
              <a:solidFill>
                <a:schemeClr val="tx1"/>
              </a:solidFill>
              <a:round/>
              <a:headEnd/>
              <a:tailEnd/>
            </a:ln>
          </p:spPr>
          <p:txBody>
            <a:bodyPr/>
            <a:lstStyle/>
            <a:p>
              <a:pPr eaLnBrk="1" hangingPunct="1"/>
              <a:endParaRPr lang="en-US" b="1">
                <a:latin typeface="Arial" charset="0"/>
                <a:cs typeface="Arial" charset="0"/>
              </a:endParaRPr>
            </a:p>
          </p:txBody>
        </p:sp>
        <p:sp>
          <p:nvSpPr>
            <p:cNvPr id="158735" name="AutoShape 191"/>
            <p:cNvSpPr>
              <a:spLocks/>
            </p:cNvSpPr>
            <p:nvPr/>
          </p:nvSpPr>
          <p:spPr bwMode="auto">
            <a:xfrm>
              <a:off x="3836988" y="4246563"/>
              <a:ext cx="1428750" cy="1527175"/>
            </a:xfrm>
            <a:prstGeom prst="borderCallout1">
              <a:avLst>
                <a:gd name="adj1" fmla="val 13634"/>
                <a:gd name="adj2" fmla="val 108333"/>
                <a:gd name="adj3" fmla="val 19699"/>
                <a:gd name="adj4" fmla="val 13888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800" b="1">
                  <a:solidFill>
                    <a:srgbClr val="000000"/>
                  </a:solidFill>
                  <a:latin typeface="Arial" charset="0"/>
                  <a:cs typeface="Arial" charset="0"/>
                </a:rPr>
                <a:t>HT</a:t>
              </a:r>
              <a:endParaRPr lang="vi-VN" sz="1800" b="1">
                <a:solidFill>
                  <a:srgbClr val="000000"/>
                </a:solidFill>
                <a:latin typeface="Arial" charset="0"/>
                <a:cs typeface="Arial" charset="0"/>
              </a:endParaRPr>
            </a:p>
            <a:p>
              <a:pPr algn="ctr"/>
              <a:r>
                <a:rPr lang="vi-VN" sz="1800" b="1">
                  <a:solidFill>
                    <a:srgbClr val="000000"/>
                  </a:solidFill>
                  <a:latin typeface="Arial" charset="0"/>
                  <a:cs typeface="Arial" charset="0"/>
                </a:rPr>
                <a:t>(Người Do thái và dân ngoại trong vòng tròn)</a:t>
              </a:r>
              <a:endParaRPr lang="en-US" sz="1800" b="1">
                <a:solidFill>
                  <a:srgbClr val="000000"/>
                </a:solidFill>
                <a:latin typeface="Arial" charset="0"/>
                <a:cs typeface="Arial" charset="0"/>
              </a:endParaRPr>
            </a:p>
          </p:txBody>
        </p:sp>
      </p:grpSp>
      <p:grpSp>
        <p:nvGrpSpPr>
          <p:cNvPr id="4" name="Group 3"/>
          <p:cNvGrpSpPr>
            <a:grpSpLocks/>
          </p:cNvGrpSpPr>
          <p:nvPr/>
        </p:nvGrpSpPr>
        <p:grpSpPr bwMode="auto">
          <a:xfrm>
            <a:off x="1954213" y="4633913"/>
            <a:ext cx="1901825" cy="1019175"/>
            <a:chOff x="1953419" y="4634706"/>
            <a:chExt cx="1903412" cy="1017588"/>
          </a:xfrm>
        </p:grpSpPr>
        <p:sp>
          <p:nvSpPr>
            <p:cNvPr id="158732" name="Text Box 192"/>
            <p:cNvSpPr txBox="1">
              <a:spLocks noChangeArrowheads="1"/>
            </p:cNvSpPr>
            <p:nvPr/>
          </p:nvSpPr>
          <p:spPr bwMode="auto">
            <a:xfrm>
              <a:off x="2041525" y="4912519"/>
              <a:ext cx="1676400" cy="46196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a:r>
                <a:rPr lang="en-US" sz="2000" b="1" dirty="0">
                  <a:latin typeface="Arial" charset="0"/>
                  <a:cs typeface="Arial" charset="0"/>
                </a:rPr>
                <a:t>Do </a:t>
              </a:r>
              <a:r>
                <a:rPr lang="en-US" sz="2000" b="1" dirty="0" err="1">
                  <a:latin typeface="Arial" charset="0"/>
                  <a:cs typeface="Arial" charset="0"/>
                </a:rPr>
                <a:t>thái</a:t>
              </a:r>
              <a:r>
                <a:rPr lang="en-US" sz="2000" b="1" dirty="0">
                  <a:latin typeface="Arial" charset="0"/>
                  <a:cs typeface="Arial" charset="0"/>
                </a:rPr>
                <a:t> </a:t>
              </a:r>
              <a:r>
                <a:rPr lang="en-US" sz="2000" b="1" dirty="0" err="1">
                  <a:latin typeface="Arial" charset="0"/>
                  <a:cs typeface="Arial" charset="0"/>
                </a:rPr>
                <a:t>hóa</a:t>
              </a:r>
              <a:endParaRPr lang="en-US" sz="2000" b="1" dirty="0">
                <a:latin typeface="Arial" charset="0"/>
                <a:cs typeface="Arial" charset="0"/>
              </a:endParaRPr>
            </a:p>
          </p:txBody>
        </p:sp>
        <p:sp>
          <p:nvSpPr>
            <p:cNvPr id="158733" name="Oval 193"/>
            <p:cNvSpPr>
              <a:spLocks noChangeArrowheads="1"/>
            </p:cNvSpPr>
            <p:nvPr/>
          </p:nvSpPr>
          <p:spPr bwMode="auto">
            <a:xfrm>
              <a:off x="1953419" y="4634706"/>
              <a:ext cx="1903412" cy="10175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b="1">
                <a:latin typeface="Arial" charset="0"/>
                <a:cs typeface="Arial" charset="0"/>
              </a:endParaRPr>
            </a:p>
          </p:txBody>
        </p:sp>
      </p:grpSp>
      <p:sp>
        <p:nvSpPr>
          <p:cNvPr id="158729" name="Text Box 2"/>
          <p:cNvSpPr txBox="1">
            <a:spLocks noChangeArrowheads="1"/>
          </p:cNvSpPr>
          <p:nvPr/>
        </p:nvSpPr>
        <p:spPr bwMode="auto">
          <a:xfrm>
            <a:off x="8297863" y="57150"/>
            <a:ext cx="76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1" hangingPunct="1"/>
            <a:r>
              <a:rPr lang="en-US" sz="2000" b="1">
                <a:latin typeface="Arial" charset="0"/>
                <a:cs typeface="Arial" charset="0"/>
              </a:rPr>
              <a:t>173b</a:t>
            </a:r>
          </a:p>
        </p:txBody>
      </p:sp>
      <p:sp>
        <p:nvSpPr>
          <p:cNvPr id="158730" name="Text Box 3"/>
          <p:cNvSpPr txBox="1">
            <a:spLocks noChangeArrowheads="1"/>
          </p:cNvSpPr>
          <p:nvPr/>
        </p:nvSpPr>
        <p:spPr bwMode="auto">
          <a:xfrm>
            <a:off x="1905000" y="228600"/>
            <a:ext cx="5334000" cy="519113"/>
          </a:xfrm>
          <a:prstGeom prst="rect">
            <a:avLst/>
          </a:prstGeom>
          <a:gradFill rotWithShape="1">
            <a:gsLst>
              <a:gs pos="0">
                <a:srgbClr val="660066"/>
              </a:gs>
              <a:gs pos="100000">
                <a:srgbClr val="2F002F"/>
              </a:gs>
            </a:gsLst>
            <a:lin ang="540000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r>
              <a:rPr lang="en-US" altLang="zh-CN" sz="2800" b="1">
                <a:latin typeface="Arial" charset="0"/>
                <a:cs typeface="Arial" charset="0"/>
              </a:rPr>
              <a:t>Ai là thuộc nhóm Do thái hóa? </a:t>
            </a:r>
          </a:p>
        </p:txBody>
      </p:sp>
      <p:sp>
        <p:nvSpPr>
          <p:cNvPr id="158731" name="Down Arrow 2"/>
          <p:cNvSpPr>
            <a:spLocks noChangeArrowheads="1"/>
          </p:cNvSpPr>
          <p:nvPr/>
        </p:nvSpPr>
        <p:spPr bwMode="auto">
          <a:xfrm rot="1935726">
            <a:off x="4537075" y="1927225"/>
            <a:ext cx="638175" cy="1133475"/>
          </a:xfrm>
          <a:prstGeom prst="downArrow">
            <a:avLst>
              <a:gd name="adj1" fmla="val 50000"/>
              <a:gd name="adj2" fmla="val 50118"/>
            </a:avLst>
          </a:prstGeom>
          <a:solidFill>
            <a:schemeClr val="accent1"/>
          </a:solidFill>
          <a:ln w="57150">
            <a:solidFill>
              <a:srgbClr val="000000"/>
            </a:solidFill>
            <a:round/>
            <a:headEnd type="none" w="sm" len="sm"/>
            <a:tailEnd type="none" w="sm" len="sm"/>
          </a:ln>
        </p:spPr>
        <p:txBody>
          <a:bodyPr wrap="none"/>
          <a:lstStyle/>
          <a:p>
            <a:pPr eaLnBrk="1" hangingPunct="1"/>
            <a:endParaRPr lang="en-US"/>
          </a:p>
        </p:txBody>
      </p:sp>
    </p:spTree>
    <p:extLst>
      <p:ext uri="{BB962C8B-B14F-4D97-AF65-F5344CB8AC3E}">
        <p14:creationId xmlns:p14="http://schemas.microsoft.com/office/powerpoint/2010/main" val="1900678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12"/>
          <p:cNvSpPr txBox="1">
            <a:spLocks noChangeArrowheads="1"/>
          </p:cNvSpPr>
          <p:nvPr/>
        </p:nvSpPr>
        <p:spPr bwMode="auto">
          <a:xfrm>
            <a:off x="8197850" y="71438"/>
            <a:ext cx="86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eaLnBrk="1" hangingPunct="1"/>
            <a:r>
              <a:rPr lang="en-US" sz="2400" b="1">
                <a:latin typeface="Arial" charset="0"/>
                <a:cs typeface="Arial" charset="0"/>
              </a:rPr>
              <a:t>173c</a:t>
            </a:r>
          </a:p>
        </p:txBody>
      </p:sp>
      <p:sp>
        <p:nvSpPr>
          <p:cNvPr id="162819"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eaLnBrk="1" hangingPunct="1">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a:tabLst>
                <a:tab pos="457200" algn="r"/>
                <a:tab pos="2743200" algn="ctr"/>
                <a:tab pos="5486400" algn="r"/>
              </a:tabLst>
            </a:pPr>
            <a:r>
              <a:rPr lang="en-US" altLang="zh-CN" sz="1800">
                <a:latin typeface="Arial" charset="0"/>
                <a:cs typeface="Arial" charset="0"/>
              </a:rPr>
              <a:t/>
            </a:r>
            <a:br>
              <a:rPr lang="en-US" altLang="zh-CN" sz="1800">
                <a:latin typeface="Arial" charset="0"/>
                <a:cs typeface="Arial" charset="0"/>
              </a:rPr>
            </a:br>
            <a:endParaRPr lang="en-US" altLang="zh-CN" sz="1200">
              <a:latin typeface="Arial" charset="0"/>
              <a:cs typeface="Arial" charset="0"/>
            </a:endParaRPr>
          </a:p>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a:tabLst>
                <a:tab pos="457200" algn="r"/>
                <a:tab pos="2743200" algn="ctr"/>
                <a:tab pos="5486400" algn="r"/>
              </a:tabLst>
            </a:pPr>
            <a:r>
              <a:rPr lang="en-US" altLang="zh-CN" sz="1800">
                <a:latin typeface="Arial" charset="0"/>
                <a:cs typeface="Arial" charset="0"/>
              </a:rPr>
              <a:t/>
            </a:r>
            <a:br>
              <a:rPr lang="en-US" altLang="zh-CN" sz="1800">
                <a:latin typeface="Arial" charset="0"/>
                <a:cs typeface="Arial" charset="0"/>
              </a:rPr>
            </a:br>
            <a:endParaRPr lang="en-US" altLang="zh-CN" sz="1200">
              <a:latin typeface="Arial" charset="0"/>
              <a:cs typeface="Arial" charset="0"/>
            </a:endParaRPr>
          </a:p>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tabLst>
                <a:tab pos="457200" algn="r"/>
                <a:tab pos="2743200" algn="ctr"/>
                <a:tab pos="5486400" algn="r"/>
              </a:tabLst>
            </a:pPr>
            <a:endParaRPr lang="en-US" altLang="zh-CN">
              <a:latin typeface="Arial" charset="0"/>
              <a:cs typeface="Arial" charset="0"/>
            </a:endParaRPr>
          </a:p>
        </p:txBody>
      </p:sp>
      <p:sp>
        <p:nvSpPr>
          <p:cNvPr id="162820"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tabLst>
                <a:tab pos="457200" algn="r"/>
                <a:tab pos="2743200" algn="ctr"/>
                <a:tab pos="5486400" algn="r"/>
              </a:tabLst>
            </a:pPr>
            <a:endParaRPr lang="en-US">
              <a:latin typeface="Arial" charset="0"/>
              <a:cs typeface="Arial" charset="0"/>
            </a:endParaRPr>
          </a:p>
        </p:txBody>
      </p:sp>
      <p:sp>
        <p:nvSpPr>
          <p:cNvPr id="162821"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tabLst>
                <a:tab pos="457200" algn="r"/>
                <a:tab pos="2743200" algn="ctr"/>
                <a:tab pos="5486400" algn="r"/>
              </a:tabLst>
            </a:pPr>
            <a:endParaRPr lang="en-US">
              <a:latin typeface="Arial" charset="0"/>
              <a:cs typeface="Arial" charset="0"/>
            </a:endParaRPr>
          </a:p>
        </p:txBody>
      </p:sp>
      <p:sp>
        <p:nvSpPr>
          <p:cNvPr id="162822"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eaLnBrk="1" hangingPunct="1">
              <a:tabLst>
                <a:tab pos="74295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tabLst>
                <a:tab pos="742950" algn="r"/>
                <a:tab pos="2743200" algn="ctr"/>
                <a:tab pos="5486400" algn="r"/>
              </a:tabLst>
            </a:pPr>
            <a:endParaRPr lang="en-US" altLang="zh-CN">
              <a:latin typeface="Arial" charset="0"/>
              <a:cs typeface="Arial" charset="0"/>
            </a:endParaRPr>
          </a:p>
        </p:txBody>
      </p:sp>
      <p:sp>
        <p:nvSpPr>
          <p:cNvPr id="162823"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eaLnBrk="1" hangingPunct="1">
              <a:tabLst>
                <a:tab pos="457200" algn="r"/>
                <a:tab pos="2743200" algn="ctr"/>
                <a:tab pos="5486400" algn="r"/>
              </a:tabLst>
            </a:pPr>
            <a:endParaRPr lang="en-US">
              <a:latin typeface="Arial" charset="0"/>
              <a:cs typeface="Arial" charset="0"/>
            </a:endParaRPr>
          </a:p>
        </p:txBody>
      </p:sp>
      <p:grpSp>
        <p:nvGrpSpPr>
          <p:cNvPr id="162824" name="Group 56"/>
          <p:cNvGrpSpPr>
            <a:grpSpLocks/>
          </p:cNvGrpSpPr>
          <p:nvPr/>
        </p:nvGrpSpPr>
        <p:grpSpPr bwMode="auto">
          <a:xfrm>
            <a:off x="152400" y="-76200"/>
            <a:ext cx="3124200" cy="3124200"/>
            <a:chOff x="0" y="1968"/>
            <a:chExt cx="1536" cy="1488"/>
          </a:xfrm>
        </p:grpSpPr>
        <p:sp>
          <p:nvSpPr>
            <p:cNvPr id="162838"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eaLnBrk="1" hangingPunct="1"/>
              <a:endParaRPr lang="en-US">
                <a:latin typeface="Arial" charset="0"/>
                <a:cs typeface="Arial" charset="0"/>
              </a:endParaRPr>
            </a:p>
          </p:txBody>
        </p:sp>
        <p:grpSp>
          <p:nvGrpSpPr>
            <p:cNvPr id="162839" name="Group 48"/>
            <p:cNvGrpSpPr>
              <a:grpSpLocks/>
            </p:cNvGrpSpPr>
            <p:nvPr/>
          </p:nvGrpSpPr>
          <p:grpSpPr bwMode="auto">
            <a:xfrm>
              <a:off x="45" y="2112"/>
              <a:ext cx="1395" cy="1344"/>
              <a:chOff x="45" y="2112"/>
              <a:chExt cx="1395" cy="1344"/>
            </a:xfrm>
          </p:grpSpPr>
          <p:sp>
            <p:nvSpPr>
              <p:cNvPr id="162840"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2841"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2842"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2843" name="Text Box 45"/>
              <p:cNvSpPr txBox="1">
                <a:spLocks noChangeArrowheads="1"/>
              </p:cNvSpPr>
              <p:nvPr/>
            </p:nvSpPr>
            <p:spPr bwMode="auto">
              <a:xfrm>
                <a:off x="384" y="2112"/>
                <a:ext cx="76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spcBef>
                    <a:spcPct val="50000"/>
                  </a:spcBef>
                </a:pPr>
                <a:r>
                  <a:rPr lang="en-US" altLang="zh-CN" sz="1800" b="1">
                    <a:solidFill>
                      <a:srgbClr val="000000"/>
                    </a:solidFill>
                    <a:latin typeface="Arial" charset="0"/>
                    <a:cs typeface="Arial" charset="0"/>
                  </a:rPr>
                  <a:t>Biểu tượng tượng trưng</a:t>
                </a:r>
                <a:endParaRPr lang="zh-CN" altLang="en-GB" sz="1800" b="1">
                  <a:solidFill>
                    <a:srgbClr val="000000"/>
                  </a:solidFill>
                  <a:latin typeface="Arial" charset="0"/>
                  <a:ea typeface="SimSun" charset="0"/>
                  <a:cs typeface="SimSun" charset="0"/>
                </a:endParaRPr>
              </a:p>
            </p:txBody>
          </p:sp>
          <p:sp>
            <p:nvSpPr>
              <p:cNvPr id="162844" name="Text Box 46"/>
              <p:cNvSpPr txBox="1">
                <a:spLocks noChangeArrowheads="1"/>
              </p:cNvSpPr>
              <p:nvPr/>
            </p:nvSpPr>
            <p:spPr bwMode="auto">
              <a:xfrm>
                <a:off x="864" y="2736"/>
                <a:ext cx="48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spcBef>
                    <a:spcPct val="50000"/>
                  </a:spcBef>
                </a:pPr>
                <a:r>
                  <a:rPr lang="en-US" altLang="zh-CN" sz="2000" b="1">
                    <a:solidFill>
                      <a:srgbClr val="000000"/>
                    </a:solidFill>
                    <a:latin typeface="Arial" charset="0"/>
                    <a:ea typeface="SimSun" charset="0"/>
                    <a:cs typeface="Arial" charset="0"/>
                  </a:rPr>
                  <a:t>Nghi lễ</a:t>
                </a:r>
                <a:endParaRPr lang="zh-CN" altLang="en-GB" sz="2000" b="1">
                  <a:solidFill>
                    <a:srgbClr val="000000"/>
                  </a:solidFill>
                  <a:latin typeface="Arial" charset="0"/>
                  <a:ea typeface="SimSun" charset="0"/>
                  <a:cs typeface="Arial" charset="0"/>
                </a:endParaRPr>
              </a:p>
            </p:txBody>
          </p:sp>
          <p:sp>
            <p:nvSpPr>
              <p:cNvPr id="162845" name="Text Box 47"/>
              <p:cNvSpPr txBox="1">
                <a:spLocks noChangeArrowheads="1"/>
              </p:cNvSpPr>
              <p:nvPr/>
            </p:nvSpPr>
            <p:spPr bwMode="auto">
              <a:xfrm>
                <a:off x="144" y="2688"/>
                <a:ext cx="624"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spcBef>
                    <a:spcPct val="50000"/>
                  </a:spcBef>
                </a:pPr>
                <a:r>
                  <a:rPr lang="en-US" altLang="zh-CN" sz="2000" b="1">
                    <a:solidFill>
                      <a:srgbClr val="000000"/>
                    </a:solidFill>
                    <a:latin typeface="Arial" charset="0"/>
                    <a:cs typeface="Arial" charset="0"/>
                  </a:rPr>
                  <a:t>Nỗ lực của con người</a:t>
                </a:r>
                <a:endParaRPr lang="zh-CN" altLang="en-GB" sz="2000" b="1">
                  <a:solidFill>
                    <a:srgbClr val="000000"/>
                  </a:solidFill>
                  <a:latin typeface="Arial" charset="0"/>
                  <a:ea typeface="SimSun" charset="0"/>
                  <a:cs typeface="SimSun" charset="0"/>
                </a:endParaRPr>
              </a:p>
            </p:txBody>
          </p:sp>
        </p:grpSp>
      </p:grpSp>
      <p:grpSp>
        <p:nvGrpSpPr>
          <p:cNvPr id="162825" name="Group 57"/>
          <p:cNvGrpSpPr>
            <a:grpSpLocks/>
          </p:cNvGrpSpPr>
          <p:nvPr/>
        </p:nvGrpSpPr>
        <p:grpSpPr bwMode="auto">
          <a:xfrm>
            <a:off x="3695700" y="0"/>
            <a:ext cx="3124200" cy="3124200"/>
            <a:chOff x="0" y="1968"/>
            <a:chExt cx="1536" cy="1488"/>
          </a:xfrm>
        </p:grpSpPr>
        <p:sp>
          <p:nvSpPr>
            <p:cNvPr id="162830"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eaLnBrk="1" hangingPunct="1"/>
              <a:endParaRPr lang="en-US">
                <a:latin typeface="Arial" charset="0"/>
                <a:cs typeface="Arial" charset="0"/>
              </a:endParaRPr>
            </a:p>
          </p:txBody>
        </p:sp>
        <p:grpSp>
          <p:nvGrpSpPr>
            <p:cNvPr id="162831" name="Group 59"/>
            <p:cNvGrpSpPr>
              <a:grpSpLocks/>
            </p:cNvGrpSpPr>
            <p:nvPr/>
          </p:nvGrpSpPr>
          <p:grpSpPr bwMode="auto">
            <a:xfrm>
              <a:off x="45" y="2041"/>
              <a:ext cx="1416" cy="1415"/>
              <a:chOff x="45" y="2041"/>
              <a:chExt cx="1416" cy="1415"/>
            </a:xfrm>
          </p:grpSpPr>
          <p:sp>
            <p:nvSpPr>
              <p:cNvPr id="162832"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2833"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2834"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162835" name="Text Box 63"/>
              <p:cNvSpPr txBox="1">
                <a:spLocks noChangeArrowheads="1"/>
              </p:cNvSpPr>
              <p:nvPr/>
            </p:nvSpPr>
            <p:spPr bwMode="auto">
              <a:xfrm>
                <a:off x="347" y="2041"/>
                <a:ext cx="852"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spcBef>
                    <a:spcPct val="50000"/>
                  </a:spcBef>
                </a:pPr>
                <a:r>
                  <a:rPr lang="en-US" altLang="zh-CN" sz="2000" b="1">
                    <a:solidFill>
                      <a:srgbClr val="000000"/>
                    </a:solidFill>
                    <a:latin typeface="Arial" charset="0"/>
                    <a:cs typeface="Arial" charset="0"/>
                  </a:rPr>
                  <a:t>Tri thức cá nhân về Chúa</a:t>
                </a:r>
                <a:endParaRPr lang="zh-CN" altLang="en-GB" sz="2000" b="1">
                  <a:solidFill>
                    <a:srgbClr val="000000"/>
                  </a:solidFill>
                  <a:latin typeface="Arial" charset="0"/>
                  <a:ea typeface="SimSun" charset="0"/>
                  <a:cs typeface="SimSun" charset="0"/>
                </a:endParaRPr>
              </a:p>
            </p:txBody>
          </p:sp>
          <p:sp>
            <p:nvSpPr>
              <p:cNvPr id="162836" name="Text Box 64"/>
              <p:cNvSpPr txBox="1">
                <a:spLocks noChangeArrowheads="1"/>
              </p:cNvSpPr>
              <p:nvPr/>
            </p:nvSpPr>
            <p:spPr bwMode="auto">
              <a:xfrm>
                <a:off x="787" y="2658"/>
                <a:ext cx="674"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spcBef>
                    <a:spcPct val="50000"/>
                  </a:spcBef>
                </a:pPr>
                <a:r>
                  <a:rPr lang="en-US" altLang="zh-CN" sz="1800" b="1">
                    <a:solidFill>
                      <a:srgbClr val="000000"/>
                    </a:solidFill>
                    <a:latin typeface="Arial" charset="0"/>
                    <a:cs typeface="Arial" charset="0"/>
                  </a:rPr>
                  <a:t>Thờ phượng trong Thánh Linh</a:t>
                </a:r>
                <a:endParaRPr lang="zh-CN" altLang="en-GB" sz="1800" b="1">
                  <a:solidFill>
                    <a:srgbClr val="000000"/>
                  </a:solidFill>
                  <a:latin typeface="Arial" charset="0"/>
                  <a:ea typeface="SimSun" charset="0"/>
                  <a:cs typeface="SimSun" charset="0"/>
                </a:endParaRPr>
              </a:p>
            </p:txBody>
          </p:sp>
          <p:sp>
            <p:nvSpPr>
              <p:cNvPr id="162837" name="Text Box 65"/>
              <p:cNvSpPr txBox="1">
                <a:spLocks noChangeArrowheads="1"/>
              </p:cNvSpPr>
              <p:nvPr/>
            </p:nvSpPr>
            <p:spPr bwMode="auto">
              <a:xfrm>
                <a:off x="73" y="2658"/>
                <a:ext cx="709"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spcBef>
                    <a:spcPct val="50000"/>
                  </a:spcBef>
                </a:pPr>
                <a:r>
                  <a:rPr lang="en-US" altLang="zh-CN" sz="1800" b="1">
                    <a:solidFill>
                      <a:srgbClr val="000000"/>
                    </a:solidFill>
                    <a:latin typeface="Arial" charset="0"/>
                    <a:cs typeface="Arial" charset="0"/>
                  </a:rPr>
                  <a:t>Công việc và sự mặc khải của Chúa</a:t>
                </a:r>
                <a:endParaRPr lang="zh-CN" altLang="en-GB" sz="1800" b="1">
                  <a:solidFill>
                    <a:srgbClr val="000000"/>
                  </a:solidFill>
                  <a:latin typeface="Arial" charset="0"/>
                  <a:ea typeface="SimSun" charset="0"/>
                  <a:cs typeface="SimSun" charset="0"/>
                </a:endParaRPr>
              </a:p>
            </p:txBody>
          </p:sp>
        </p:grpSp>
      </p:grpSp>
      <p:sp>
        <p:nvSpPr>
          <p:cNvPr id="162826" name="Text Box 13"/>
          <p:cNvSpPr txBox="1">
            <a:spLocks noChangeArrowheads="1"/>
          </p:cNvSpPr>
          <p:nvPr/>
        </p:nvSpPr>
        <p:spPr bwMode="auto">
          <a:xfrm>
            <a:off x="6934200" y="4495800"/>
            <a:ext cx="2209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r>
              <a:rPr lang="en-US" altLang="zh-CN" sz="1800" b="1">
                <a:latin typeface="Arial" charset="0"/>
                <a:cs typeface="Arial" charset="0"/>
              </a:rPr>
              <a:t>Paul A. Pomerville, </a:t>
            </a:r>
            <a:r>
              <a:rPr lang="en-US" altLang="zh-CN" sz="1800" b="1" i="1">
                <a:latin typeface="Arial" charset="0"/>
                <a:cs typeface="Arial" charset="0"/>
              </a:rPr>
              <a:t>Galatians &amp; Romans (Brussels: ICI, 1976), 96, 98</a:t>
            </a:r>
            <a:endParaRPr lang="en-US" altLang="zh-CN" sz="1800" b="1">
              <a:latin typeface="Arial" charset="0"/>
              <a:cs typeface="Arial" charset="0"/>
            </a:endParaRPr>
          </a:p>
        </p:txBody>
      </p:sp>
      <p:sp>
        <p:nvSpPr>
          <p:cNvPr id="162827" name="Text Box 13"/>
          <p:cNvSpPr txBox="1">
            <a:spLocks noChangeArrowheads="1"/>
          </p:cNvSpPr>
          <p:nvPr/>
        </p:nvSpPr>
        <p:spPr bwMode="auto">
          <a:xfrm>
            <a:off x="152400" y="3124200"/>
            <a:ext cx="3429000" cy="3354388"/>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cs typeface="MS PGothic" charset="0"/>
              </a:defRPr>
            </a:lvl2pPr>
            <a:lvl3pPr>
              <a:defRPr sz="2400">
                <a:solidFill>
                  <a:schemeClr val="tx1"/>
                </a:solidFill>
                <a:latin typeface="Tahoma"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buFont typeface="Wingdings" charset="0"/>
              <a:defRPr sz="2000">
                <a:solidFill>
                  <a:schemeClr val="tx1"/>
                </a:solidFill>
                <a:latin typeface="Tahoma" charset="0"/>
                <a:ea typeface="MS PGothic" charset="0"/>
                <a:cs typeface="MS PGothic" charset="0"/>
              </a:defRPr>
            </a:lvl6pPr>
            <a:lvl7pPr eaLnBrk="0" hangingPunct="0">
              <a:buFont typeface="Wingdings" charset="0"/>
              <a:defRPr sz="2000">
                <a:solidFill>
                  <a:schemeClr val="tx1"/>
                </a:solidFill>
                <a:latin typeface="Tahoma" charset="0"/>
                <a:ea typeface="MS PGothic" charset="0"/>
                <a:cs typeface="MS PGothic" charset="0"/>
              </a:defRPr>
            </a:lvl7pPr>
            <a:lvl8pPr eaLnBrk="0" hangingPunct="0">
              <a:buFont typeface="Wingdings" charset="0"/>
              <a:defRPr sz="2000">
                <a:solidFill>
                  <a:schemeClr val="tx1"/>
                </a:solidFill>
                <a:latin typeface="Tahoma" charset="0"/>
                <a:ea typeface="MS PGothic" charset="0"/>
                <a:cs typeface="MS PGothic" charset="0"/>
              </a:defRPr>
            </a:lvl8pPr>
            <a:lvl9pPr eaLnBrk="0" hangingPunct="0">
              <a:buFont typeface="Wingdings" charset="0"/>
              <a:defRPr sz="2000">
                <a:solidFill>
                  <a:schemeClr val="tx1"/>
                </a:solidFill>
                <a:latin typeface="Tahoma" charset="0"/>
                <a:ea typeface="MS PGothic" charset="0"/>
                <a:cs typeface="MS PGothic" charset="0"/>
              </a:defRPr>
            </a:lvl9pPr>
          </a:lstStyle>
          <a:p>
            <a:pPr algn="ctr" eaLnBrk="1" hangingPunct="1"/>
            <a:r>
              <a:rPr lang="en-US" altLang="zh-CN" sz="2000" b="1">
                <a:solidFill>
                  <a:srgbClr val="FFFF00"/>
                </a:solidFill>
                <a:latin typeface="Arial" charset="0"/>
                <a:cs typeface="Arial" charset="0"/>
              </a:rPr>
              <a:t>Tôn giáo theo nghi lễ</a:t>
            </a:r>
            <a:endParaRPr lang="en-US" altLang="zh-CN" sz="1600" b="1">
              <a:solidFill>
                <a:srgbClr val="FFFF00"/>
              </a:solidFill>
              <a:latin typeface="Arial" charset="0"/>
              <a:cs typeface="Arial" charset="0"/>
            </a:endParaRPr>
          </a:p>
          <a:p>
            <a:pPr eaLnBrk="1" hangingPunct="1"/>
            <a:r>
              <a:rPr lang="vi-VN" altLang="zh-CN" sz="1600" b="1">
                <a:latin typeface="Arial" charset="0"/>
                <a:cs typeface="Arial" charset="0"/>
              </a:rPr>
              <a:t>Các tín hữu Dân Ngoại t</a:t>
            </a:r>
            <a:r>
              <a:rPr lang="en-US" altLang="zh-CN" sz="1600" b="1">
                <a:latin typeface="Arial" charset="0"/>
                <a:cs typeface="Arial" charset="0"/>
              </a:rPr>
              <a:t>ại</a:t>
            </a:r>
            <a:r>
              <a:rPr lang="vi-VN" altLang="zh-CN" sz="1600" b="1">
                <a:latin typeface="Arial" charset="0"/>
                <a:cs typeface="Arial" charset="0"/>
              </a:rPr>
              <a:t> Galati có loại hình tôn giáo</a:t>
            </a:r>
            <a:r>
              <a:rPr lang="en-US" altLang="zh-CN" sz="1600" b="1">
                <a:latin typeface="Arial" charset="0"/>
                <a:cs typeface="Arial" charset="0"/>
              </a:rPr>
              <a:t> này</a:t>
            </a:r>
            <a:r>
              <a:rPr lang="vi-VN" altLang="zh-CN" sz="1600" b="1">
                <a:latin typeface="Arial" charset="0"/>
                <a:cs typeface="Arial" charset="0"/>
              </a:rPr>
              <a:t> trước khi </a:t>
            </a:r>
            <a:r>
              <a:rPr lang="en-US" altLang="zh-CN" sz="1600" b="1">
                <a:latin typeface="Arial" charset="0"/>
                <a:cs typeface="Arial" charset="0"/>
              </a:rPr>
              <a:t>được biến đổi</a:t>
            </a:r>
            <a:r>
              <a:rPr lang="vi-VN" altLang="zh-CN" sz="1600" b="1">
                <a:latin typeface="Arial" charset="0"/>
                <a:cs typeface="Arial" charset="0"/>
              </a:rPr>
              <a:t>. </a:t>
            </a:r>
            <a:r>
              <a:rPr lang="en-US" altLang="zh-CN" sz="1600" b="1">
                <a:latin typeface="Arial" charset="0"/>
                <a:cs typeface="Arial" charset="0"/>
              </a:rPr>
              <a:t>Sự th</a:t>
            </a:r>
            <a:r>
              <a:rPr lang="vi-VN" altLang="zh-CN" sz="1600" b="1">
                <a:latin typeface="Arial" charset="0"/>
                <a:cs typeface="Arial" charset="0"/>
              </a:rPr>
              <a:t>ờ phượng của họ là một nỗ lực liên tục để làm hài lòng các vị thần để thoát khỏi sự trừng phạt. Họ thờ </a:t>
            </a:r>
            <a:r>
              <a:rPr lang="en-US" altLang="zh-CN" sz="1600" b="1">
                <a:latin typeface="Arial" charset="0"/>
                <a:cs typeface="Arial" charset="0"/>
              </a:rPr>
              <a:t>các </a:t>
            </a:r>
            <a:r>
              <a:rPr lang="vi-VN" altLang="zh-CN" sz="1600" b="1">
                <a:latin typeface="Arial" charset="0"/>
                <a:cs typeface="Arial" charset="0"/>
              </a:rPr>
              <a:t>đối tượng hữu hình - thần tượng. Họ có nhiều nghi lễ và </a:t>
            </a:r>
            <a:r>
              <a:rPr lang="en-US" altLang="zh-CN" sz="1600" b="1">
                <a:latin typeface="Arial" charset="0"/>
                <a:cs typeface="Arial" charset="0"/>
              </a:rPr>
              <a:t>nghi</a:t>
            </a:r>
            <a:r>
              <a:rPr lang="vi-VN" altLang="zh-CN" sz="1600" b="1">
                <a:latin typeface="Arial" charset="0"/>
                <a:cs typeface="Arial" charset="0"/>
              </a:rPr>
              <a:t> thức. Họ tin tưởng </a:t>
            </a:r>
            <a:r>
              <a:rPr lang="en-US" altLang="zh-CN" sz="1600" b="1">
                <a:latin typeface="Arial" charset="0"/>
                <a:cs typeface="Arial" charset="0"/>
              </a:rPr>
              <a:t>vào</a:t>
            </a:r>
            <a:r>
              <a:rPr lang="vi-VN" altLang="zh-CN" sz="1600" b="1">
                <a:latin typeface="Arial" charset="0"/>
                <a:cs typeface="Arial" charset="0"/>
              </a:rPr>
              <a:t> lá số tử vi và các dấu hiệu để hướng dẫn họ. Họ có ngày, mùa, năm thiêng liêng của họ.</a:t>
            </a:r>
            <a:endParaRPr lang="en-US" altLang="zh-CN" sz="1600" b="1">
              <a:latin typeface="Arial" charset="0"/>
              <a:cs typeface="Arial" charset="0"/>
            </a:endParaRPr>
          </a:p>
        </p:txBody>
      </p:sp>
      <p:sp>
        <p:nvSpPr>
          <p:cNvPr id="32" name="Text Box 13"/>
          <p:cNvSpPr txBox="1">
            <a:spLocks noChangeArrowheads="1"/>
          </p:cNvSpPr>
          <p:nvPr/>
        </p:nvSpPr>
        <p:spPr bwMode="auto">
          <a:xfrm>
            <a:off x="3771900" y="3124200"/>
            <a:ext cx="2971800" cy="3416300"/>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000" b="1">
                <a:solidFill>
                  <a:srgbClr val="FFFF00"/>
                </a:solidFill>
                <a:latin typeface="Arial" charset="0"/>
                <a:ea typeface="SimSun" charset="0"/>
                <a:cs typeface="Arial" charset="0"/>
              </a:rPr>
              <a:t>Tôn giáo theo kinh nghiệm cá nhân</a:t>
            </a:r>
            <a:endParaRPr lang="en-US" altLang="zh-CN" sz="1600" b="1">
              <a:solidFill>
                <a:srgbClr val="FFFF00"/>
              </a:solidFill>
              <a:latin typeface="Arial" charset="0"/>
              <a:ea typeface="SimSun" charset="0"/>
              <a:cs typeface="Arial" charset="0"/>
            </a:endParaRPr>
          </a:p>
          <a:p>
            <a:pPr eaLnBrk="1" hangingPunct="1"/>
            <a:r>
              <a:rPr lang="vi-VN" altLang="zh-CN" sz="1600" b="1">
                <a:latin typeface="Arial" charset="0"/>
                <a:ea typeface="SimSun" charset="0"/>
                <a:cs typeface="Arial" charset="0"/>
              </a:rPr>
              <a:t>Hãy nhớ rằng tôn giáo </a:t>
            </a:r>
            <a:r>
              <a:rPr lang="en-US" altLang="zh-CN" sz="1600" b="1">
                <a:latin typeface="Arial" charset="0"/>
                <a:ea typeface="SimSun" charset="0"/>
                <a:cs typeface="Arial" charset="0"/>
              </a:rPr>
              <a:t>theo </a:t>
            </a:r>
            <a:r>
              <a:rPr lang="vi-VN" altLang="zh-CN" sz="1600" b="1">
                <a:latin typeface="Arial" charset="0"/>
                <a:ea typeface="SimSun" charset="0"/>
                <a:cs typeface="Arial" charset="0"/>
              </a:rPr>
              <a:t>nghi lễ chú trọng đến vật chất trong sự thờ phượng trong khi Phúc âm nhấn mạnh sự thờ phượng trong Thánh Linh. Bạn sẽ nhìn thấy sự xung đột giữa hai loại tôn giáo trong cuộc trò chuyện của Chúa Giêsu với người phụ nữ Samaria </a:t>
            </a:r>
            <a:r>
              <a:rPr lang="en-US" altLang="zh-CN" sz="1600" b="1">
                <a:latin typeface="Arial" charset="0"/>
                <a:ea typeface="SimSun" charset="0"/>
                <a:cs typeface="Arial" charset="0"/>
              </a:rPr>
              <a:t>tại giếng</a:t>
            </a:r>
            <a:r>
              <a:rPr lang="vi-VN" altLang="zh-CN" sz="1600" b="1">
                <a:latin typeface="Arial" charset="0"/>
                <a:ea typeface="SimSun" charset="0"/>
                <a:cs typeface="Arial" charset="0"/>
              </a:rPr>
              <a:t> Giacốp (Giăng 4).</a:t>
            </a:r>
            <a:endParaRPr lang="en-US" altLang="zh-CN" sz="1600" b="1">
              <a:latin typeface="Arial" charset="0"/>
              <a:ea typeface="SimSun" charset="0"/>
              <a:cs typeface="Arial" charset="0"/>
            </a:endParaRPr>
          </a:p>
        </p:txBody>
      </p:sp>
      <p:sp>
        <p:nvSpPr>
          <p:cNvPr id="30" name="Text Box 13"/>
          <p:cNvSpPr txBox="1">
            <a:spLocks noChangeArrowheads="1"/>
          </p:cNvSpPr>
          <p:nvPr/>
        </p:nvSpPr>
        <p:spPr bwMode="auto">
          <a:xfrm>
            <a:off x="6934200" y="85725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altLang="zh-CN" sz="2800" b="1">
                <a:latin typeface="Arial" charset="0"/>
                <a:ea typeface="SimSun" charset="0"/>
                <a:cs typeface="Arial" charset="0"/>
              </a:rPr>
              <a:t>Nghi lễ, so với Tôn giáo thật</a:t>
            </a:r>
          </a:p>
          <a:p>
            <a:pPr algn="ctr" eaLnBrk="1" hangingPunct="1"/>
            <a:r>
              <a:rPr lang="en-US" altLang="zh-CN" sz="2800" b="1">
                <a:latin typeface="Arial" charset="0"/>
                <a:ea typeface="SimSun" charset="0"/>
                <a:cs typeface="Arial" charset="0"/>
              </a:rPr>
              <a:t>(Gl 4)</a:t>
            </a:r>
          </a:p>
        </p:txBody>
      </p:sp>
    </p:spTree>
    <p:extLst>
      <p:ext uri="{BB962C8B-B14F-4D97-AF65-F5344CB8AC3E}">
        <p14:creationId xmlns:p14="http://schemas.microsoft.com/office/powerpoint/2010/main" val="245120953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818" name="Text Box 14"/>
          <p:cNvSpPr txBox="1">
            <a:spLocks noChangeArrowheads="1"/>
          </p:cNvSpPr>
          <p:nvPr/>
        </p:nvSpPr>
        <p:spPr bwMode="auto">
          <a:xfrm>
            <a:off x="0" y="-26988"/>
            <a:ext cx="9144000" cy="707886"/>
          </a:xfrm>
          <a:prstGeom prst="rect">
            <a:avLst/>
          </a:prstGeom>
          <a:solidFill>
            <a:srgbClr val="000090"/>
          </a:solidFill>
          <a:ln w="9525">
            <a:noFill/>
            <a:miter lim="800000"/>
            <a:headEnd/>
            <a:tailEnd/>
          </a:ln>
        </p:spPr>
        <p:txBody>
          <a:bodyPr>
            <a:spAutoFit/>
          </a:bodyPr>
          <a:lstStyle/>
          <a:p>
            <a:pPr fontAlgn="base">
              <a:spcBef>
                <a:spcPct val="50000"/>
              </a:spcBef>
              <a:spcAft>
                <a:spcPct val="0"/>
              </a:spcAft>
            </a:pPr>
            <a:r>
              <a:rPr lang="en-US" sz="4000" b="1" dirty="0" err="1">
                <a:solidFill>
                  <a:srgbClr val="FFFFFF"/>
                </a:solidFill>
                <a:latin typeface="Arial" charset="0"/>
              </a:rPr>
              <a:t>Vấn</a:t>
            </a:r>
            <a:r>
              <a:rPr lang="en-US" sz="4000" b="1" dirty="0">
                <a:solidFill>
                  <a:srgbClr val="FFFFFF"/>
                </a:solidFill>
                <a:latin typeface="Arial" charset="0"/>
              </a:rPr>
              <a:t> </a:t>
            </a:r>
            <a:r>
              <a:rPr lang="en-US" sz="4000" b="1" dirty="0" err="1">
                <a:solidFill>
                  <a:srgbClr val="FFFFFF"/>
                </a:solidFill>
                <a:latin typeface="Arial" charset="0"/>
              </a:rPr>
              <a:t>đề</a:t>
            </a:r>
            <a:r>
              <a:rPr lang="en-US" sz="4000" b="1" dirty="0">
                <a:solidFill>
                  <a:srgbClr val="FFFFFF"/>
                </a:solidFill>
                <a:latin typeface="Arial" charset="0"/>
              </a:rPr>
              <a:t> #1: </a:t>
            </a:r>
            <a:r>
              <a:rPr lang="en-US" sz="4000" b="1" dirty="0" err="1">
                <a:solidFill>
                  <a:srgbClr val="FFFFFF"/>
                </a:solidFill>
                <a:latin typeface="Arial" charset="0"/>
              </a:rPr>
              <a:t>chủ</a:t>
            </a:r>
            <a:r>
              <a:rPr lang="en-US" sz="4000" b="1" dirty="0">
                <a:solidFill>
                  <a:srgbClr val="FFFFFF"/>
                </a:solidFill>
                <a:latin typeface="Arial" charset="0"/>
              </a:rPr>
              <a:t> </a:t>
            </a:r>
            <a:r>
              <a:rPr lang="en-US" sz="4000" b="1" dirty="0" err="1">
                <a:solidFill>
                  <a:srgbClr val="FFFFFF"/>
                </a:solidFill>
                <a:latin typeface="Arial" charset="0"/>
              </a:rPr>
              <a:t>nghĩa</a:t>
            </a:r>
            <a:r>
              <a:rPr lang="en-US" sz="4000" b="1" dirty="0">
                <a:solidFill>
                  <a:srgbClr val="FFFFFF"/>
                </a:solidFill>
                <a:latin typeface="Arial" charset="0"/>
              </a:rPr>
              <a:t> </a:t>
            </a:r>
            <a:r>
              <a:rPr lang="en-US" sz="4000" b="1" dirty="0" err="1">
                <a:solidFill>
                  <a:srgbClr val="FFFFFF"/>
                </a:solidFill>
                <a:latin typeface="Arial" charset="0"/>
              </a:rPr>
              <a:t>duy</a:t>
            </a:r>
            <a:r>
              <a:rPr lang="en-US" sz="4000" b="1" dirty="0">
                <a:solidFill>
                  <a:srgbClr val="FFFFFF"/>
                </a:solidFill>
                <a:latin typeface="Arial" charset="0"/>
              </a:rPr>
              <a:t> </a:t>
            </a:r>
            <a:r>
              <a:rPr lang="en-US" sz="4000" b="1" dirty="0" err="1">
                <a:solidFill>
                  <a:srgbClr val="FFFFFF"/>
                </a:solidFill>
                <a:latin typeface="Arial" charset="0"/>
              </a:rPr>
              <a:t>Luật</a:t>
            </a:r>
            <a:r>
              <a:rPr lang="en-US" sz="4000" b="1" dirty="0">
                <a:solidFill>
                  <a:srgbClr val="FFFFFF"/>
                </a:solidFill>
                <a:latin typeface="Arial" charset="0"/>
              </a:rPr>
              <a:t> </a:t>
            </a:r>
            <a:r>
              <a:rPr lang="en-US" sz="4000" b="1" dirty="0" err="1">
                <a:solidFill>
                  <a:srgbClr val="FFFFFF"/>
                </a:solidFill>
                <a:latin typeface="Arial" charset="0"/>
              </a:rPr>
              <a:t>pháp</a:t>
            </a:r>
            <a:endParaRPr lang="en-GB" sz="4000" b="1" dirty="0">
              <a:solidFill>
                <a:srgbClr val="FFFFFF"/>
              </a:solidFill>
              <a:latin typeface="Arial" charset="0"/>
            </a:endParaRPr>
          </a:p>
        </p:txBody>
      </p:sp>
      <p:sp>
        <p:nvSpPr>
          <p:cNvPr id="16399" name="Text Box 15" descr="EXPTEXTB"/>
          <p:cNvSpPr txBox="1">
            <a:spLocks noChangeArrowheads="1"/>
          </p:cNvSpPr>
          <p:nvPr/>
        </p:nvSpPr>
        <p:spPr bwMode="auto">
          <a:xfrm>
            <a:off x="611188" y="620713"/>
            <a:ext cx="5484812" cy="1384995"/>
          </a:xfrm>
          <a:prstGeom prst="rect">
            <a:avLst/>
          </a:prstGeom>
          <a:noFill/>
          <a:ln w="9525">
            <a:noFill/>
            <a:miter lim="800000"/>
            <a:headEnd/>
            <a:tailEnd/>
          </a:ln>
        </p:spPr>
        <p:txBody>
          <a:bodyPr wrap="square">
            <a:spAutoFit/>
          </a:bodyPr>
          <a:lstStyle/>
          <a:p>
            <a:pPr fontAlgn="base">
              <a:spcBef>
                <a:spcPct val="20000"/>
              </a:spcBef>
              <a:spcAft>
                <a:spcPct val="0"/>
              </a:spcAft>
            </a:pPr>
            <a:r>
              <a:rPr lang="vi-VN" sz="2000" b="1" u="sng" dirty="0">
                <a:solidFill>
                  <a:srgbClr val="FFFFFF"/>
                </a:solidFill>
                <a:latin typeface="Arial" charset="0"/>
              </a:rPr>
              <a:t>Định nghĩa:</a:t>
            </a:r>
          </a:p>
          <a:p>
            <a:pPr fontAlgn="base">
              <a:spcBef>
                <a:spcPct val="20000"/>
              </a:spcBef>
              <a:spcAft>
                <a:spcPct val="0"/>
              </a:spcAft>
            </a:pPr>
            <a:r>
              <a:rPr lang="vi-VN" sz="2000" b="1" dirty="0">
                <a:solidFill>
                  <a:srgbClr val="FFFFFF"/>
                </a:solidFill>
                <a:latin typeface="Arial" charset="0"/>
              </a:rPr>
              <a:t>“</a:t>
            </a:r>
            <a:r>
              <a:rPr lang="en-US" sz="2000" b="1" dirty="0" err="1">
                <a:solidFill>
                  <a:srgbClr val="FFFFFF"/>
                </a:solidFill>
                <a:latin typeface="Arial" charset="0"/>
              </a:rPr>
              <a:t>Duy</a:t>
            </a:r>
            <a:r>
              <a:rPr lang="en-US" sz="2000" b="1" dirty="0">
                <a:solidFill>
                  <a:srgbClr val="FFFFFF"/>
                </a:solidFill>
                <a:latin typeface="Arial" charset="0"/>
              </a:rPr>
              <a:t> </a:t>
            </a:r>
            <a:r>
              <a:rPr lang="en-US" sz="2000" b="1" dirty="0" err="1">
                <a:solidFill>
                  <a:srgbClr val="FFFFFF"/>
                </a:solidFill>
                <a:latin typeface="Arial" charset="0"/>
              </a:rPr>
              <a:t>luật</a:t>
            </a:r>
            <a:r>
              <a:rPr lang="en-US" sz="2000" b="1" dirty="0">
                <a:solidFill>
                  <a:srgbClr val="FFFFFF"/>
                </a:solidFill>
                <a:latin typeface="Arial" charset="0"/>
              </a:rPr>
              <a:t> </a:t>
            </a:r>
            <a:r>
              <a:rPr lang="en-US" sz="2000" b="1" dirty="0" err="1">
                <a:solidFill>
                  <a:srgbClr val="FFFFFF"/>
                </a:solidFill>
                <a:latin typeface="Arial" charset="0"/>
              </a:rPr>
              <a:t>pháp</a:t>
            </a:r>
            <a:r>
              <a:rPr lang="vi-VN" sz="2000" b="1" dirty="0">
                <a:solidFill>
                  <a:srgbClr val="FFFFFF"/>
                </a:solidFill>
                <a:latin typeface="Arial" charset="0"/>
              </a:rPr>
              <a:t>" là cố gắng giành </a:t>
            </a:r>
            <a:r>
              <a:rPr lang="en-US" sz="2000" b="1" dirty="0" err="1">
                <a:solidFill>
                  <a:srgbClr val="FFFFFF"/>
                </a:solidFill>
                <a:latin typeface="Arial" charset="0"/>
              </a:rPr>
              <a:t>sự</a:t>
            </a:r>
            <a:r>
              <a:rPr lang="en-US" sz="2000" b="1" dirty="0">
                <a:solidFill>
                  <a:srgbClr val="FFFFFF"/>
                </a:solidFill>
                <a:latin typeface="Arial" charset="0"/>
              </a:rPr>
              <a:t> </a:t>
            </a:r>
            <a:r>
              <a:rPr lang="en-US" sz="2000" b="1" dirty="0" err="1">
                <a:solidFill>
                  <a:srgbClr val="FFFFFF"/>
                </a:solidFill>
                <a:latin typeface="Arial" charset="0"/>
              </a:rPr>
              <a:t>ưu</a:t>
            </a:r>
            <a:r>
              <a:rPr lang="en-US" sz="2000" b="1" dirty="0">
                <a:solidFill>
                  <a:srgbClr val="FFFFFF"/>
                </a:solidFill>
                <a:latin typeface="Arial" charset="0"/>
              </a:rPr>
              <a:t> </a:t>
            </a:r>
            <a:r>
              <a:rPr lang="en-US" sz="2000" b="1" dirty="0" err="1">
                <a:solidFill>
                  <a:srgbClr val="FFFFFF"/>
                </a:solidFill>
                <a:latin typeface="Arial" charset="0"/>
              </a:rPr>
              <a:t>ái</a:t>
            </a:r>
            <a:r>
              <a:rPr lang="vi-VN" sz="2000" b="1" dirty="0">
                <a:solidFill>
                  <a:srgbClr val="FFFFFF"/>
                </a:solidFill>
                <a:latin typeface="Arial" charset="0"/>
              </a:rPr>
              <a:t> của Đức Chúa Trời bằng những nỗ lực quyết tâm </a:t>
            </a:r>
            <a:r>
              <a:rPr lang="en-US" sz="2000" b="1" dirty="0" err="1">
                <a:solidFill>
                  <a:srgbClr val="FFFFFF"/>
                </a:solidFill>
                <a:latin typeface="Arial" charset="0"/>
              </a:rPr>
              <a:t>trong</a:t>
            </a:r>
            <a:r>
              <a:rPr lang="vi-VN" sz="2000" b="1" dirty="0">
                <a:solidFill>
                  <a:srgbClr val="FFFFFF"/>
                </a:solidFill>
                <a:latin typeface="Arial" charset="0"/>
              </a:rPr>
              <a:t> sự </a:t>
            </a:r>
            <a:r>
              <a:rPr lang="en-US" sz="2000" b="1" dirty="0" err="1">
                <a:solidFill>
                  <a:srgbClr val="FFFFFF"/>
                </a:solidFill>
                <a:latin typeface="Arial" charset="0"/>
              </a:rPr>
              <a:t>tận</a:t>
            </a:r>
            <a:r>
              <a:rPr lang="vi-VN" sz="2000" b="1" dirty="0">
                <a:solidFill>
                  <a:srgbClr val="FFFFFF"/>
                </a:solidFill>
                <a:latin typeface="Arial" charset="0"/>
              </a:rPr>
              <a:t> hiến và vâng lời.</a:t>
            </a:r>
            <a:endParaRPr lang="en-GB" sz="2000" b="1" dirty="0">
              <a:solidFill>
                <a:srgbClr val="FFFFFF"/>
              </a:solidFill>
              <a:latin typeface="Arial" charset="0"/>
            </a:endParaRPr>
          </a:p>
        </p:txBody>
      </p:sp>
      <p:sp>
        <p:nvSpPr>
          <p:cNvPr id="16400" name="Text Box 16"/>
          <p:cNvSpPr txBox="1">
            <a:spLocks noChangeArrowheads="1"/>
          </p:cNvSpPr>
          <p:nvPr/>
        </p:nvSpPr>
        <p:spPr bwMode="auto">
          <a:xfrm>
            <a:off x="611188" y="2101851"/>
            <a:ext cx="5484812" cy="1077218"/>
          </a:xfrm>
          <a:prstGeom prst="rect">
            <a:avLst/>
          </a:prstGeom>
          <a:noFill/>
          <a:ln w="9525">
            <a:noFill/>
            <a:miter lim="800000"/>
            <a:headEnd/>
            <a:tailEnd/>
          </a:ln>
        </p:spPr>
        <p:txBody>
          <a:bodyPr wrap="square">
            <a:spAutoFit/>
          </a:bodyPr>
          <a:lstStyle/>
          <a:p>
            <a:pPr fontAlgn="base">
              <a:spcBef>
                <a:spcPct val="20000"/>
              </a:spcBef>
              <a:spcAft>
                <a:spcPct val="0"/>
              </a:spcAft>
            </a:pPr>
            <a:r>
              <a:rPr lang="en-GB" altLang="ja-JP" sz="2000" b="1" u="sng" dirty="0" err="1">
                <a:solidFill>
                  <a:srgbClr val="FFFFFF"/>
                </a:solidFill>
                <a:latin typeface="Arial" charset="0"/>
              </a:rPr>
              <a:t>Trong</a:t>
            </a:r>
            <a:r>
              <a:rPr lang="en-GB" altLang="ja-JP" sz="2000" b="1" u="sng" dirty="0">
                <a:solidFill>
                  <a:srgbClr val="FFFFFF"/>
                </a:solidFill>
                <a:latin typeface="Arial" charset="0"/>
              </a:rPr>
              <a:t> Galati:</a:t>
            </a:r>
          </a:p>
          <a:p>
            <a:pPr fontAlgn="base">
              <a:spcBef>
                <a:spcPct val="20000"/>
              </a:spcBef>
              <a:spcAft>
                <a:spcPct val="0"/>
              </a:spcAft>
            </a:pPr>
            <a:r>
              <a:rPr lang="en-GB" altLang="ja-JP" sz="2000" b="1" dirty="0" err="1">
                <a:solidFill>
                  <a:srgbClr val="FFFFFF"/>
                </a:solidFill>
                <a:latin typeface="Arial" charset="0"/>
              </a:rPr>
              <a:t>Cố</a:t>
            </a:r>
            <a:r>
              <a:rPr lang="en-GB" altLang="ja-JP" sz="2000" b="1" dirty="0">
                <a:solidFill>
                  <a:srgbClr val="FFFFFF"/>
                </a:solidFill>
                <a:latin typeface="Arial" charset="0"/>
              </a:rPr>
              <a:t> </a:t>
            </a:r>
            <a:r>
              <a:rPr lang="en-GB" altLang="ja-JP" sz="2000" b="1" dirty="0" err="1">
                <a:solidFill>
                  <a:srgbClr val="FFFFFF"/>
                </a:solidFill>
                <a:latin typeface="Arial" charset="0"/>
              </a:rPr>
              <a:t>gắng</a:t>
            </a:r>
            <a:r>
              <a:rPr lang="en-GB" altLang="ja-JP" sz="2000" b="1" dirty="0">
                <a:solidFill>
                  <a:srgbClr val="FFFFFF"/>
                </a:solidFill>
                <a:latin typeface="Arial" charset="0"/>
              </a:rPr>
              <a:t> </a:t>
            </a:r>
            <a:r>
              <a:rPr lang="en-GB" altLang="ja-JP" sz="2000" b="1" dirty="0" err="1">
                <a:solidFill>
                  <a:srgbClr val="FFFFFF"/>
                </a:solidFill>
                <a:latin typeface="Arial" charset="0"/>
              </a:rPr>
              <a:t>giành</a:t>
            </a:r>
            <a:r>
              <a:rPr lang="en-GB" altLang="ja-JP" sz="2000" b="1" dirty="0">
                <a:solidFill>
                  <a:srgbClr val="FFFFFF"/>
                </a:solidFill>
                <a:latin typeface="Arial" charset="0"/>
              </a:rPr>
              <a:t> </a:t>
            </a:r>
            <a:r>
              <a:rPr lang="en-GB" altLang="ja-JP" sz="2000" b="1" dirty="0" err="1">
                <a:solidFill>
                  <a:srgbClr val="FFFFFF"/>
                </a:solidFill>
                <a:latin typeface="Arial" charset="0"/>
              </a:rPr>
              <a:t>sự</a:t>
            </a:r>
            <a:r>
              <a:rPr lang="en-GB" altLang="ja-JP" sz="2000" b="1" dirty="0">
                <a:solidFill>
                  <a:srgbClr val="FFFFFF"/>
                </a:solidFill>
                <a:latin typeface="Arial" charset="0"/>
              </a:rPr>
              <a:t> </a:t>
            </a:r>
            <a:r>
              <a:rPr lang="en-GB" altLang="ja-JP" sz="2000" b="1" dirty="0" err="1">
                <a:solidFill>
                  <a:srgbClr val="FFFFFF"/>
                </a:solidFill>
                <a:latin typeface="Arial" charset="0"/>
              </a:rPr>
              <a:t>phê</a:t>
            </a:r>
            <a:r>
              <a:rPr lang="en-GB" altLang="ja-JP" sz="2000" b="1" dirty="0">
                <a:solidFill>
                  <a:srgbClr val="FFFFFF"/>
                </a:solidFill>
                <a:latin typeface="Arial" charset="0"/>
              </a:rPr>
              <a:t> </a:t>
            </a:r>
            <a:r>
              <a:rPr lang="en-GB" altLang="ja-JP" sz="2000" b="1" dirty="0" err="1">
                <a:solidFill>
                  <a:srgbClr val="FFFFFF"/>
                </a:solidFill>
                <a:latin typeface="Arial" charset="0"/>
              </a:rPr>
              <a:t>chuẩn</a:t>
            </a:r>
            <a:r>
              <a:rPr lang="en-GB" altLang="ja-JP" sz="2000" b="1" dirty="0">
                <a:solidFill>
                  <a:srgbClr val="FFFFFF"/>
                </a:solidFill>
                <a:latin typeface="Arial" charset="0"/>
              </a:rPr>
              <a:t> </a:t>
            </a:r>
            <a:r>
              <a:rPr lang="en-GB" altLang="ja-JP" sz="2000" b="1" dirty="0" err="1">
                <a:solidFill>
                  <a:srgbClr val="FFFFFF"/>
                </a:solidFill>
                <a:latin typeface="Arial" charset="0"/>
              </a:rPr>
              <a:t>của</a:t>
            </a:r>
            <a:r>
              <a:rPr lang="en-GB" altLang="ja-JP" sz="2000" b="1" dirty="0">
                <a:solidFill>
                  <a:srgbClr val="FFFFFF"/>
                </a:solidFill>
                <a:latin typeface="Arial" charset="0"/>
              </a:rPr>
              <a:t> </a:t>
            </a:r>
            <a:r>
              <a:rPr lang="en-GB" altLang="ja-JP" sz="2000" b="1" dirty="0" err="1">
                <a:solidFill>
                  <a:srgbClr val="FFFFFF"/>
                </a:solidFill>
                <a:latin typeface="Arial" charset="0"/>
              </a:rPr>
              <a:t>Chúa</a:t>
            </a:r>
            <a:r>
              <a:rPr lang="en-GB" altLang="ja-JP" sz="2000" b="1" dirty="0">
                <a:solidFill>
                  <a:srgbClr val="FFFFFF"/>
                </a:solidFill>
                <a:latin typeface="Arial" charset="0"/>
              </a:rPr>
              <a:t> </a:t>
            </a:r>
            <a:r>
              <a:rPr lang="en-GB" altLang="ja-JP" sz="2000" b="1" dirty="0" err="1">
                <a:solidFill>
                  <a:srgbClr val="FFFFFF"/>
                </a:solidFill>
                <a:latin typeface="Arial" charset="0"/>
              </a:rPr>
              <a:t>bằng</a:t>
            </a:r>
            <a:r>
              <a:rPr lang="en-GB" altLang="ja-JP" sz="2000" b="1" dirty="0">
                <a:solidFill>
                  <a:srgbClr val="FFFFFF"/>
                </a:solidFill>
                <a:latin typeface="Arial" charset="0"/>
              </a:rPr>
              <a:t> </a:t>
            </a:r>
            <a:r>
              <a:rPr lang="en-GB" altLang="ja-JP" sz="2000" b="1" dirty="0" err="1">
                <a:solidFill>
                  <a:srgbClr val="FFFFFF"/>
                </a:solidFill>
                <a:latin typeface="Arial" charset="0"/>
              </a:rPr>
              <a:t>cách</a:t>
            </a:r>
            <a:r>
              <a:rPr lang="en-GB" altLang="ja-JP" sz="2000" b="1" dirty="0">
                <a:solidFill>
                  <a:srgbClr val="FFFFFF"/>
                </a:solidFill>
                <a:latin typeface="Arial" charset="0"/>
              </a:rPr>
              <a:t> </a:t>
            </a:r>
            <a:r>
              <a:rPr lang="en-GB" altLang="ja-JP" sz="2000" b="1" dirty="0" err="1">
                <a:solidFill>
                  <a:srgbClr val="FFFFFF"/>
                </a:solidFill>
                <a:latin typeface="Arial" charset="0"/>
              </a:rPr>
              <a:t>tuân</a:t>
            </a:r>
            <a:r>
              <a:rPr lang="en-GB" altLang="ja-JP" sz="2000" b="1" dirty="0">
                <a:solidFill>
                  <a:srgbClr val="FFFFFF"/>
                </a:solidFill>
                <a:latin typeface="Arial" charset="0"/>
              </a:rPr>
              <a:t> </a:t>
            </a:r>
            <a:r>
              <a:rPr lang="en-GB" altLang="ja-JP" sz="2000" b="1" dirty="0" err="1">
                <a:solidFill>
                  <a:srgbClr val="FFFFFF"/>
                </a:solidFill>
                <a:latin typeface="Arial" charset="0"/>
              </a:rPr>
              <a:t>thủ</a:t>
            </a:r>
            <a:r>
              <a:rPr lang="en-GB" altLang="ja-JP" sz="2000" b="1" dirty="0">
                <a:solidFill>
                  <a:srgbClr val="FFFFFF"/>
                </a:solidFill>
                <a:latin typeface="Arial" charset="0"/>
              </a:rPr>
              <a:t> </a:t>
            </a:r>
            <a:r>
              <a:rPr lang="en-GB" altLang="ja-JP" sz="2000" b="1" dirty="0" err="1">
                <a:solidFill>
                  <a:srgbClr val="FFFFFF"/>
                </a:solidFill>
                <a:latin typeface="Arial" charset="0"/>
              </a:rPr>
              <a:t>nghiêm</a:t>
            </a:r>
            <a:r>
              <a:rPr lang="en-GB" altLang="ja-JP" sz="2000" b="1" dirty="0">
                <a:solidFill>
                  <a:srgbClr val="FFFFFF"/>
                </a:solidFill>
                <a:latin typeface="Arial" charset="0"/>
              </a:rPr>
              <a:t> </a:t>
            </a:r>
            <a:r>
              <a:rPr lang="en-GB" altLang="ja-JP" sz="2000" b="1" dirty="0" err="1">
                <a:solidFill>
                  <a:srgbClr val="FFFFFF"/>
                </a:solidFill>
                <a:latin typeface="Arial" charset="0"/>
              </a:rPr>
              <a:t>ngặt</a:t>
            </a:r>
            <a:r>
              <a:rPr lang="en-GB" altLang="ja-JP" sz="2000" b="1" dirty="0">
                <a:solidFill>
                  <a:srgbClr val="FFFFFF"/>
                </a:solidFill>
                <a:latin typeface="Arial" charset="0"/>
              </a:rPr>
              <a:t> </a:t>
            </a:r>
            <a:r>
              <a:rPr lang="en-GB" altLang="ja-JP" sz="2000" b="1" dirty="0" err="1">
                <a:solidFill>
                  <a:srgbClr val="FFFFFF"/>
                </a:solidFill>
                <a:latin typeface="Arial" charset="0"/>
              </a:rPr>
              <a:t>luật</a:t>
            </a:r>
            <a:r>
              <a:rPr lang="en-GB" altLang="ja-JP" sz="2000" b="1" dirty="0">
                <a:solidFill>
                  <a:srgbClr val="FFFFFF"/>
                </a:solidFill>
                <a:latin typeface="Arial" charset="0"/>
              </a:rPr>
              <a:t> </a:t>
            </a:r>
            <a:r>
              <a:rPr lang="en-GB" altLang="ja-JP" sz="2000" b="1" dirty="0" err="1">
                <a:solidFill>
                  <a:srgbClr val="FFFFFF"/>
                </a:solidFill>
                <a:latin typeface="Arial" charset="0"/>
              </a:rPr>
              <a:t>pháp</a:t>
            </a:r>
            <a:endParaRPr lang="en-GB" sz="2000" b="1" dirty="0">
              <a:solidFill>
                <a:srgbClr val="FFFFFF"/>
              </a:solidFill>
              <a:latin typeface="Arial" charset="0"/>
            </a:endParaRPr>
          </a:p>
        </p:txBody>
      </p:sp>
      <p:sp>
        <p:nvSpPr>
          <p:cNvPr id="16401" name="Text Box 17"/>
          <p:cNvSpPr txBox="1">
            <a:spLocks noChangeArrowheads="1"/>
          </p:cNvSpPr>
          <p:nvPr/>
        </p:nvSpPr>
        <p:spPr bwMode="auto">
          <a:xfrm>
            <a:off x="611188" y="3275212"/>
            <a:ext cx="8305800" cy="1692771"/>
          </a:xfrm>
          <a:prstGeom prst="rect">
            <a:avLst/>
          </a:prstGeom>
          <a:noFill/>
          <a:ln w="9525">
            <a:noFill/>
            <a:miter lim="800000"/>
            <a:headEnd/>
            <a:tailEnd/>
          </a:ln>
        </p:spPr>
        <p:txBody>
          <a:bodyPr>
            <a:spAutoFit/>
          </a:bodyPr>
          <a:lstStyle/>
          <a:p>
            <a:pPr fontAlgn="base">
              <a:spcBef>
                <a:spcPct val="50000"/>
              </a:spcBef>
              <a:spcAft>
                <a:spcPct val="0"/>
              </a:spcAft>
            </a:pPr>
            <a:r>
              <a:rPr lang="vi-VN" sz="2000" b="1" u="sng" dirty="0">
                <a:solidFill>
                  <a:srgbClr val="FFFFFF"/>
                </a:solidFill>
                <a:latin typeface="Arial" charset="0"/>
              </a:rPr>
              <a:t>Ngày hôm nay:</a:t>
            </a:r>
          </a:p>
          <a:p>
            <a:pPr fontAlgn="base">
              <a:spcBef>
                <a:spcPct val="20000"/>
              </a:spcBef>
              <a:spcAft>
                <a:spcPct val="0"/>
              </a:spcAft>
            </a:pPr>
            <a:r>
              <a:rPr lang="vi-VN" sz="2000" b="1" dirty="0">
                <a:solidFill>
                  <a:srgbClr val="FFFFFF"/>
                </a:solidFill>
                <a:latin typeface="Arial" charset="0"/>
              </a:rPr>
              <a:t>Cố gắng </a:t>
            </a:r>
            <a:r>
              <a:rPr lang="en-US" sz="2000" b="1" dirty="0" err="1">
                <a:solidFill>
                  <a:srgbClr val="FFFFFF"/>
                </a:solidFill>
                <a:latin typeface="Arial" charset="0"/>
              </a:rPr>
              <a:t>sống</a:t>
            </a:r>
            <a:r>
              <a:rPr lang="en-US" sz="2000" b="1" dirty="0">
                <a:solidFill>
                  <a:srgbClr val="FFFFFF"/>
                </a:solidFill>
                <a:latin typeface="Arial" charset="0"/>
              </a:rPr>
              <a:t> </a:t>
            </a:r>
            <a:r>
              <a:rPr lang="vi-VN" sz="2000" b="1" dirty="0">
                <a:solidFill>
                  <a:srgbClr val="FFFFFF"/>
                </a:solidFill>
                <a:latin typeface="Arial" charset="0"/>
              </a:rPr>
              <a:t>xứng đáng với Chúa và </a:t>
            </a:r>
            <a:r>
              <a:rPr lang="en-US" sz="2000" b="1" dirty="0" err="1">
                <a:solidFill>
                  <a:srgbClr val="FFFFFF"/>
                </a:solidFill>
                <a:latin typeface="Arial" charset="0"/>
              </a:rPr>
              <a:t>với</a:t>
            </a:r>
            <a:r>
              <a:rPr lang="en-US" sz="2000" b="1" dirty="0">
                <a:solidFill>
                  <a:srgbClr val="FFFFFF"/>
                </a:solidFill>
                <a:latin typeface="Arial" charset="0"/>
              </a:rPr>
              <a:t> </a:t>
            </a:r>
            <a:r>
              <a:rPr lang="vi-VN" sz="2000" b="1" dirty="0">
                <a:solidFill>
                  <a:srgbClr val="FFFFFF"/>
                </a:solidFill>
                <a:latin typeface="Arial" charset="0"/>
              </a:rPr>
              <a:t>mong đợi của người </a:t>
            </a:r>
            <a:r>
              <a:rPr lang="en-US" sz="2000" b="1" dirty="0" err="1">
                <a:solidFill>
                  <a:srgbClr val="FFFFFF"/>
                </a:solidFill>
                <a:latin typeface="Arial" charset="0"/>
              </a:rPr>
              <a:t>khác</a:t>
            </a:r>
            <a:r>
              <a:rPr lang="vi-VN" sz="2000" b="1" dirty="0">
                <a:solidFill>
                  <a:srgbClr val="FFFFFF"/>
                </a:solidFill>
                <a:latin typeface="Arial" charset="0"/>
              </a:rPr>
              <a:t> </a:t>
            </a:r>
            <a:r>
              <a:rPr lang="en-US" sz="2000" b="1" dirty="0" err="1">
                <a:solidFill>
                  <a:srgbClr val="FFFFFF"/>
                </a:solidFill>
                <a:latin typeface="Arial" charset="0"/>
              </a:rPr>
              <a:t>rằng</a:t>
            </a:r>
            <a:r>
              <a:rPr lang="en-US" sz="2000" b="1" dirty="0">
                <a:solidFill>
                  <a:srgbClr val="FFFFFF"/>
                </a:solidFill>
                <a:latin typeface="Arial" charset="0"/>
              </a:rPr>
              <a:t> </a:t>
            </a:r>
            <a:r>
              <a:rPr lang="vi-VN" sz="2000" b="1" dirty="0">
                <a:solidFill>
                  <a:srgbClr val="FFFFFF"/>
                </a:solidFill>
                <a:latin typeface="Arial" charset="0"/>
              </a:rPr>
              <a:t>Cơ Đốc </a:t>
            </a:r>
            <a:r>
              <a:rPr lang="en-US" sz="2000" b="1" dirty="0" err="1">
                <a:solidFill>
                  <a:srgbClr val="FFFFFF"/>
                </a:solidFill>
                <a:latin typeface="Arial" charset="0"/>
              </a:rPr>
              <a:t>Nhân</a:t>
            </a:r>
            <a:r>
              <a:rPr lang="en-US" sz="2000" b="1" dirty="0">
                <a:solidFill>
                  <a:srgbClr val="FFFFFF"/>
                </a:solidFill>
                <a:latin typeface="Arial" charset="0"/>
              </a:rPr>
              <a:t> </a:t>
            </a:r>
            <a:r>
              <a:rPr lang="vi-VN" sz="2000" b="1" dirty="0">
                <a:solidFill>
                  <a:srgbClr val="FFFFFF"/>
                </a:solidFill>
                <a:latin typeface="Arial" charset="0"/>
              </a:rPr>
              <a:t>nên hành động</a:t>
            </a:r>
            <a:r>
              <a:rPr lang="en-US" sz="2000" b="1" dirty="0">
                <a:solidFill>
                  <a:srgbClr val="FFFFFF"/>
                </a:solidFill>
                <a:latin typeface="Arial" charset="0"/>
              </a:rPr>
              <a:t> </a:t>
            </a:r>
            <a:r>
              <a:rPr lang="en-US" sz="2000" b="1" dirty="0" err="1">
                <a:solidFill>
                  <a:srgbClr val="FFFFFF"/>
                </a:solidFill>
                <a:latin typeface="Arial" charset="0"/>
              </a:rPr>
              <a:t>trong</a:t>
            </a:r>
            <a:r>
              <a:rPr lang="en-US" sz="2000" b="1" dirty="0">
                <a:solidFill>
                  <a:srgbClr val="FFFFFF"/>
                </a:solidFill>
                <a:latin typeface="Arial" charset="0"/>
              </a:rPr>
              <a:t> </a:t>
            </a:r>
            <a:r>
              <a:rPr lang="vi-VN" sz="2000" b="1" dirty="0">
                <a:solidFill>
                  <a:srgbClr val="FFFFFF"/>
                </a:solidFill>
                <a:latin typeface="Arial" charset="0"/>
              </a:rPr>
              <a:t>sự vâng phục, sự cống hiến, toàn thời gian phục vụ, học tập, và làm việc tình nguyện.</a:t>
            </a:r>
            <a:endParaRPr lang="en-GB" sz="2000" b="1" dirty="0">
              <a:solidFill>
                <a:srgbClr val="FFFFFF"/>
              </a:solidFill>
              <a:latin typeface="Arial" charset="0"/>
            </a:endParaRPr>
          </a:p>
        </p:txBody>
      </p:sp>
      <p:sp>
        <p:nvSpPr>
          <p:cNvPr id="16402" name="Text Box 18"/>
          <p:cNvSpPr txBox="1">
            <a:spLocks noChangeArrowheads="1"/>
          </p:cNvSpPr>
          <p:nvPr/>
        </p:nvSpPr>
        <p:spPr bwMode="auto">
          <a:xfrm>
            <a:off x="611188" y="5064125"/>
            <a:ext cx="8383587" cy="1785104"/>
          </a:xfrm>
          <a:prstGeom prst="rect">
            <a:avLst/>
          </a:prstGeom>
          <a:noFill/>
          <a:ln w="9525">
            <a:noFill/>
            <a:miter lim="800000"/>
            <a:headEnd/>
            <a:tailEnd/>
          </a:ln>
        </p:spPr>
        <p:txBody>
          <a:bodyPr>
            <a:spAutoFit/>
          </a:bodyPr>
          <a:lstStyle/>
          <a:p>
            <a:pPr fontAlgn="base">
              <a:spcBef>
                <a:spcPct val="50000"/>
              </a:spcBef>
              <a:spcAft>
                <a:spcPct val="0"/>
              </a:spcAft>
            </a:pPr>
            <a:r>
              <a:rPr lang="vi-VN" sz="2000" b="1" u="sng" dirty="0">
                <a:solidFill>
                  <a:srgbClr val="FFFFFF"/>
                </a:solidFill>
                <a:latin typeface="Arial" charset="0"/>
              </a:rPr>
              <a:t>Bài học:</a:t>
            </a:r>
          </a:p>
          <a:p>
            <a:pPr fontAlgn="base">
              <a:spcBef>
                <a:spcPct val="50000"/>
              </a:spcBef>
              <a:spcAft>
                <a:spcPct val="0"/>
              </a:spcAft>
            </a:pPr>
            <a:r>
              <a:rPr lang="vi-VN" sz="2000" b="1" u="sng" dirty="0">
                <a:solidFill>
                  <a:srgbClr val="FFFFFF"/>
                </a:solidFill>
                <a:latin typeface="Arial" charset="0"/>
              </a:rPr>
              <a:t>Chúng ta phải tuân theo và phục vụ vì tình yêu và lòng biết ơn với </a:t>
            </a:r>
            <a:r>
              <a:rPr lang="en-US" sz="2000" b="1" u="sng" dirty="0" err="1">
                <a:solidFill>
                  <a:srgbClr val="FFFFFF"/>
                </a:solidFill>
                <a:latin typeface="Arial" charset="0"/>
              </a:rPr>
              <a:t>Đấng</a:t>
            </a:r>
            <a:r>
              <a:rPr lang="en-US" sz="2000" b="1" u="sng" dirty="0">
                <a:solidFill>
                  <a:srgbClr val="FFFFFF"/>
                </a:solidFill>
                <a:latin typeface="Arial" charset="0"/>
              </a:rPr>
              <a:t> Christ</a:t>
            </a:r>
            <a:r>
              <a:rPr lang="vi-VN" sz="2000" b="1" u="sng" dirty="0">
                <a:solidFill>
                  <a:srgbClr val="FFFFFF"/>
                </a:solidFill>
                <a:latin typeface="Arial" charset="0"/>
              </a:rPr>
              <a:t>. Chúa Thánh Linh phải trao quyền cho chúng ta. </a:t>
            </a:r>
            <a:r>
              <a:rPr lang="en-US" sz="2000" b="1" u="sng" dirty="0" err="1">
                <a:solidFill>
                  <a:srgbClr val="FFFFFF"/>
                </a:solidFill>
                <a:latin typeface="Arial" charset="0"/>
              </a:rPr>
              <a:t>Sự</a:t>
            </a:r>
            <a:r>
              <a:rPr lang="en-US" sz="2000" b="1" u="sng" dirty="0">
                <a:solidFill>
                  <a:srgbClr val="FFFFFF"/>
                </a:solidFill>
                <a:latin typeface="Arial" charset="0"/>
              </a:rPr>
              <a:t> </a:t>
            </a:r>
            <a:r>
              <a:rPr lang="en-US" sz="2000" b="1" u="sng" dirty="0" err="1">
                <a:solidFill>
                  <a:srgbClr val="FFFFFF"/>
                </a:solidFill>
                <a:latin typeface="Arial" charset="0"/>
              </a:rPr>
              <a:t>tận</a:t>
            </a:r>
            <a:r>
              <a:rPr lang="en-US" sz="2000" b="1" u="sng" dirty="0">
                <a:solidFill>
                  <a:srgbClr val="FFFFFF"/>
                </a:solidFill>
                <a:latin typeface="Arial" charset="0"/>
              </a:rPr>
              <a:t> </a:t>
            </a:r>
            <a:r>
              <a:rPr lang="en-US" sz="2000" b="1" u="sng" dirty="0" err="1">
                <a:solidFill>
                  <a:srgbClr val="FFFFFF"/>
                </a:solidFill>
                <a:latin typeface="Arial" charset="0"/>
              </a:rPr>
              <a:t>hiến</a:t>
            </a:r>
            <a:r>
              <a:rPr lang="en-US" sz="2000" b="1" u="sng" dirty="0">
                <a:solidFill>
                  <a:srgbClr val="FFFFFF"/>
                </a:solidFill>
                <a:latin typeface="Arial" charset="0"/>
              </a:rPr>
              <a:t> </a:t>
            </a:r>
            <a:r>
              <a:rPr lang="vi-VN" sz="2000" b="1" u="sng" dirty="0">
                <a:solidFill>
                  <a:srgbClr val="FFFFFF"/>
                </a:solidFill>
                <a:latin typeface="Arial" charset="0"/>
              </a:rPr>
              <a:t>phục vụ của chúng ta không thể loại bỏ tội lỗi hoặc có được ân sủng</a:t>
            </a:r>
            <a:r>
              <a:rPr lang="en-US" sz="2000" b="1" u="sng" dirty="0">
                <a:solidFill>
                  <a:srgbClr val="FFFFFF"/>
                </a:solidFill>
                <a:latin typeface="Arial" charset="0"/>
              </a:rPr>
              <a:t> </a:t>
            </a:r>
            <a:r>
              <a:rPr lang="en-US" sz="2000" b="1" u="sng" dirty="0" err="1">
                <a:solidFill>
                  <a:srgbClr val="FFFFFF"/>
                </a:solidFill>
                <a:latin typeface="Arial" charset="0"/>
              </a:rPr>
              <a:t>cứu</a:t>
            </a:r>
            <a:r>
              <a:rPr lang="en-US" sz="2000" b="1" u="sng" dirty="0">
                <a:solidFill>
                  <a:srgbClr val="FFFFFF"/>
                </a:solidFill>
                <a:latin typeface="Arial" charset="0"/>
              </a:rPr>
              <a:t> </a:t>
            </a:r>
            <a:r>
              <a:rPr lang="en-US" sz="2000" b="1" u="sng" dirty="0" err="1">
                <a:solidFill>
                  <a:srgbClr val="FFFFFF"/>
                </a:solidFill>
                <a:latin typeface="Arial" charset="0"/>
              </a:rPr>
              <a:t>chuộc</a:t>
            </a:r>
            <a:r>
              <a:rPr lang="vi-VN" sz="2000" b="1" u="sng" dirty="0">
                <a:solidFill>
                  <a:srgbClr val="FFFFFF"/>
                </a:solidFill>
                <a:latin typeface="Arial" charset="0"/>
              </a:rPr>
              <a:t>.</a:t>
            </a:r>
            <a:endParaRPr lang="en-GB" sz="2000" b="1" dirty="0">
              <a:solidFill>
                <a:srgbClr val="FFFFFF"/>
              </a:solidFill>
              <a:latin typeface="Arial" charset="0"/>
            </a:endParaRPr>
          </a:p>
        </p:txBody>
      </p:sp>
      <p:sp>
        <p:nvSpPr>
          <p:cNvPr id="418823" name="Text Box 18"/>
          <p:cNvSpPr txBox="1">
            <a:spLocks noChangeArrowheads="1"/>
          </p:cNvSpPr>
          <p:nvPr/>
        </p:nvSpPr>
        <p:spPr bwMode="auto">
          <a:xfrm rot="-5400000">
            <a:off x="-2721769" y="3594894"/>
            <a:ext cx="5997575" cy="338138"/>
          </a:xfrm>
          <a:prstGeom prst="rect">
            <a:avLst/>
          </a:prstGeom>
          <a:noFill/>
          <a:ln w="9525">
            <a:noFill/>
            <a:miter lim="800000"/>
            <a:headEnd/>
            <a:tailEnd/>
          </a:ln>
        </p:spPr>
        <p:txBody>
          <a:bodyPr>
            <a:spAutoFit/>
          </a:bodyPr>
          <a:lstStyle/>
          <a:p>
            <a:pPr algn="ctr" fontAlgn="base">
              <a:spcBef>
                <a:spcPct val="50000"/>
              </a:spcBef>
              <a:spcAft>
                <a:spcPct val="0"/>
              </a:spcAft>
            </a:pPr>
            <a:r>
              <a:rPr lang="en-US" sz="1600" b="1" i="1">
                <a:solidFill>
                  <a:srgbClr val="FFFFFF"/>
                </a:solidFill>
                <a:latin typeface="Arial" pitchFamily="34" charset="0"/>
                <a:ea typeface="MS PGothic" pitchFamily="34" charset="-128"/>
                <a:cs typeface="Times New Roman" pitchFamily="18" charset="0"/>
              </a:rPr>
              <a:t>Jeremy Chew, East Asia School of Theology, Singapore</a:t>
            </a:r>
            <a:endParaRPr lang="en-GB" sz="1600" b="1" i="1">
              <a:solidFill>
                <a:srgbClr val="FFFFFF"/>
              </a:solidFill>
              <a:latin typeface="Arial" pitchFamily="34" charset="0"/>
              <a:ea typeface="MS PGothic" pitchFamily="34" charset="-128"/>
              <a:cs typeface="Times New Roman" pitchFamily="18" charset="0"/>
            </a:endParaRPr>
          </a:p>
        </p:txBody>
      </p:sp>
      <p:pic>
        <p:nvPicPr>
          <p:cNvPr id="418824" name="Picture 1"/>
          <p:cNvPicPr>
            <a:picLocks noChangeAspect="1"/>
          </p:cNvPicPr>
          <p:nvPr/>
        </p:nvPicPr>
        <p:blipFill>
          <a:blip r:embed="rId3" cstate="print"/>
          <a:srcRect/>
          <a:stretch>
            <a:fillRect/>
          </a:stretch>
        </p:blipFill>
        <p:spPr bwMode="auto">
          <a:xfrm>
            <a:off x="6084888" y="877887"/>
            <a:ext cx="2916237" cy="1941513"/>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checkerboard(across)">
                                      <p:cBhvr>
                                        <p:cTn id="7" dur="500"/>
                                        <p:tgtEl>
                                          <p:spTgt spid="16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Effect transition="in" filter="checkerboard(across)">
                                      <p:cBhvr>
                                        <p:cTn id="12" dur="500"/>
                                        <p:tgtEl>
                                          <p:spTgt spid="16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401"/>
                                        </p:tgtEl>
                                        <p:attrNameLst>
                                          <p:attrName>style.visibility</p:attrName>
                                        </p:attrNameLst>
                                      </p:cBhvr>
                                      <p:to>
                                        <p:strVal val="visible"/>
                                      </p:to>
                                    </p:set>
                                    <p:animEffect transition="in" filter="checkerboard(across)">
                                      <p:cBhvr>
                                        <p:cTn id="17" dur="500"/>
                                        <p:tgtEl>
                                          <p:spTgt spid="16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402"/>
                                        </p:tgtEl>
                                        <p:attrNameLst>
                                          <p:attrName>style.visibility</p:attrName>
                                        </p:attrNameLst>
                                      </p:cBhvr>
                                      <p:to>
                                        <p:strVal val="visible"/>
                                      </p:to>
                                    </p:set>
                                    <p:animEffect transition="in" filter="checkerboard(across)">
                                      <p:cBhvr>
                                        <p:cTn id="22" dur="500"/>
                                        <p:tgtEl>
                                          <p:spTgt spid="1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p:bldP spid="16400" grpId="0" autoUpdateAnimBg="0"/>
      <p:bldP spid="16401" grpId="0" autoUpdateAnimBg="0"/>
      <p:bldP spid="16402"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0"/>
            <a:ext cx="6629400" cy="1022350"/>
          </a:xfrm>
        </p:spPr>
        <p:txBody>
          <a:bodyPr/>
          <a:lstStyle/>
          <a:p>
            <a:r>
              <a:rPr lang="en-US" sz="3600">
                <a:solidFill>
                  <a:srgbClr val="FF0000"/>
                </a:solidFill>
                <a:effectLst>
                  <a:outerShdw blurRad="38100" dist="38100" dir="2700000" algn="tl">
                    <a:srgbClr val="DDDDDD"/>
                  </a:outerShdw>
                </a:effectLst>
                <a:latin typeface="Arial Black" charset="0"/>
                <a:ea typeface="MS PGothic" charset="0"/>
              </a:rPr>
              <a:t>Những Cơ Đốc nhân </a:t>
            </a:r>
            <a:br>
              <a:rPr lang="en-US" sz="3600">
                <a:solidFill>
                  <a:srgbClr val="FF0000"/>
                </a:solidFill>
                <a:effectLst>
                  <a:outerShdw blurRad="38100" dist="38100" dir="2700000" algn="tl">
                    <a:srgbClr val="DDDDDD"/>
                  </a:outerShdw>
                </a:effectLst>
                <a:latin typeface="Arial Black" charset="0"/>
                <a:ea typeface="MS PGothic" charset="0"/>
              </a:rPr>
            </a:br>
            <a:r>
              <a:rPr lang="en-US" sz="3600">
                <a:solidFill>
                  <a:srgbClr val="FF0000"/>
                </a:solidFill>
                <a:effectLst>
                  <a:outerShdw blurRad="38100" dist="38100" dir="2700000" algn="tl">
                    <a:srgbClr val="DDDDDD"/>
                  </a:outerShdw>
                </a:effectLst>
                <a:latin typeface="Arial Black" charset="0"/>
                <a:ea typeface="MS PGothic" charset="0"/>
              </a:rPr>
              <a:t>duy luật pháp</a:t>
            </a:r>
          </a:p>
        </p:txBody>
      </p:sp>
      <p:pic>
        <p:nvPicPr>
          <p:cNvPr id="166915" name="Picture 2" descr="Legali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3" descr="legalistic church_lad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21027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jordanian wom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9088"/>
            <a:ext cx="9144000" cy="653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89" name="Title 1"/>
          <p:cNvSpPr>
            <a:spLocks noGrp="1"/>
          </p:cNvSpPr>
          <p:nvPr>
            <p:ph type="title"/>
          </p:nvPr>
        </p:nvSpPr>
        <p:spPr/>
        <p:txBody>
          <a:bodyPr/>
          <a:lstStyle/>
          <a:p>
            <a:r>
              <a:rPr lang="en-US">
                <a:effectLst>
                  <a:outerShdw blurRad="38100" dist="38100" dir="2700000" algn="tl">
                    <a:srgbClr val="FFFFFF"/>
                  </a:outerShdw>
                </a:effectLst>
                <a:latin typeface="Arial Black" charset="0"/>
                <a:ea typeface="MS PGothic" charset="0"/>
              </a:rPr>
              <a:t>Được mời gọi vào Hội thánh...</a:t>
            </a:r>
          </a:p>
        </p:txBody>
      </p:sp>
    </p:spTree>
    <p:extLst>
      <p:ext uri="{BB962C8B-B14F-4D97-AF65-F5344CB8AC3E}">
        <p14:creationId xmlns:p14="http://schemas.microsoft.com/office/powerpoint/2010/main" val="346454460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r>
              <a:rPr lang="en-US" smtClean="0">
                <a:effectLst>
                  <a:outerShdw blurRad="38100" dist="38100" dir="2700000" algn="tl">
                    <a:srgbClr val="FFFFFF"/>
                  </a:outerShdw>
                </a:effectLst>
              </a:rPr>
              <a:t>Boy with long hair</a:t>
            </a:r>
          </a:p>
        </p:txBody>
      </p:sp>
      <p:pic>
        <p:nvPicPr>
          <p:cNvPr id="422914" name="Picture 2" descr="emo-boy-hai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2" cstate="print"/>
          <a:srcRect/>
          <a:stretch>
            <a:fillRect/>
          </a:stretch>
        </p:blipFill>
        <p:spPr bwMode="auto">
          <a:xfrm>
            <a:off x="0" y="762000"/>
            <a:ext cx="9183688" cy="6096000"/>
          </a:xfrm>
          <a:prstGeom prst="rect">
            <a:avLst/>
          </a:prstGeom>
          <a:noFill/>
          <a:ln w="9525">
            <a:noFill/>
            <a:miter lim="800000"/>
            <a:headEnd/>
            <a:tailEnd/>
          </a:ln>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600" smtClean="0">
                <a:solidFill>
                  <a:srgbClr val="FFFFFF"/>
                </a:solidFill>
                <a:latin typeface="Bank Gothic" pitchFamily="-111" charset="0"/>
                <a:ea typeface="Bank Gothic" pitchFamily="-111" charset="0"/>
                <a:cs typeface="Bank Gothic" pitchFamily="-111" charset="0"/>
              </a:rPr>
              <a:t>True Jesus Church, Adam Road</a:t>
            </a:r>
          </a:p>
        </p:txBody>
      </p:sp>
      <p:sp>
        <p:nvSpPr>
          <p:cNvPr id="424963" name="Text Box 2"/>
          <p:cNvSpPr txBox="1">
            <a:spLocks noChangeArrowheads="1"/>
          </p:cNvSpPr>
          <p:nvPr/>
        </p:nvSpPr>
        <p:spPr bwMode="auto">
          <a:xfrm>
            <a:off x="8502650" y="0"/>
            <a:ext cx="646113"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FFFFFF"/>
                </a:solidFill>
                <a:ea typeface="MS PGothic" pitchFamily="34" charset="-128"/>
              </a:rPr>
              <a:t>200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3" descr="frostroadcopy2hu.jpg"/>
          <p:cNvPicPr>
            <a:picLocks noChangeAspect="1"/>
          </p:cNvPicPr>
          <p:nvPr/>
        </p:nvPicPr>
        <p:blipFill>
          <a:blip r:embed="rId2">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r>
              <a:rPr lang="en-US" sz="3600">
                <a:solidFill>
                  <a:srgbClr val="FFFFFF"/>
                </a:solidFill>
                <a:effectLst>
                  <a:outerShdw blurRad="38100" dist="38100" dir="2700000" algn="tl">
                    <a:srgbClr val="000000"/>
                  </a:outerShdw>
                </a:effectLst>
                <a:latin typeface="Bank Gothic" charset="0"/>
                <a:ea typeface="MS PGothic" charset="0"/>
              </a:rPr>
              <a:t>HT Chúa Giê-xu thật </a:t>
            </a:r>
            <a:br>
              <a:rPr lang="en-US" sz="3600">
                <a:solidFill>
                  <a:srgbClr val="FFFFFF"/>
                </a:solidFill>
                <a:effectLst>
                  <a:outerShdw blurRad="38100" dist="38100" dir="2700000" algn="tl">
                    <a:srgbClr val="000000"/>
                  </a:outerShdw>
                </a:effectLst>
                <a:latin typeface="Bank Gothic" charset="0"/>
                <a:ea typeface="MS PGothic" charset="0"/>
              </a:rPr>
            </a:br>
            <a:r>
              <a:rPr lang="en-US" sz="3600">
                <a:solidFill>
                  <a:srgbClr val="FFFFFF"/>
                </a:solidFill>
                <a:effectLst>
                  <a:outerShdw blurRad="38100" dist="38100" dir="2700000" algn="tl">
                    <a:srgbClr val="000000"/>
                  </a:outerShdw>
                </a:effectLst>
                <a:latin typeface="Bank Gothic" charset="0"/>
                <a:ea typeface="MS PGothic" charset="0"/>
              </a:rPr>
              <a:t>(TJC) tin thế nào?</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b="1" smtClean="0">
                <a:solidFill>
                  <a:srgbClr val="FFFFFF"/>
                </a:solidFill>
                <a:effectLst>
                  <a:outerShdw blurRad="38100" dist="38100" dir="2700000" algn="tl">
                    <a:srgbClr val="000000"/>
                  </a:outerShdw>
                </a:effectLst>
                <a:latin typeface="Geneva" charset="0"/>
              </a:rPr>
              <a:t>Nhận biết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sz="5400" b="1" smtClean="0">
                  <a:solidFill>
                    <a:srgbClr val="FFFFFF"/>
                  </a:solidFill>
                  <a:effectLst>
                    <a:outerShdw blurRad="38100" dist="38100" dir="2700000" algn="tl">
                      <a:srgbClr val="000000"/>
                    </a:outerShdw>
                  </a:effectLst>
                  <a:latin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b="1" smtClean="0">
                  <a:solidFill>
                    <a:srgbClr val="FFFFFF"/>
                  </a:solidFill>
                  <a:effectLst>
                    <a:outerShdw blurRad="38100" dist="38100" dir="2700000" algn="tl">
                      <a:srgbClr val="000000"/>
                    </a:outerShdw>
                  </a:effectLst>
                  <a:latin typeface="Geneva" charset="0"/>
                </a:rPr>
                <a:t>Báp têm tại TJC (cúi đầu)</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sz="5400" b="1" smtClean="0">
                  <a:solidFill>
                    <a:srgbClr val="FFFFFF"/>
                  </a:solidFill>
                  <a:effectLst>
                    <a:outerShdw blurRad="38100" dist="38100" dir="2700000" algn="tl">
                      <a:srgbClr val="000000"/>
                    </a:outerShdw>
                  </a:effectLst>
                  <a:latin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b="1" smtClean="0">
                  <a:solidFill>
                    <a:srgbClr val="FFFFFF"/>
                  </a:solidFill>
                  <a:effectLst>
                    <a:outerShdw blurRad="38100" dist="38100" dir="2700000" algn="tl">
                      <a:srgbClr val="000000"/>
                    </a:outerShdw>
                  </a:effectLst>
                  <a:latin typeface="Geneva" charset="0"/>
                </a:rPr>
                <a:t>Lễ rửa chân bởi lãnh đạo TJC</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sz="5400" b="1" smtClean="0">
                  <a:solidFill>
                    <a:srgbClr val="FFFFFF"/>
                  </a:solidFill>
                  <a:effectLst>
                    <a:outerShdw blurRad="38100" dist="38100" dir="2700000" algn="tl">
                      <a:srgbClr val="000000"/>
                    </a:outerShdw>
                  </a:effectLst>
                  <a:latin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b="1" smtClean="0">
                  <a:solidFill>
                    <a:srgbClr val="FFFFFF"/>
                  </a:solidFill>
                  <a:effectLst>
                    <a:outerShdw blurRad="38100" dist="38100" dir="2700000" algn="tl">
                      <a:srgbClr val="000000"/>
                    </a:outerShdw>
                  </a:effectLst>
                  <a:latin typeface="Geneva" charset="0"/>
                </a:rPr>
                <a:t>Tiệc thánh (Biến đổi bản thể)</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sz="5400" b="1" smtClean="0">
                  <a:solidFill>
                    <a:srgbClr val="FFFFFF"/>
                  </a:solidFill>
                  <a:effectLst>
                    <a:outerShdw blurRad="38100" dist="38100" dir="2700000" algn="tl">
                      <a:srgbClr val="000000"/>
                    </a:outerShdw>
                  </a:effectLst>
                  <a:latin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b="1" smtClean="0">
                  <a:solidFill>
                    <a:srgbClr val="FFFFFF"/>
                  </a:solidFill>
                  <a:effectLst>
                    <a:outerShdw blurRad="38100" dist="38100" dir="2700000" algn="tl">
                      <a:srgbClr val="000000"/>
                    </a:outerShdw>
                  </a:effectLst>
                  <a:latin typeface="Geneva" charset="0"/>
                </a:rPr>
                <a:t>Ý niệm về Chúa Thánh Linh</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sz="5400" b="1" smtClean="0">
                  <a:solidFill>
                    <a:srgbClr val="FFFFFF"/>
                  </a:solidFill>
                  <a:effectLst>
                    <a:outerShdw blurRad="38100" dist="38100" dir="2700000" algn="tl">
                      <a:srgbClr val="000000"/>
                    </a:outerShdw>
                  </a:effectLst>
                  <a:latin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b="1" smtClean="0">
                  <a:solidFill>
                    <a:srgbClr val="FFFFFF"/>
                  </a:solidFill>
                  <a:effectLst>
                    <a:outerShdw blurRad="38100" dist="38100" dir="2700000" algn="tl">
                      <a:srgbClr val="000000"/>
                    </a:outerShdw>
                  </a:effectLst>
                  <a:latin typeface="Geneva" charset="0"/>
                </a:rPr>
                <a:t>Nói tiếng lạ</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sz="5400" b="1" smtClean="0">
                  <a:solidFill>
                    <a:srgbClr val="FFFFFF"/>
                  </a:solidFill>
                  <a:effectLst>
                    <a:outerShdw blurRad="38100" dist="38100" dir="2700000" algn="tl">
                      <a:srgbClr val="000000"/>
                    </a:outerShdw>
                  </a:effectLst>
                  <a:latin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b="1" smtClean="0">
                  <a:solidFill>
                    <a:srgbClr val="FFFFFF"/>
                  </a:solidFill>
                  <a:effectLst>
                    <a:outerShdw blurRad="38100" dist="38100" dir="2700000" algn="tl">
                      <a:srgbClr val="000000"/>
                    </a:outerShdw>
                  </a:effectLst>
                  <a:latin typeface="Geneva" charset="0"/>
                </a:rPr>
                <a:t>(Đức tin nơi đấng Christ?  Không!)</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sz="5400" b="1" smtClean="0">
                  <a:solidFill>
                    <a:srgbClr val="FFFFFF"/>
                  </a:solidFill>
                  <a:effectLst>
                    <a:outerShdw blurRad="38100" dist="38100" dir="2700000" algn="tl">
                      <a:srgbClr val="000000"/>
                    </a:outerShdw>
                  </a:effectLst>
                  <a:latin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fontAlgn="base">
                <a:spcBef>
                  <a:spcPct val="0"/>
                </a:spcBef>
                <a:spcAft>
                  <a:spcPct val="0"/>
                </a:spcAft>
              </a:pPr>
              <a:r>
                <a:rPr lang="en-US" b="1" smtClean="0">
                  <a:solidFill>
                    <a:srgbClr val="FFFFFF"/>
                  </a:solidFill>
                  <a:effectLst>
                    <a:outerShdw blurRad="38100" dist="38100" dir="2700000" algn="tl">
                      <a:srgbClr val="000000"/>
                    </a:outerShdw>
                  </a:effectLst>
                  <a:latin typeface="Geneva" charset="0"/>
                </a:rPr>
                <a:t>Sự cứu rỗi ! ? ! ?</a:t>
              </a:r>
            </a:p>
          </p:txBody>
        </p:sp>
      </p:grpSp>
      <p:sp>
        <p:nvSpPr>
          <p:cNvPr id="169996"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fontAlgn="base">
              <a:spcBef>
                <a:spcPct val="0"/>
              </a:spcBef>
              <a:spcAft>
                <a:spcPct val="0"/>
              </a:spcAft>
            </a:pPr>
            <a:r>
              <a:rPr lang="en-US" sz="2400" smtClean="0">
                <a:solidFill>
                  <a:srgbClr val="FFFFFF"/>
                </a:solidFill>
              </a:rPr>
              <a:t>200</a:t>
            </a:r>
          </a:p>
        </p:txBody>
      </p:sp>
      <p:pic>
        <p:nvPicPr>
          <p:cNvPr id="169997" name="Picture 27" descr="welcome-to-glcc1.jpg"/>
          <p:cNvPicPr>
            <a:picLocks noChangeAspect="1"/>
          </p:cNvPicPr>
          <p:nvPr/>
        </p:nvPicPr>
        <p:blipFill>
          <a:blip r:embed="rId3">
            <a:extLst>
              <a:ext uri="{28A0092B-C50C-407E-A947-70E740481C1C}">
                <a14:useLocalDpi xmlns:a14="http://schemas.microsoft.com/office/drawing/2010/main" val="0"/>
              </a:ext>
            </a:extLst>
          </a:blip>
          <a:srcRect r="3847" b="5502"/>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188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cstate="print"/>
          <a:srcRect/>
          <a:stretch>
            <a:fillRect/>
          </a:stretch>
        </p:blipFill>
        <p:spPr bwMode="auto">
          <a:xfrm>
            <a:off x="-36513" y="1052513"/>
            <a:ext cx="9183688" cy="5832475"/>
          </a:xfrm>
          <a:prstGeom prst="rect">
            <a:avLst/>
          </a:prstGeom>
          <a:noFill/>
          <a:ln w="9525">
            <a:noFill/>
            <a:miter lim="800000"/>
            <a:headEnd/>
            <a:tailEnd/>
          </a:ln>
        </p:spPr>
      </p:pic>
      <p:sp>
        <p:nvSpPr>
          <p:cNvPr id="427010" name="Title 1"/>
          <p:cNvSpPr>
            <a:spLocks noGrp="1"/>
          </p:cNvSpPr>
          <p:nvPr>
            <p:ph type="title"/>
          </p:nvPr>
        </p:nvSpPr>
        <p:spPr>
          <a:xfrm>
            <a:off x="0" y="0"/>
            <a:ext cx="9144000" cy="946150"/>
          </a:xfrm>
        </p:spPr>
        <p:txBody>
          <a:bodyPr/>
          <a:lstStyle/>
          <a:p>
            <a:r>
              <a:rPr lang="en-US" smtClean="0"/>
              <a:t>Why do people like legalism?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000" b="-1000"/>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124200"/>
            <a:ext cx="3352800" cy="1676400"/>
          </a:xfrm>
        </p:spPr>
        <p:txBody>
          <a:bodyPr anchor="ctr">
            <a:normAutofit fontScale="90000"/>
          </a:bodyPr>
          <a:lstStyle/>
          <a:p>
            <a:pPr eaLnBrk="1" hangingPunct="1">
              <a:defRPr/>
            </a:pPr>
            <a:r>
              <a:rPr lang="en-US" sz="4000" b="1" dirty="0" err="1" smtClean="0">
                <a:solidFill>
                  <a:srgbClr val="FDF3FD"/>
                </a:solidFill>
                <a:effectLst>
                  <a:glow rad="241300">
                    <a:srgbClr val="000000">
                      <a:alpha val="99000"/>
                    </a:srgbClr>
                  </a:glow>
                </a:effectLst>
                <a:latin typeface="Arial"/>
                <a:ea typeface="ＭＳ Ｐゴシック" charset="0"/>
                <a:cs typeface="Arial"/>
              </a:rPr>
              <a:t>Hãy</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bước</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cẩn</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thận</a:t>
            </a:r>
            <a:r>
              <a:rPr lang="en-US" sz="4000" b="1" dirty="0" smtClean="0">
                <a:solidFill>
                  <a:srgbClr val="FDF3FD"/>
                </a:solidFill>
                <a:effectLst>
                  <a:glow rad="241300">
                    <a:srgbClr val="000000">
                      <a:alpha val="99000"/>
                    </a:srgbClr>
                  </a:glow>
                </a:effectLst>
                <a:latin typeface="Arial"/>
                <a:ea typeface="ＭＳ Ｐゴシック" charset="0"/>
                <a:cs typeface="Arial"/>
              </a:rPr>
              <a:t> </a:t>
            </a:r>
            <a:r>
              <a:rPr lang="en-US" sz="4000" b="1" dirty="0" err="1" smtClean="0">
                <a:solidFill>
                  <a:srgbClr val="FDF3FD"/>
                </a:solidFill>
                <a:effectLst>
                  <a:glow rad="241300">
                    <a:srgbClr val="000000">
                      <a:alpha val="99000"/>
                    </a:srgbClr>
                  </a:glow>
                </a:effectLst>
                <a:latin typeface="Arial"/>
                <a:ea typeface="ＭＳ Ｐゴシック" charset="0"/>
                <a:cs typeface="Arial"/>
              </a:rPr>
              <a:t>nhé</a:t>
            </a:r>
            <a:r>
              <a:rPr lang="en-US" sz="4000" b="1" dirty="0" smtClean="0">
                <a:solidFill>
                  <a:srgbClr val="FDF3FD"/>
                </a:solidFill>
                <a:effectLst>
                  <a:glow rad="241300">
                    <a:srgbClr val="000000">
                      <a:alpha val="99000"/>
                    </a:srgbClr>
                  </a:glow>
                </a:effectLst>
                <a:latin typeface="Arial"/>
                <a:ea typeface="ＭＳ Ｐゴシック" charset="0"/>
                <a:cs typeface="Arial"/>
              </a:rPr>
              <a:t>!</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291843" name="Picture 5" descr="Eye Tricks"/>
          <p:cNvPicPr>
            <a:picLocks noChangeAspect="1" noChangeArrowheads="1"/>
          </p:cNvPicPr>
          <p:nvPr/>
        </p:nvPicPr>
        <p:blipFill>
          <a:blip r:embed="rId5" cstate="print"/>
          <a:srcRect/>
          <a:stretch>
            <a:fillRect/>
          </a:stretch>
        </p:blipFill>
        <p:spPr bwMode="auto">
          <a:xfrm>
            <a:off x="9753600" y="-2667000"/>
            <a:ext cx="7559675" cy="10688638"/>
          </a:xfrm>
          <a:prstGeom prst="rect">
            <a:avLst/>
          </a:prstGeom>
          <a:noFill/>
          <a:ln w="9525">
            <a:noFill/>
            <a:miter lim="800000"/>
            <a:headEnd/>
            <a:tailEnd/>
          </a:ln>
        </p:spPr>
      </p:pic>
      <p:pic>
        <p:nvPicPr>
          <p:cNvPr id="2" name="Picture 1" descr="Screen Shot 2015-01-10 at 12.14.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9700" y="914400"/>
            <a:ext cx="5194300" cy="3771900"/>
          </a:xfrm>
          <a:prstGeom prst="rect">
            <a:avLst/>
          </a:prstGeom>
        </p:spPr>
      </p:pic>
      <p:sp>
        <p:nvSpPr>
          <p:cNvPr id="5" name="TextBox 4"/>
          <p:cNvSpPr txBox="1">
            <a:spLocks noChangeArrowheads="1"/>
          </p:cNvSpPr>
          <p:nvPr/>
        </p:nvSpPr>
        <p:spPr bwMode="auto">
          <a:xfrm>
            <a:off x="3962400" y="4648200"/>
            <a:ext cx="5181600" cy="1077218"/>
          </a:xfrm>
          <a:prstGeom prst="rect">
            <a:avLst/>
          </a:prstGeom>
          <a:solidFill>
            <a:schemeClr val="tx1"/>
          </a:solidFill>
          <a:ln w="9525">
            <a:noFill/>
            <a:miter lim="800000"/>
            <a:headEnd/>
            <a:tailEnd/>
          </a:ln>
        </p:spPr>
        <p:txBody>
          <a:bodyPr wrap="square">
            <a:spAutoFit/>
          </a:bodyPr>
          <a:lstStyle/>
          <a:p>
            <a:r>
              <a:rPr lang="en-US" sz="3200" dirty="0" err="1">
                <a:solidFill>
                  <a:schemeClr val="bg1"/>
                </a:solidFill>
              </a:rPr>
              <a:t>Bạn</a:t>
            </a:r>
            <a:r>
              <a:rPr lang="en-US" sz="3200" dirty="0">
                <a:solidFill>
                  <a:schemeClr val="bg1"/>
                </a:solidFill>
              </a:rPr>
              <a:t> </a:t>
            </a:r>
            <a:r>
              <a:rPr lang="en-US" sz="3200" dirty="0" err="1">
                <a:solidFill>
                  <a:schemeClr val="bg1"/>
                </a:solidFill>
              </a:rPr>
              <a:t>mất</a:t>
            </a:r>
            <a:r>
              <a:rPr lang="en-US" sz="3200" dirty="0">
                <a:solidFill>
                  <a:schemeClr val="bg1"/>
                </a:solidFill>
              </a:rPr>
              <a:t> </a:t>
            </a:r>
            <a:r>
              <a:rPr lang="en-US" sz="3200" dirty="0" err="1">
                <a:solidFill>
                  <a:schemeClr val="bg1"/>
                </a:solidFill>
              </a:rPr>
              <a:t>bao</a:t>
            </a:r>
            <a:r>
              <a:rPr lang="en-US" sz="3200" dirty="0">
                <a:solidFill>
                  <a:schemeClr val="bg1"/>
                </a:solidFill>
              </a:rPr>
              <a:t> </a:t>
            </a:r>
            <a:r>
              <a:rPr lang="en-US" sz="3200" dirty="0" err="1">
                <a:solidFill>
                  <a:schemeClr val="bg1"/>
                </a:solidFill>
              </a:rPr>
              <a:t>lâu</a:t>
            </a:r>
            <a:r>
              <a:rPr lang="en-US" sz="3200" dirty="0">
                <a:solidFill>
                  <a:schemeClr val="bg1"/>
                </a:solidFill>
              </a:rPr>
              <a:t> </a:t>
            </a:r>
            <a:r>
              <a:rPr lang="en-US" sz="3200" dirty="0" err="1">
                <a:solidFill>
                  <a:schemeClr val="bg1"/>
                </a:solidFill>
              </a:rPr>
              <a:t>để</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tới</a:t>
            </a:r>
            <a:r>
              <a:rPr lang="en-US" sz="3200" dirty="0">
                <a:solidFill>
                  <a:schemeClr val="bg1"/>
                </a:solidFill>
              </a:rPr>
              <a:t> </a:t>
            </a:r>
            <a:r>
              <a:rPr lang="en-US" sz="3200" dirty="0" err="1">
                <a:solidFill>
                  <a:schemeClr val="bg1"/>
                </a:solidFill>
              </a:rPr>
              <a:t>đỉnh</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cấu</a:t>
            </a:r>
            <a:r>
              <a:rPr lang="en-US" sz="3200" dirty="0">
                <a:solidFill>
                  <a:schemeClr val="bg1"/>
                </a:solidFill>
              </a:rPr>
              <a:t> </a:t>
            </a:r>
            <a:r>
              <a:rPr lang="en-US" sz="3200" dirty="0" err="1">
                <a:solidFill>
                  <a:schemeClr val="bg1"/>
                </a:solidFill>
              </a:rPr>
              <a:t>trúc</a:t>
            </a:r>
            <a:r>
              <a:rPr lang="en-US" sz="3200" dirty="0">
                <a:solidFill>
                  <a:schemeClr val="bg1"/>
                </a:solidFill>
              </a:rPr>
              <a:t> </a:t>
            </a:r>
            <a:r>
              <a:rPr lang="en-US" sz="3200" dirty="0" err="1">
                <a:solidFill>
                  <a:schemeClr val="bg1"/>
                </a:solidFill>
              </a:rPr>
              <a:t>này</a:t>
            </a:r>
            <a:r>
              <a:rPr lang="en-US" sz="3200" dirty="0">
                <a:solidFill>
                  <a:schemeClr val="bg1"/>
                </a:solidFill>
              </a:rPr>
              <a:t>?</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0" y="196850"/>
            <a:ext cx="9144000" cy="946150"/>
          </a:xfrm>
        </p:spPr>
        <p:txBody>
          <a:bodyPr/>
          <a:lstStyle/>
          <a:p>
            <a:r>
              <a:rPr lang="en-US">
                <a:latin typeface="Arial Black" charset="0"/>
                <a:ea typeface="MS PGothic" charset="0"/>
              </a:rPr>
              <a:t>Tại sao người ta thích chủ nghĩa duy luật pháp?</a:t>
            </a:r>
          </a:p>
        </p:txBody>
      </p:sp>
      <p:pic>
        <p:nvPicPr>
          <p:cNvPr id="171011" name="Picture 2" descr="stop no 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828800" y="1524000"/>
            <a:ext cx="7315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marL="534988" indent="-534988">
              <a:defRPr sz="3200">
                <a:solidFill>
                  <a:schemeClr val="tx1"/>
                </a:solidFill>
                <a:latin typeface="Arial Black" charset="0"/>
                <a:ea typeface="MS PGothic" charset="0"/>
                <a:cs typeface="MS PGothic" charset="0"/>
              </a:defRPr>
            </a:lvl1pPr>
            <a:lvl2pPr marL="742950" indent="-285750">
              <a:defRPr sz="2800">
                <a:solidFill>
                  <a:schemeClr val="tx1"/>
                </a:solidFill>
                <a:latin typeface="Arial Black" charset="0"/>
                <a:ea typeface="MS PGothic" charset="0"/>
                <a:cs typeface="MS PGothic" charset="0"/>
              </a:defRPr>
            </a:lvl2pPr>
            <a:lvl3pPr marL="1143000" indent="-228600">
              <a:defRPr sz="2400">
                <a:solidFill>
                  <a:schemeClr val="tx1"/>
                </a:solidFill>
                <a:latin typeface="Arial Black" charset="0"/>
                <a:ea typeface="MS PGothic" charset="0"/>
                <a:cs typeface="MS PGothic" charset="0"/>
              </a:defRPr>
            </a:lvl3pPr>
            <a:lvl4pPr marL="1600200" indent="-228600">
              <a:defRPr sz="2000">
                <a:solidFill>
                  <a:schemeClr val="tx1"/>
                </a:solidFill>
                <a:latin typeface="Arial Black" charset="0"/>
                <a:ea typeface="MS PGothic" charset="0"/>
                <a:cs typeface="MS PGothic" charset="0"/>
              </a:defRPr>
            </a:lvl4pPr>
            <a:lvl5pPr marL="2057400" indent="-228600">
              <a:defRPr sz="2000">
                <a:solidFill>
                  <a:schemeClr val="tx1"/>
                </a:solidFill>
                <a:latin typeface="Arial Black" charset="0"/>
                <a:ea typeface="MS PGothic" charset="0"/>
                <a:cs typeface="MS PGothic" charset="0"/>
              </a:defRPr>
            </a:lvl5pPr>
            <a:lvl6pPr marL="2514600" indent="-228600" eaLnBrk="0" hangingPunct="0">
              <a:defRPr sz="2000">
                <a:solidFill>
                  <a:schemeClr val="tx1"/>
                </a:solidFill>
                <a:latin typeface="Arial Black" charset="0"/>
                <a:ea typeface="MS PGothic" charset="0"/>
                <a:cs typeface="MS PGothic" charset="0"/>
              </a:defRPr>
            </a:lvl6pPr>
            <a:lvl7pPr marL="2971800" indent="-228600" eaLnBrk="0" hangingPunct="0">
              <a:defRPr sz="2000">
                <a:solidFill>
                  <a:schemeClr val="tx1"/>
                </a:solidFill>
                <a:latin typeface="Arial Black" charset="0"/>
                <a:ea typeface="MS PGothic" charset="0"/>
                <a:cs typeface="MS PGothic" charset="0"/>
              </a:defRPr>
            </a:lvl7pPr>
            <a:lvl8pPr marL="3429000" indent="-228600" eaLnBrk="0" hangingPunct="0">
              <a:defRPr sz="2000">
                <a:solidFill>
                  <a:schemeClr val="tx1"/>
                </a:solidFill>
                <a:latin typeface="Arial Black" charset="0"/>
                <a:ea typeface="MS PGothic" charset="0"/>
                <a:cs typeface="MS PGothic" charset="0"/>
              </a:defRPr>
            </a:lvl8pPr>
            <a:lvl9pPr marL="3886200" indent="-228600" eaLnBrk="0" hangingPunct="0">
              <a:defRPr sz="2000">
                <a:solidFill>
                  <a:schemeClr val="tx1"/>
                </a:solidFill>
                <a:latin typeface="Arial Black" charset="0"/>
                <a:ea typeface="MS PGothic" charset="0"/>
                <a:cs typeface="MS PGothic" charset="0"/>
              </a:defRPr>
            </a:lvl9pPr>
          </a:lstStyle>
          <a:p>
            <a:pPr eaLnBrk="0" fontAlgn="base" hangingPunct="0">
              <a:spcBef>
                <a:spcPct val="0"/>
              </a:spcBef>
              <a:spcAft>
                <a:spcPct val="0"/>
              </a:spcAft>
              <a:buFontTx/>
              <a:buChar char="•"/>
            </a:pPr>
            <a:r>
              <a:rPr lang="vi-VN" sz="2800" smtClean="0">
                <a:solidFill>
                  <a:srgbClr val="E3EBF1"/>
                </a:solidFill>
              </a:rPr>
              <a:t>Nó cho chúng ta một thước đo hữu hình nơi chúng ta đang đứng.</a:t>
            </a:r>
            <a:endParaRPr lang="en-US" sz="2800" smtClean="0">
              <a:solidFill>
                <a:srgbClr val="E3EBF1"/>
              </a:solidFill>
            </a:endParaRPr>
          </a:p>
          <a:p>
            <a:pPr eaLnBrk="0" fontAlgn="base" hangingPunct="0">
              <a:spcBef>
                <a:spcPct val="0"/>
              </a:spcBef>
              <a:spcAft>
                <a:spcPct val="0"/>
              </a:spcAft>
            </a:pPr>
            <a:endParaRPr lang="en-US" sz="2800" smtClean="0">
              <a:solidFill>
                <a:srgbClr val="E3EBF1"/>
              </a:solidFill>
            </a:endParaRPr>
          </a:p>
          <a:p>
            <a:pPr eaLnBrk="0" fontAlgn="base" hangingPunct="0">
              <a:spcBef>
                <a:spcPct val="0"/>
              </a:spcBef>
              <a:spcAft>
                <a:spcPct val="0"/>
              </a:spcAft>
              <a:buFontTx/>
              <a:buChar char="•"/>
            </a:pPr>
            <a:r>
              <a:rPr lang="vi-VN" sz="2800" smtClean="0">
                <a:solidFill>
                  <a:srgbClr val="E3EBF1"/>
                </a:solidFill>
              </a:rPr>
              <a:t>Nó đặt niềm tin vào tay của chúng ta vì vậy chúng t</a:t>
            </a:r>
            <a:r>
              <a:rPr lang="en-US" sz="2800" smtClean="0">
                <a:solidFill>
                  <a:srgbClr val="E3EBF1"/>
                </a:solidFill>
              </a:rPr>
              <a:t>a</a:t>
            </a:r>
            <a:r>
              <a:rPr lang="vi-VN" sz="2800" smtClean="0">
                <a:solidFill>
                  <a:srgbClr val="E3EBF1"/>
                </a:solidFill>
              </a:rPr>
              <a:t> có thể nhận được </a:t>
            </a:r>
            <a:r>
              <a:rPr lang="en-US" sz="2800" smtClean="0">
                <a:solidFill>
                  <a:srgbClr val="E3EBF1"/>
                </a:solidFill>
              </a:rPr>
              <a:t>sự thừa nhận</a:t>
            </a:r>
            <a:r>
              <a:rPr lang="vi-VN" sz="2800" smtClean="0">
                <a:solidFill>
                  <a:srgbClr val="E3EBF1"/>
                </a:solidFill>
              </a:rPr>
              <a:t> cho những hành động của chúng ta.</a:t>
            </a:r>
            <a:endParaRPr lang="en-US" sz="2800" smtClean="0">
              <a:solidFill>
                <a:srgbClr val="E3EBF1"/>
              </a:solidFill>
            </a:endParaRPr>
          </a:p>
          <a:p>
            <a:pPr eaLnBrk="0" fontAlgn="base" hangingPunct="0">
              <a:spcBef>
                <a:spcPct val="0"/>
              </a:spcBef>
              <a:spcAft>
                <a:spcPct val="0"/>
              </a:spcAft>
              <a:buFontTx/>
              <a:buChar char="•"/>
            </a:pPr>
            <a:endParaRPr lang="en-US" sz="2800" smtClean="0">
              <a:solidFill>
                <a:srgbClr val="E3EBF1"/>
              </a:solidFill>
            </a:endParaRPr>
          </a:p>
          <a:p>
            <a:pPr eaLnBrk="0" fontAlgn="base" hangingPunct="0">
              <a:spcBef>
                <a:spcPct val="0"/>
              </a:spcBef>
              <a:spcAft>
                <a:spcPct val="0"/>
              </a:spcAft>
              <a:buFontTx/>
              <a:buChar char="•"/>
            </a:pPr>
            <a:r>
              <a:rPr lang="vi-VN" sz="2800" smtClean="0">
                <a:solidFill>
                  <a:srgbClr val="E3EBF1"/>
                </a:solidFill>
              </a:rPr>
              <a:t>Nó làm cho việc ra quyết định dễ dàng hơn với </a:t>
            </a:r>
            <a:r>
              <a:rPr lang="en-US" sz="2800" smtClean="0">
                <a:solidFill>
                  <a:srgbClr val="E3EBF1"/>
                </a:solidFill>
              </a:rPr>
              <a:t>những việc mà giời hạn </a:t>
            </a:r>
            <a:r>
              <a:rPr lang="vi-VN" sz="2800" smtClean="0">
                <a:solidFill>
                  <a:srgbClr val="E3EBF1"/>
                </a:solidFill>
              </a:rPr>
              <a:t>đúng hay sai</a:t>
            </a:r>
            <a:r>
              <a:rPr lang="en-US" sz="2800" smtClean="0">
                <a:solidFill>
                  <a:srgbClr val="E3EBF1"/>
                </a:solidFill>
              </a:rPr>
              <a:t> rất gần nhau</a:t>
            </a:r>
            <a:r>
              <a:rPr lang="vi-VN" sz="2800" smtClean="0">
                <a:solidFill>
                  <a:srgbClr val="E3EBF1"/>
                </a:solidFill>
              </a:rPr>
              <a:t>.</a:t>
            </a:r>
            <a:endParaRPr lang="en-US" sz="2800" smtClean="0">
              <a:solidFill>
                <a:srgbClr val="E3EBF1"/>
              </a:solidFill>
            </a:endParaRPr>
          </a:p>
        </p:txBody>
      </p:sp>
    </p:spTree>
    <p:extLst>
      <p:ext uri="{BB962C8B-B14F-4D97-AF65-F5344CB8AC3E}">
        <p14:creationId xmlns:p14="http://schemas.microsoft.com/office/powerpoint/2010/main" val="1490291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en-US" smtClean="0"/>
              <a:t>Why do people like legalism?</a:t>
            </a:r>
          </a:p>
        </p:txBody>
      </p:sp>
      <p:sp>
        <p:nvSpPr>
          <p:cNvPr id="4" name="Title 1"/>
          <p:cNvSpPr txBox="1">
            <a:spLocks/>
          </p:cNvSpPr>
          <p:nvPr/>
        </p:nvSpPr>
        <p:spPr bwMode="auto">
          <a:xfrm>
            <a:off x="0" y="333375"/>
            <a:ext cx="9144000" cy="5334000"/>
          </a:xfrm>
          <a:prstGeom prst="rect">
            <a:avLst/>
          </a:prstGeom>
          <a:noFill/>
          <a:ln w="9525">
            <a:noFill/>
            <a:miter lim="800000"/>
            <a:headEnd/>
            <a:tailEnd/>
          </a:ln>
        </p:spPr>
        <p:txBody>
          <a:bodyPr lIns="91429" tIns="45714" rIns="91429" bIns="45714" anchor="ctr"/>
          <a:lstStyle/>
          <a:p>
            <a:pPr algn="ctr" eaLnBrk="0" fontAlgn="base" hangingPunct="0">
              <a:spcBef>
                <a:spcPct val="0"/>
              </a:spcBef>
              <a:spcAft>
                <a:spcPct val="0"/>
              </a:spcAft>
            </a:pPr>
            <a:r>
              <a:rPr lang="en-US" sz="8000">
                <a:solidFill>
                  <a:srgbClr val="E3EBF1"/>
                </a:solidFill>
                <a:latin typeface="Arial" pitchFamily="34" charset="0"/>
                <a:ea typeface="MS PGothic" pitchFamily="34" charset="-128"/>
                <a:cs typeface="Arial" pitchFamily="34" charset="0"/>
              </a:rPr>
              <a:t>PR</a:t>
            </a:r>
            <a:r>
              <a:rPr lang="en-US" sz="49600">
                <a:solidFill>
                  <a:srgbClr val="FFFF00"/>
                </a:solidFill>
                <a:latin typeface="Times New Roman" pitchFamily="18" charset="0"/>
                <a:ea typeface="MS PGothic" pitchFamily="34" charset="-128"/>
                <a:cs typeface="Times New Roman" pitchFamily="18" charset="0"/>
              </a:rPr>
              <a:t>I</a:t>
            </a:r>
            <a:r>
              <a:rPr lang="en-US" sz="8000">
                <a:solidFill>
                  <a:srgbClr val="E3EBF1"/>
                </a:solidFill>
                <a:latin typeface="Arial" pitchFamily="34" charset="0"/>
                <a:ea typeface="MS PGothic" pitchFamily="34" charset="-128"/>
                <a:cs typeface="Arial" pitchFamily="34" charset="0"/>
              </a:rPr>
              <a:t>DE</a:t>
            </a:r>
            <a:endParaRPr lang="en-US" sz="16600">
              <a:solidFill>
                <a:srgbClr val="E3EBF1"/>
              </a:solidFill>
              <a:latin typeface="Arial" pitchFamily="34" charset="0"/>
              <a:ea typeface="MS PGothic" pitchFamily="34" charset="-128"/>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165100"/>
            <a:ext cx="9144000" cy="707886"/>
          </a:xfrm>
          <a:prstGeom prst="rect">
            <a:avLst/>
          </a:prstGeom>
          <a:noFill/>
          <a:ln w="9525">
            <a:noFill/>
            <a:miter lim="800000"/>
            <a:headEnd/>
            <a:tailEnd/>
          </a:ln>
        </p:spPr>
        <p:txBody>
          <a:bodyPr>
            <a:spAutoFit/>
          </a:bodyPr>
          <a:lstStyle/>
          <a:p>
            <a:pPr algn="ctr" fontAlgn="base">
              <a:spcBef>
                <a:spcPct val="50000"/>
              </a:spcBef>
              <a:spcAft>
                <a:spcPct val="0"/>
              </a:spcAft>
            </a:pPr>
            <a:r>
              <a:rPr lang="en-US" sz="4000" b="1" dirty="0" err="1">
                <a:solidFill>
                  <a:srgbClr val="FFFFFF"/>
                </a:solidFill>
                <a:latin typeface="Arial" pitchFamily="34" charset="0"/>
                <a:ea typeface="MS PGothic" pitchFamily="34" charset="-128"/>
                <a:cs typeface="Times New Roman" pitchFamily="18" charset="0"/>
              </a:rPr>
              <a:t>Vấn</a:t>
            </a:r>
            <a:r>
              <a:rPr lang="en-US" sz="4000" b="1" dirty="0">
                <a:solidFill>
                  <a:srgbClr val="FFFFFF"/>
                </a:solidFill>
                <a:latin typeface="Arial" pitchFamily="34" charset="0"/>
                <a:ea typeface="MS PGothic" pitchFamily="34" charset="-128"/>
                <a:cs typeface="Times New Roman" pitchFamily="18" charset="0"/>
              </a:rPr>
              <a:t> </a:t>
            </a:r>
            <a:r>
              <a:rPr lang="en-US" sz="4000" b="1" dirty="0" err="1">
                <a:solidFill>
                  <a:srgbClr val="FFFFFF"/>
                </a:solidFill>
                <a:latin typeface="Arial" pitchFamily="34" charset="0"/>
                <a:ea typeface="MS PGothic" pitchFamily="34" charset="-128"/>
                <a:cs typeface="Times New Roman" pitchFamily="18" charset="0"/>
              </a:rPr>
              <a:t>đề</a:t>
            </a:r>
            <a:r>
              <a:rPr lang="en-US" sz="4000" b="1" dirty="0">
                <a:solidFill>
                  <a:srgbClr val="FFFFFF"/>
                </a:solidFill>
                <a:latin typeface="Arial" pitchFamily="34" charset="0"/>
                <a:ea typeface="MS PGothic" pitchFamily="34" charset="-128"/>
                <a:cs typeface="Times New Roman" pitchFamily="18" charset="0"/>
              </a:rPr>
              <a:t> #2: </a:t>
            </a:r>
            <a:r>
              <a:rPr lang="en-US" sz="4000" b="1" dirty="0" err="1">
                <a:solidFill>
                  <a:srgbClr val="FFFFFF"/>
                </a:solidFill>
                <a:latin typeface="Arial" pitchFamily="34" charset="0"/>
                <a:ea typeface="MS PGothic" pitchFamily="34" charset="-128"/>
                <a:cs typeface="Times New Roman" pitchFamily="18" charset="0"/>
              </a:rPr>
              <a:t>Chủ</a:t>
            </a:r>
            <a:r>
              <a:rPr lang="en-US" sz="4000" b="1" dirty="0">
                <a:solidFill>
                  <a:srgbClr val="FFFFFF"/>
                </a:solidFill>
                <a:latin typeface="Arial" pitchFamily="34" charset="0"/>
                <a:ea typeface="MS PGothic" pitchFamily="34" charset="-128"/>
                <a:cs typeface="Times New Roman" pitchFamily="18" charset="0"/>
              </a:rPr>
              <a:t> </a:t>
            </a:r>
            <a:r>
              <a:rPr lang="en-US" sz="4000" b="1" dirty="0" err="1">
                <a:solidFill>
                  <a:srgbClr val="FFFFFF"/>
                </a:solidFill>
                <a:latin typeface="Arial" pitchFamily="34" charset="0"/>
                <a:ea typeface="MS PGothic" pitchFamily="34" charset="-128"/>
                <a:cs typeface="Times New Roman" pitchFamily="18" charset="0"/>
              </a:rPr>
              <a:t>nghĩa</a:t>
            </a:r>
            <a:r>
              <a:rPr lang="en-US" sz="4000" b="1" dirty="0">
                <a:solidFill>
                  <a:srgbClr val="FFFFFF"/>
                </a:solidFill>
                <a:latin typeface="Arial" pitchFamily="34" charset="0"/>
                <a:ea typeface="MS PGothic" pitchFamily="34" charset="-128"/>
                <a:cs typeface="Times New Roman" pitchFamily="18" charset="0"/>
              </a:rPr>
              <a:t> </a:t>
            </a:r>
            <a:r>
              <a:rPr lang="en-US" sz="4000" b="1" dirty="0" err="1">
                <a:solidFill>
                  <a:srgbClr val="FFFFFF"/>
                </a:solidFill>
                <a:latin typeface="Arial" pitchFamily="34" charset="0"/>
                <a:ea typeface="MS PGothic" pitchFamily="34" charset="-128"/>
                <a:cs typeface="Times New Roman" pitchFamily="18" charset="0"/>
              </a:rPr>
              <a:t>khoe</a:t>
            </a:r>
            <a:r>
              <a:rPr lang="en-US" sz="4000" b="1" dirty="0">
                <a:solidFill>
                  <a:srgbClr val="FFFFFF"/>
                </a:solidFill>
                <a:latin typeface="Arial" pitchFamily="34" charset="0"/>
                <a:ea typeface="MS PGothic" pitchFamily="34" charset="-128"/>
                <a:cs typeface="Times New Roman" pitchFamily="18" charset="0"/>
              </a:rPr>
              <a:t> </a:t>
            </a:r>
            <a:r>
              <a:rPr lang="en-US" sz="4000" b="1" dirty="0" err="1">
                <a:solidFill>
                  <a:srgbClr val="FFFFFF"/>
                </a:solidFill>
                <a:latin typeface="Arial" pitchFamily="34" charset="0"/>
                <a:ea typeface="MS PGothic" pitchFamily="34" charset="-128"/>
                <a:cs typeface="Times New Roman" pitchFamily="18" charset="0"/>
              </a:rPr>
              <a:t>khoang</a:t>
            </a:r>
            <a:endParaRPr lang="en-US" sz="4000" b="1" dirty="0">
              <a:solidFill>
                <a:srgbClr val="FFFFFF"/>
              </a:solidFill>
              <a:latin typeface="Arial" pitchFamily="34" charset="0"/>
              <a:ea typeface="MS PGothic" pitchFamily="34" charset="-128"/>
              <a:cs typeface="Times New Roman" pitchFamily="18" charset="0"/>
            </a:endParaRPr>
          </a:p>
        </p:txBody>
      </p:sp>
      <p:sp>
        <p:nvSpPr>
          <p:cNvPr id="430087" name="Text Box 18"/>
          <p:cNvSpPr txBox="1">
            <a:spLocks noChangeArrowheads="1"/>
          </p:cNvSpPr>
          <p:nvPr/>
        </p:nvSpPr>
        <p:spPr bwMode="auto">
          <a:xfrm>
            <a:off x="838200" y="6488113"/>
            <a:ext cx="8229600" cy="369887"/>
          </a:xfrm>
          <a:prstGeom prst="rect">
            <a:avLst/>
          </a:prstGeom>
          <a:noFill/>
          <a:ln w="9525">
            <a:noFill/>
            <a:miter lim="800000"/>
            <a:headEnd/>
            <a:tailEnd/>
          </a:ln>
        </p:spPr>
        <p:txBody>
          <a:bodyPr>
            <a:spAutoFit/>
          </a:bodyPr>
          <a:lstStyle/>
          <a:p>
            <a:pPr algn="r" fontAlgn="base">
              <a:spcBef>
                <a:spcPct val="50000"/>
              </a:spcBef>
              <a:spcAft>
                <a:spcPct val="0"/>
              </a:spcAft>
            </a:pPr>
            <a:r>
              <a:rPr lang="en-US" b="1" i="1">
                <a:solidFill>
                  <a:srgbClr val="000000"/>
                </a:solidFill>
                <a:latin typeface="Arial" pitchFamily="34" charset="0"/>
                <a:ea typeface="MS PGothic" pitchFamily="34" charset="-128"/>
                <a:cs typeface="Times New Roman" pitchFamily="18" charset="0"/>
              </a:rPr>
              <a:t>Jeremy Chew, East Asia School of Theology, Singapore</a:t>
            </a:r>
            <a:endParaRPr lang="en-GB" b="1" i="1">
              <a:solidFill>
                <a:srgbClr val="000000"/>
              </a:solidFill>
              <a:latin typeface="Arial" pitchFamily="34" charset="0"/>
              <a:ea typeface="MS PGothic" pitchFamily="34" charset="-128"/>
              <a:cs typeface="Times New Roman" pitchFamily="18" charset="0"/>
            </a:endParaRPr>
          </a:p>
        </p:txBody>
      </p:sp>
      <p:sp>
        <p:nvSpPr>
          <p:cNvPr id="8" name="Title 1"/>
          <p:cNvSpPr txBox="1">
            <a:spLocks/>
          </p:cNvSpPr>
          <p:nvPr/>
        </p:nvSpPr>
        <p:spPr bwMode="auto">
          <a:xfrm>
            <a:off x="-107950" y="476250"/>
            <a:ext cx="2159000" cy="5334000"/>
          </a:xfrm>
          <a:prstGeom prst="rect">
            <a:avLst/>
          </a:prstGeom>
          <a:noFill/>
          <a:ln w="9525">
            <a:noFill/>
            <a:miter lim="800000"/>
            <a:headEnd/>
            <a:tailEnd/>
          </a:ln>
        </p:spPr>
        <p:txBody>
          <a:bodyPr lIns="91429" tIns="45714" rIns="91429" bIns="45714" anchor="ctr"/>
          <a:lstStyle/>
          <a:p>
            <a:pPr algn="ctr" eaLnBrk="0" fontAlgn="base" hangingPunct="0">
              <a:spcBef>
                <a:spcPct val="0"/>
              </a:spcBef>
              <a:spcAft>
                <a:spcPct val="0"/>
              </a:spcAft>
            </a:pPr>
            <a:r>
              <a:rPr lang="en-US" sz="49600" dirty="0">
                <a:solidFill>
                  <a:srgbClr val="FFFF00"/>
                </a:solidFill>
                <a:latin typeface="Times New Roman" pitchFamily="18" charset="0"/>
                <a:ea typeface="MS PGothic" pitchFamily="34" charset="-128"/>
                <a:cs typeface="Times New Roman" pitchFamily="18" charset="0"/>
              </a:rPr>
              <a:t>I</a:t>
            </a:r>
            <a:endParaRPr lang="en-US" sz="16600" dirty="0">
              <a:solidFill>
                <a:srgbClr val="E3EBF1"/>
              </a:solidFill>
              <a:latin typeface="Arial" pitchFamily="34" charset="0"/>
              <a:ea typeface="MS PGothic" pitchFamily="34" charset="-128"/>
              <a:cs typeface="Arial" pitchFamily="34" charset="0"/>
            </a:endParaRPr>
          </a:p>
        </p:txBody>
      </p:sp>
      <p:sp>
        <p:nvSpPr>
          <p:cNvPr id="9" name="Text Box 3" descr="EXPTEXTB"/>
          <p:cNvSpPr txBox="1">
            <a:spLocks noChangeArrowheads="1"/>
          </p:cNvSpPr>
          <p:nvPr/>
        </p:nvSpPr>
        <p:spPr bwMode="auto">
          <a:xfrm>
            <a:off x="1905000" y="927100"/>
            <a:ext cx="7239000" cy="1274763"/>
          </a:xfrm>
          <a:prstGeom prst="rect">
            <a:avLst/>
          </a:prstGeom>
          <a:noFill/>
          <a:ln>
            <a:noFill/>
          </a:ln>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en-US" b="1" u="sng" dirty="0" err="1">
                <a:solidFill>
                  <a:srgbClr val="FFFFFF"/>
                </a:solidFill>
                <a:latin typeface="Arial" charset="0"/>
                <a:cs typeface="Times New Roman" charset="0"/>
              </a:rPr>
              <a:t>Định</a:t>
            </a:r>
            <a:r>
              <a:rPr lang="en-US" b="1" u="sng" dirty="0">
                <a:solidFill>
                  <a:srgbClr val="FFFFFF"/>
                </a:solidFill>
                <a:latin typeface="Arial" charset="0"/>
                <a:cs typeface="Times New Roman" charset="0"/>
              </a:rPr>
              <a:t> </a:t>
            </a:r>
            <a:r>
              <a:rPr lang="en-US" b="1" u="sng" dirty="0" err="1">
                <a:solidFill>
                  <a:srgbClr val="FFFFFF"/>
                </a:solidFill>
                <a:latin typeface="Arial" charset="0"/>
                <a:cs typeface="Times New Roman" charset="0"/>
              </a:rPr>
              <a:t>nghĩa</a:t>
            </a:r>
            <a:endParaRPr lang="en-US" b="1" u="sng" dirty="0">
              <a:solidFill>
                <a:srgbClr val="FFFFFF"/>
              </a:solidFill>
              <a:latin typeface="Arial" charset="0"/>
              <a:cs typeface="Times New Roman" charset="0"/>
            </a:endParaRPr>
          </a:p>
          <a:p>
            <a:pPr eaLnBrk="1" hangingPunct="1">
              <a:spcBef>
                <a:spcPct val="20000"/>
              </a:spcBef>
            </a:pPr>
            <a:r>
              <a:rPr lang="en-US" b="1" dirty="0">
                <a:solidFill>
                  <a:srgbClr val="FFFFFF"/>
                </a:solidFill>
                <a:latin typeface="Arial" charset="0"/>
                <a:cs typeface="Times New Roman" charset="0"/>
              </a:rPr>
              <a:t>"</a:t>
            </a:r>
            <a:r>
              <a:rPr lang="en-US" b="1" dirty="0">
                <a:solidFill>
                  <a:srgbClr val="FFFFFF"/>
                </a:solidFill>
                <a:effectLst>
                  <a:outerShdw blurRad="38100" dist="38100" dir="2700000" algn="tl">
                    <a:srgbClr val="DDDDDD"/>
                  </a:outerShdw>
                </a:effectLst>
                <a:latin typeface="Arial" charset="0"/>
                <a:cs typeface="Times New Roman" charset="0"/>
              </a:rPr>
              <a:t> </a:t>
            </a:r>
            <a:r>
              <a:rPr lang="en-US" b="1" dirty="0" err="1">
                <a:solidFill>
                  <a:srgbClr val="FFFFFF"/>
                </a:solidFill>
                <a:effectLst>
                  <a:outerShdw blurRad="38100" dist="38100" dir="2700000" algn="tl">
                    <a:srgbClr val="DDDDDD"/>
                  </a:outerShdw>
                </a:effectLst>
                <a:latin typeface="Arial" charset="0"/>
                <a:cs typeface="Times New Roman" charset="0"/>
              </a:rPr>
              <a:t>Chủ</a:t>
            </a:r>
            <a:r>
              <a:rPr lang="en-US" b="1" dirty="0">
                <a:solidFill>
                  <a:srgbClr val="FFFFFF"/>
                </a:solidFill>
                <a:effectLst>
                  <a:outerShdw blurRad="38100" dist="38100" dir="2700000" algn="tl">
                    <a:srgbClr val="DDDDDD"/>
                  </a:outerShdw>
                </a:effectLst>
                <a:latin typeface="Arial" charset="0"/>
                <a:cs typeface="Times New Roman" charset="0"/>
              </a:rPr>
              <a:t> </a:t>
            </a:r>
            <a:r>
              <a:rPr lang="en-US" b="1" dirty="0" err="1">
                <a:solidFill>
                  <a:srgbClr val="FFFFFF"/>
                </a:solidFill>
                <a:effectLst>
                  <a:outerShdw blurRad="38100" dist="38100" dir="2700000" algn="tl">
                    <a:srgbClr val="DDDDDD"/>
                  </a:outerShdw>
                </a:effectLst>
                <a:latin typeface="Arial" charset="0"/>
                <a:cs typeface="Times New Roman" charset="0"/>
              </a:rPr>
              <a:t>nghĩa</a:t>
            </a:r>
            <a:r>
              <a:rPr lang="en-US" b="1" dirty="0">
                <a:solidFill>
                  <a:srgbClr val="FFFFFF"/>
                </a:solidFill>
                <a:effectLst>
                  <a:outerShdw blurRad="38100" dist="38100" dir="2700000" algn="tl">
                    <a:srgbClr val="DDDDDD"/>
                  </a:outerShdw>
                </a:effectLst>
                <a:latin typeface="Arial" charset="0"/>
                <a:cs typeface="Times New Roman" charset="0"/>
              </a:rPr>
              <a:t> </a:t>
            </a:r>
            <a:r>
              <a:rPr lang="en-US" b="1" dirty="0" err="1">
                <a:solidFill>
                  <a:srgbClr val="FFFFFF"/>
                </a:solidFill>
                <a:effectLst>
                  <a:outerShdw blurRad="38100" dist="38100" dir="2700000" algn="tl">
                    <a:srgbClr val="DDDDDD"/>
                  </a:outerShdw>
                </a:effectLst>
                <a:latin typeface="Arial" charset="0"/>
                <a:cs typeface="Times New Roman" charset="0"/>
              </a:rPr>
              <a:t>khoe</a:t>
            </a:r>
            <a:r>
              <a:rPr lang="en-US" b="1" dirty="0">
                <a:solidFill>
                  <a:srgbClr val="FFFFFF"/>
                </a:solidFill>
                <a:effectLst>
                  <a:outerShdw blurRad="38100" dist="38100" dir="2700000" algn="tl">
                    <a:srgbClr val="DDDDDD"/>
                  </a:outerShdw>
                </a:effectLst>
                <a:latin typeface="Arial" charset="0"/>
                <a:cs typeface="Times New Roman" charset="0"/>
              </a:rPr>
              <a:t> </a:t>
            </a:r>
            <a:r>
              <a:rPr lang="en-US" b="1" dirty="0" err="1">
                <a:solidFill>
                  <a:srgbClr val="FFFFFF"/>
                </a:solidFill>
                <a:effectLst>
                  <a:outerShdw blurRad="38100" dist="38100" dir="2700000" algn="tl">
                    <a:srgbClr val="DDDDDD"/>
                  </a:outerShdw>
                </a:effectLst>
                <a:latin typeface="Arial" charset="0"/>
                <a:cs typeface="Times New Roman" charset="0"/>
              </a:rPr>
              <a:t>khoang</a:t>
            </a:r>
            <a:r>
              <a:rPr lang="en-US" b="1" dirty="0">
                <a:solidFill>
                  <a:srgbClr val="FFFFFF"/>
                </a:solidFill>
                <a:effectLst>
                  <a:outerShdw blurRad="38100" dist="38100" dir="2700000" algn="tl">
                    <a:srgbClr val="DDDDDD"/>
                  </a:outerShdw>
                </a:effectLst>
                <a:latin typeface="Arial" charset="0"/>
                <a:cs typeface="Times New Roman" charset="0"/>
              </a:rPr>
              <a:t> </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là</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sự</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khoe</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khoang</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về</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sự</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sở</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hữu</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một</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tôn</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giáo</a:t>
            </a:r>
            <a:r>
              <a:rPr lang="en-GB" b="1" dirty="0">
                <a:solidFill>
                  <a:srgbClr val="FFFFFF"/>
                </a:solidFill>
                <a:latin typeface="Arial" charset="0"/>
                <a:cs typeface="Times New Roman" charset="0"/>
              </a:rPr>
              <a:t> “</a:t>
            </a:r>
            <a:r>
              <a:rPr lang="en-GB" b="1" dirty="0" err="1">
                <a:solidFill>
                  <a:srgbClr val="FFFFFF"/>
                </a:solidFill>
                <a:latin typeface="Arial" charset="0"/>
                <a:cs typeface="Times New Roman" charset="0"/>
              </a:rPr>
              <a:t>đúng</a:t>
            </a:r>
            <a:r>
              <a:rPr lang="en-GB" b="1" dirty="0">
                <a:solidFill>
                  <a:srgbClr val="FFFFFF"/>
                </a:solidFill>
                <a:latin typeface="Arial" charset="0"/>
                <a:cs typeface="Times New Roman" charset="0"/>
              </a:rPr>
              <a:t>.”</a:t>
            </a:r>
          </a:p>
        </p:txBody>
      </p:sp>
      <p:sp>
        <p:nvSpPr>
          <p:cNvPr id="10" name="Text Box 4"/>
          <p:cNvSpPr txBox="1">
            <a:spLocks noChangeArrowheads="1"/>
          </p:cNvSpPr>
          <p:nvPr/>
        </p:nvSpPr>
        <p:spPr bwMode="auto">
          <a:xfrm>
            <a:off x="1913545" y="2251075"/>
            <a:ext cx="7306654" cy="1274763"/>
          </a:xfrm>
          <a:prstGeom prst="rect">
            <a:avLst/>
          </a:prstGeom>
          <a:noFill/>
          <a:ln>
            <a:noFill/>
          </a:ln>
        </p:spPr>
        <p:txBody>
          <a:bodyPr wrap="square">
            <a:spAutoFit/>
          </a:bodyPr>
          <a:lstStyle>
            <a:lvl1pPr>
              <a:defRPr sz="3200">
                <a:solidFill>
                  <a:schemeClr val="tx1"/>
                </a:solidFill>
                <a:latin typeface="Times New Roman" charset="0"/>
                <a:ea typeface="MS PGothic"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hangingPunct="0">
              <a:buFont typeface="Wingdings" charset="0"/>
              <a:defRPr sz="2000">
                <a:solidFill>
                  <a:schemeClr val="tx1"/>
                </a:solidFill>
                <a:latin typeface="Times New Roman" charset="0"/>
                <a:ea typeface="Times New Roman" charset="0"/>
                <a:cs typeface="Times New Roman" charset="0"/>
              </a:defRPr>
            </a:lvl6pPr>
            <a:lvl7pPr eaLnBrk="0" hangingPunct="0">
              <a:buFont typeface="Wingdings" charset="0"/>
              <a:defRPr sz="2000">
                <a:solidFill>
                  <a:schemeClr val="tx1"/>
                </a:solidFill>
                <a:latin typeface="Times New Roman" charset="0"/>
                <a:ea typeface="Times New Roman" charset="0"/>
                <a:cs typeface="Times New Roman" charset="0"/>
              </a:defRPr>
            </a:lvl7pPr>
            <a:lvl8pPr eaLnBrk="0" hangingPunct="0">
              <a:buFont typeface="Wingdings" charset="0"/>
              <a:defRPr sz="2000">
                <a:solidFill>
                  <a:schemeClr val="tx1"/>
                </a:solidFill>
                <a:latin typeface="Times New Roman" charset="0"/>
                <a:ea typeface="Times New Roman" charset="0"/>
                <a:cs typeface="Times New Roman" charset="0"/>
              </a:defRPr>
            </a:lvl8pPr>
            <a:lvl9pPr eaLnBrk="0" hangingPunct="0">
              <a:buFont typeface="Wingdings" charset="0"/>
              <a:defRPr sz="2000">
                <a:solidFill>
                  <a:schemeClr val="tx1"/>
                </a:solidFill>
                <a:latin typeface="Times New Roman" charset="0"/>
                <a:ea typeface="Times New Roman" charset="0"/>
                <a:cs typeface="Times New Roman" charset="0"/>
              </a:defRPr>
            </a:lvl9pPr>
          </a:lstStyle>
          <a:p>
            <a:pPr eaLnBrk="1" hangingPunct="1">
              <a:spcBef>
                <a:spcPct val="50000"/>
              </a:spcBef>
            </a:pPr>
            <a:r>
              <a:rPr lang="en-GB" sz="2400" b="1" u="sng">
                <a:solidFill>
                  <a:srgbClr val="FFFFFF"/>
                </a:solidFill>
                <a:latin typeface="Arial" charset="0"/>
              </a:rPr>
              <a:t>Trong </a:t>
            </a:r>
            <a:r>
              <a:rPr lang="en-US" sz="2400" b="1" u="sng">
                <a:solidFill>
                  <a:srgbClr val="FFFFFF"/>
                </a:solidFill>
                <a:latin typeface="Arial" charset="0"/>
              </a:rPr>
              <a:t>Galati:</a:t>
            </a:r>
          </a:p>
          <a:p>
            <a:pPr eaLnBrk="1" hangingPunct="1">
              <a:spcBef>
                <a:spcPct val="20000"/>
              </a:spcBef>
            </a:pPr>
            <a:r>
              <a:rPr lang="en-US" sz="2400" b="1">
                <a:solidFill>
                  <a:srgbClr val="FFFFFF"/>
                </a:solidFill>
                <a:latin typeface="Arial" charset="0"/>
              </a:rPr>
              <a:t>Kiêu hãnh khi kiểm soát hoạt động tôn giáo đúng đắn (vd luật về thức ăn, phép cắt bì)</a:t>
            </a:r>
            <a:endParaRPr lang="en-GB" sz="2400" b="1">
              <a:solidFill>
                <a:srgbClr val="FFFFFF"/>
              </a:solidFill>
              <a:latin typeface="Arial" charset="0"/>
            </a:endParaRPr>
          </a:p>
        </p:txBody>
      </p:sp>
      <p:sp>
        <p:nvSpPr>
          <p:cNvPr id="11" name="Text Box 5"/>
          <p:cNvSpPr txBox="1">
            <a:spLocks noChangeArrowheads="1"/>
          </p:cNvSpPr>
          <p:nvPr/>
        </p:nvSpPr>
        <p:spPr bwMode="auto">
          <a:xfrm>
            <a:off x="1905000" y="3575050"/>
            <a:ext cx="7239000" cy="1274763"/>
          </a:xfrm>
          <a:prstGeom prst="rect">
            <a:avLst/>
          </a:prstGeom>
          <a:noFill/>
          <a:ln>
            <a:noFill/>
          </a:ln>
        </p:spPr>
        <p:txBody>
          <a:bodyPr wrap="square">
            <a:spAutoFit/>
          </a:bodyPr>
          <a:lstStyle>
            <a:lvl1pPr>
              <a:defRPr sz="3200">
                <a:solidFill>
                  <a:schemeClr val="tx1"/>
                </a:solidFill>
                <a:latin typeface="Times New Roman" charset="0"/>
                <a:ea typeface="MS PGothic"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hangingPunct="0">
              <a:buFont typeface="Wingdings" charset="0"/>
              <a:defRPr sz="2000">
                <a:solidFill>
                  <a:schemeClr val="tx1"/>
                </a:solidFill>
                <a:latin typeface="Times New Roman" charset="0"/>
                <a:ea typeface="Times New Roman" charset="0"/>
                <a:cs typeface="Times New Roman" charset="0"/>
              </a:defRPr>
            </a:lvl6pPr>
            <a:lvl7pPr eaLnBrk="0" hangingPunct="0">
              <a:buFont typeface="Wingdings" charset="0"/>
              <a:defRPr sz="2000">
                <a:solidFill>
                  <a:schemeClr val="tx1"/>
                </a:solidFill>
                <a:latin typeface="Times New Roman" charset="0"/>
                <a:ea typeface="Times New Roman" charset="0"/>
                <a:cs typeface="Times New Roman" charset="0"/>
              </a:defRPr>
            </a:lvl7pPr>
            <a:lvl8pPr eaLnBrk="0" hangingPunct="0">
              <a:buFont typeface="Wingdings" charset="0"/>
              <a:defRPr sz="2000">
                <a:solidFill>
                  <a:schemeClr val="tx1"/>
                </a:solidFill>
                <a:latin typeface="Times New Roman" charset="0"/>
                <a:ea typeface="Times New Roman" charset="0"/>
                <a:cs typeface="Times New Roman" charset="0"/>
              </a:defRPr>
            </a:lvl8pPr>
            <a:lvl9pPr eaLnBrk="0" hangingPunct="0">
              <a:buFont typeface="Wingdings" charset="0"/>
              <a:defRPr sz="2000">
                <a:solidFill>
                  <a:schemeClr val="tx1"/>
                </a:solidFill>
                <a:latin typeface="Times New Roman" charset="0"/>
                <a:ea typeface="Times New Roman" charset="0"/>
                <a:cs typeface="Times New Roman" charset="0"/>
              </a:defRPr>
            </a:lvl9pPr>
          </a:lstStyle>
          <a:p>
            <a:pPr eaLnBrk="1" hangingPunct="1">
              <a:spcBef>
                <a:spcPct val="50000"/>
              </a:spcBef>
            </a:pPr>
            <a:r>
              <a:rPr lang="en-US" sz="2400" b="1" u="sng">
                <a:solidFill>
                  <a:srgbClr val="FFFFFF"/>
                </a:solidFill>
                <a:latin typeface="Arial" charset="0"/>
              </a:rPr>
              <a:t>Ngày nay:</a:t>
            </a:r>
          </a:p>
          <a:p>
            <a:pPr eaLnBrk="1" hangingPunct="1">
              <a:spcBef>
                <a:spcPct val="20000"/>
              </a:spcBef>
            </a:pPr>
            <a:r>
              <a:rPr lang="en-US" sz="2400" b="1">
                <a:solidFill>
                  <a:srgbClr val="FFFFFF"/>
                </a:solidFill>
                <a:latin typeface="Arial" charset="0"/>
              </a:rPr>
              <a:t>Kiêu hãnh khi làm đúng tín lý, khi ở trong Ht “đúng”, thi hành đúng mục vụ. </a:t>
            </a:r>
            <a:endParaRPr lang="en-GB" sz="2400" b="1">
              <a:solidFill>
                <a:srgbClr val="FFFFFF"/>
              </a:solidFill>
              <a:latin typeface="Arial" charset="0"/>
            </a:endParaRPr>
          </a:p>
        </p:txBody>
      </p:sp>
      <p:sp>
        <p:nvSpPr>
          <p:cNvPr id="12" name="Text Box 6"/>
          <p:cNvSpPr txBox="1">
            <a:spLocks noChangeArrowheads="1"/>
          </p:cNvSpPr>
          <p:nvPr/>
        </p:nvSpPr>
        <p:spPr bwMode="auto">
          <a:xfrm>
            <a:off x="1913545" y="4899025"/>
            <a:ext cx="7306654" cy="1643527"/>
          </a:xfrm>
          <a:prstGeom prst="rect">
            <a:avLst/>
          </a:prstGeom>
          <a:noFill/>
          <a:ln>
            <a:noFill/>
          </a:ln>
        </p:spPr>
        <p:txBody>
          <a:bodyPr wrap="square">
            <a:spAutoFit/>
          </a:bodyPr>
          <a:lstStyle>
            <a:lvl1pPr>
              <a:defRPr sz="3200">
                <a:solidFill>
                  <a:schemeClr val="tx1"/>
                </a:solidFill>
                <a:latin typeface="Times New Roman" charset="0"/>
                <a:ea typeface="MS PGothic"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hangingPunct="0">
              <a:buFont typeface="Wingdings" charset="0"/>
              <a:defRPr sz="2000">
                <a:solidFill>
                  <a:schemeClr val="tx1"/>
                </a:solidFill>
                <a:latin typeface="Times New Roman" charset="0"/>
                <a:ea typeface="Times New Roman" charset="0"/>
                <a:cs typeface="Times New Roman" charset="0"/>
              </a:defRPr>
            </a:lvl6pPr>
            <a:lvl7pPr eaLnBrk="0" hangingPunct="0">
              <a:buFont typeface="Wingdings" charset="0"/>
              <a:defRPr sz="2000">
                <a:solidFill>
                  <a:schemeClr val="tx1"/>
                </a:solidFill>
                <a:latin typeface="Times New Roman" charset="0"/>
                <a:ea typeface="Times New Roman" charset="0"/>
                <a:cs typeface="Times New Roman" charset="0"/>
              </a:defRPr>
            </a:lvl7pPr>
            <a:lvl8pPr eaLnBrk="0" hangingPunct="0">
              <a:buFont typeface="Wingdings" charset="0"/>
              <a:defRPr sz="2000">
                <a:solidFill>
                  <a:schemeClr val="tx1"/>
                </a:solidFill>
                <a:latin typeface="Times New Roman" charset="0"/>
                <a:ea typeface="Times New Roman" charset="0"/>
                <a:cs typeface="Times New Roman" charset="0"/>
              </a:defRPr>
            </a:lvl8pPr>
            <a:lvl9pPr eaLnBrk="0" hangingPunct="0">
              <a:buFont typeface="Wingdings" charset="0"/>
              <a:defRPr sz="2000">
                <a:solidFill>
                  <a:schemeClr val="tx1"/>
                </a:solidFill>
                <a:latin typeface="Times New Roman" charset="0"/>
                <a:ea typeface="Times New Roman" charset="0"/>
                <a:cs typeface="Times New Roman" charset="0"/>
              </a:defRPr>
            </a:lvl9pPr>
          </a:lstStyle>
          <a:p>
            <a:pPr eaLnBrk="1" hangingPunct="1">
              <a:spcBef>
                <a:spcPct val="50000"/>
              </a:spcBef>
            </a:pPr>
            <a:r>
              <a:rPr lang="en-US" sz="2400" b="1" u="sng">
                <a:solidFill>
                  <a:srgbClr val="FFFFFF"/>
                </a:solidFill>
                <a:latin typeface="Arial" charset="0"/>
              </a:rPr>
              <a:t>Bài học:</a:t>
            </a:r>
          </a:p>
          <a:p>
            <a:pPr eaLnBrk="1" hangingPunct="1">
              <a:spcBef>
                <a:spcPct val="20000"/>
              </a:spcBef>
            </a:pPr>
            <a:r>
              <a:rPr lang="en-GB" sz="2400" b="1">
                <a:solidFill>
                  <a:srgbClr val="FFFFFF"/>
                </a:solidFill>
                <a:latin typeface="Arial" charset="0"/>
              </a:rPr>
              <a:t>Chúng ta là ai là bởi ân điển của Chúa chứ không vì cớ chính chúng ta hay những gì chúng ta làm. </a:t>
            </a:r>
          </a:p>
        </p:txBody>
      </p:sp>
      <p:sp>
        <p:nvSpPr>
          <p:cNvPr id="13" name="Text Box 18"/>
          <p:cNvSpPr txBox="1">
            <a:spLocks noChangeArrowheads="1"/>
          </p:cNvSpPr>
          <p:nvPr/>
        </p:nvSpPr>
        <p:spPr bwMode="auto">
          <a:xfrm>
            <a:off x="1676400" y="6477000"/>
            <a:ext cx="7306654" cy="369887"/>
          </a:xfrm>
          <a:prstGeom prst="rect">
            <a:avLst/>
          </a:prstGeom>
          <a:noFill/>
          <a:ln>
            <a:noFill/>
          </a:ln>
        </p:spPr>
        <p:txBody>
          <a:bodyPr wrap="square">
            <a:spAutoFit/>
          </a:bodyPr>
          <a:lstStyle>
            <a:lvl1pPr>
              <a:defRPr sz="3200">
                <a:solidFill>
                  <a:schemeClr val="tx1"/>
                </a:solidFill>
                <a:latin typeface="Times New Roman" charset="0"/>
                <a:ea typeface="MS PGothic" charset="0"/>
                <a:cs typeface="Times New Roman" charset="0"/>
              </a:defRPr>
            </a:lvl1pPr>
            <a:lvl2pPr>
              <a:defRPr sz="2800">
                <a:solidFill>
                  <a:schemeClr val="tx1"/>
                </a:solidFill>
                <a:latin typeface="Times New Roman" charset="0"/>
                <a:ea typeface="Times New Roman" charset="0"/>
                <a:cs typeface="Times New Roman" charset="0"/>
              </a:defRPr>
            </a:lvl2pPr>
            <a:lvl3pPr>
              <a:defRPr sz="2400">
                <a:solidFill>
                  <a:schemeClr val="tx1"/>
                </a:solidFill>
                <a:latin typeface="Times New Roman" charset="0"/>
                <a:ea typeface="Times New Roman" charset="0"/>
                <a:cs typeface="Times New Roman" charset="0"/>
              </a:defRPr>
            </a:lvl3pPr>
            <a:lvl4pPr>
              <a:defRPr sz="2000">
                <a:solidFill>
                  <a:schemeClr val="tx1"/>
                </a:solidFill>
                <a:latin typeface="Times New Roman" charset="0"/>
                <a:ea typeface="Times New Roman" charset="0"/>
                <a:cs typeface="Times New Roman" charset="0"/>
              </a:defRPr>
            </a:lvl4pPr>
            <a:lvl5pPr>
              <a:defRPr sz="2000">
                <a:solidFill>
                  <a:schemeClr val="tx1"/>
                </a:solidFill>
                <a:latin typeface="Times New Roman" charset="0"/>
                <a:ea typeface="Times New Roman" charset="0"/>
                <a:cs typeface="Times New Roman" charset="0"/>
              </a:defRPr>
            </a:lvl5pPr>
            <a:lvl6pPr eaLnBrk="0" hangingPunct="0">
              <a:buFont typeface="Wingdings" charset="0"/>
              <a:defRPr sz="2000">
                <a:solidFill>
                  <a:schemeClr val="tx1"/>
                </a:solidFill>
                <a:latin typeface="Times New Roman" charset="0"/>
                <a:ea typeface="Times New Roman" charset="0"/>
                <a:cs typeface="Times New Roman" charset="0"/>
              </a:defRPr>
            </a:lvl6pPr>
            <a:lvl7pPr eaLnBrk="0" hangingPunct="0">
              <a:buFont typeface="Wingdings" charset="0"/>
              <a:defRPr sz="2000">
                <a:solidFill>
                  <a:schemeClr val="tx1"/>
                </a:solidFill>
                <a:latin typeface="Times New Roman" charset="0"/>
                <a:ea typeface="Times New Roman" charset="0"/>
                <a:cs typeface="Times New Roman" charset="0"/>
              </a:defRPr>
            </a:lvl7pPr>
            <a:lvl8pPr eaLnBrk="0" hangingPunct="0">
              <a:buFont typeface="Wingdings" charset="0"/>
              <a:defRPr sz="2000">
                <a:solidFill>
                  <a:schemeClr val="tx1"/>
                </a:solidFill>
                <a:latin typeface="Times New Roman" charset="0"/>
                <a:ea typeface="Times New Roman" charset="0"/>
                <a:cs typeface="Times New Roman" charset="0"/>
              </a:defRPr>
            </a:lvl8pPr>
            <a:lvl9pPr eaLnBrk="0" hangingPunct="0">
              <a:buFont typeface="Wingdings" charset="0"/>
              <a:defRPr sz="2000">
                <a:solidFill>
                  <a:schemeClr val="tx1"/>
                </a:solidFill>
                <a:latin typeface="Times New Roman" charset="0"/>
                <a:ea typeface="Times New Roman" charset="0"/>
                <a:cs typeface="Times New Roman" charset="0"/>
              </a:defRPr>
            </a:lvl9pPr>
          </a:lstStyle>
          <a:p>
            <a:pPr algn="r" eaLnBrk="1" hangingPunct="1">
              <a:spcBef>
                <a:spcPct val="50000"/>
              </a:spcBef>
            </a:pPr>
            <a:r>
              <a:rPr lang="en-US" sz="1800" b="1" i="1" dirty="0">
                <a:solidFill>
                  <a:srgbClr val="FFFFFF"/>
                </a:solidFill>
                <a:latin typeface="Arial" charset="0"/>
              </a:rPr>
              <a:t>Jeremy Chew, East Asia School of Theology, Singapore</a:t>
            </a:r>
            <a:endParaRPr lang="en-GB" sz="1800" b="1" i="1" dirty="0">
              <a:solidFill>
                <a:srgbClr val="FFFFFF"/>
              </a:solidFill>
              <a:latin typeface="Arial"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autoUpdateAnimBg="0"/>
      <p:bldP spid="11" grpId="0" autoUpdateAnimBg="0"/>
      <p:bldP spid="12"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SimSun" charset="0"/>
                <a:cs typeface="SimSun" charset="0"/>
              </a:rPr>
              <a:t/>
            </a:r>
            <a:br>
              <a:rPr lang="en-US" altLang="zh-CN" smtClean="0">
                <a:solidFill>
                  <a:srgbClr val="FFFFFF"/>
                </a:solidFill>
                <a:latin typeface="Times New Roman" charset="0"/>
                <a:ea typeface="SimSun" charset="0"/>
                <a:cs typeface="SimSun" charset="0"/>
              </a:rPr>
            </a:b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SimSun" charset="0"/>
                <a:cs typeface="SimSun" charset="0"/>
              </a:rPr>
              <a:t/>
            </a:r>
            <a:br>
              <a:rPr lang="en-US" altLang="zh-CN" smtClean="0">
                <a:solidFill>
                  <a:srgbClr val="FFFFFF"/>
                </a:solidFill>
                <a:latin typeface="Times New Roman" charset="0"/>
                <a:ea typeface="SimSun" charset="0"/>
                <a:cs typeface="SimSun" charset="0"/>
              </a:rPr>
            </a:b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eaLnBrk="0" fontAlgn="base" hangingPunct="0">
              <a:spcBef>
                <a:spcPct val="0"/>
              </a:spcBef>
              <a:spcAft>
                <a:spcPct val="0"/>
              </a:spcAft>
              <a:tabLst>
                <a:tab pos="457200" algn="r"/>
                <a:tab pos="2743200" algn="ctr"/>
                <a:tab pos="5486400" algn="r"/>
              </a:tabLst>
            </a:pPr>
            <a:endParaRPr lang="en-US" altLang="zh-CN" sz="2400" smtClean="0">
              <a:solidFill>
                <a:srgbClr val="FFFFFF"/>
              </a:solidFill>
              <a:latin typeface="Times New Roman" charset="0"/>
              <a:ea typeface="SimSun" charset="0"/>
              <a:cs typeface="SimSun" charset="0"/>
            </a:endParaRPr>
          </a:p>
        </p:txBody>
      </p:sp>
      <p:sp>
        <p:nvSpPr>
          <p:cNvPr id="128003"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US" sz="2400" smtClean="0">
              <a:solidFill>
                <a:srgbClr val="FFFFFF"/>
              </a:solidFill>
              <a:latin typeface="Times New Roman" charset="0"/>
              <a:ea typeface="ＭＳ Ｐゴシック" charset="0"/>
              <a:cs typeface="ＭＳ Ｐゴシック" charset="0"/>
            </a:endParaRPr>
          </a:p>
        </p:txBody>
      </p:sp>
      <p:sp>
        <p:nvSpPr>
          <p:cNvPr id="128004"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US" sz="2400" smtClean="0">
              <a:solidFill>
                <a:srgbClr val="FFFFFF"/>
              </a:solidFill>
              <a:latin typeface="Times New Roman" charset="0"/>
              <a:ea typeface="ＭＳ Ｐゴシック" charset="0"/>
              <a:cs typeface="ＭＳ Ｐゴシック" charset="0"/>
            </a:endParaRPr>
          </a:p>
        </p:txBody>
      </p:sp>
      <p:sp>
        <p:nvSpPr>
          <p:cNvPr id="128005"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74295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eaLnBrk="0" fontAlgn="base" hangingPunct="0">
              <a:spcBef>
                <a:spcPct val="0"/>
              </a:spcBef>
              <a:spcAft>
                <a:spcPct val="0"/>
              </a:spcAft>
              <a:tabLst>
                <a:tab pos="742950" algn="r"/>
                <a:tab pos="2743200" algn="ctr"/>
                <a:tab pos="5486400" algn="r"/>
              </a:tabLst>
            </a:pPr>
            <a:endParaRPr lang="en-US" altLang="zh-CN" sz="2400" smtClean="0">
              <a:solidFill>
                <a:srgbClr val="FFFFFF"/>
              </a:solidFill>
              <a:latin typeface="Times New Roman" charset="0"/>
              <a:ea typeface="SimSun" charset="0"/>
              <a:cs typeface="SimSun" charset="0"/>
            </a:endParaRPr>
          </a:p>
        </p:txBody>
      </p:sp>
      <p:sp>
        <p:nvSpPr>
          <p:cNvPr id="128006"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US" sz="2400" smtClean="0">
              <a:solidFill>
                <a:srgbClr val="FFFFFF"/>
              </a:solidFill>
              <a:latin typeface="Times New Roman" charset="0"/>
              <a:ea typeface="ＭＳ Ｐゴシック" charset="0"/>
              <a:cs typeface="ＭＳ Ｐゴシック" charset="0"/>
            </a:endParaRPr>
          </a:p>
        </p:txBody>
      </p:sp>
      <p:sp>
        <p:nvSpPr>
          <p:cNvPr id="128007"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28008" name="Rectangle 11"/>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28009" name="Rectangle 14"/>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pic>
        <p:nvPicPr>
          <p:cNvPr id="12801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6672"/>
            <a:ext cx="9144000" cy="658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1" name="Rectangle 4"/>
          <p:cNvSpPr>
            <a:spLocks noChangeArrowheads="1"/>
          </p:cNvSpPr>
          <p:nvPr/>
        </p:nvSpPr>
        <p:spPr bwMode="auto">
          <a:xfrm>
            <a:off x="9448800" y="1762125"/>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宋体" charset="0"/>
                <a:cs typeface="宋体" charset="0"/>
              </a:rPr>
              <a:t/>
            </a:r>
            <a:br>
              <a:rPr lang="en-US" altLang="zh-CN" smtClean="0">
                <a:solidFill>
                  <a:srgbClr val="FFFFFF"/>
                </a:solidFill>
                <a:latin typeface="Times New Roman" charset="0"/>
                <a:ea typeface="宋体" charset="0"/>
                <a:cs typeface="宋体" charset="0"/>
              </a:rPr>
            </a:b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宋体" charset="0"/>
                <a:cs typeface="宋体" charset="0"/>
              </a:rPr>
              <a:t/>
            </a:r>
            <a:br>
              <a:rPr lang="en-US" altLang="zh-CN" smtClean="0">
                <a:solidFill>
                  <a:srgbClr val="FFFFFF"/>
                </a:solidFill>
                <a:latin typeface="Times New Roman" charset="0"/>
                <a:ea typeface="宋体" charset="0"/>
                <a:cs typeface="宋体" charset="0"/>
              </a:rPr>
            </a:b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eaLnBrk="0" fontAlgn="base" hangingPunct="0">
              <a:spcBef>
                <a:spcPct val="0"/>
              </a:spcBef>
              <a:spcAft>
                <a:spcPct val="0"/>
              </a:spcAft>
              <a:tabLst>
                <a:tab pos="457200" algn="r"/>
                <a:tab pos="2743200" algn="ctr"/>
                <a:tab pos="5486400" algn="r"/>
              </a:tabLst>
            </a:pPr>
            <a:endParaRPr lang="en-US" altLang="zh-CN" sz="2400" smtClean="0">
              <a:solidFill>
                <a:srgbClr val="FFFFFF"/>
              </a:solidFill>
              <a:latin typeface="Times New Roman" charset="0"/>
              <a:ea typeface="宋体" charset="0"/>
              <a:cs typeface="宋体" charset="0"/>
            </a:endParaRPr>
          </a:p>
        </p:txBody>
      </p:sp>
      <p:sp>
        <p:nvSpPr>
          <p:cNvPr id="128012" name="Rectangle 5"/>
          <p:cNvSpPr>
            <a:spLocks noChangeArrowheads="1"/>
          </p:cNvSpPr>
          <p:nvPr/>
        </p:nvSpPr>
        <p:spPr bwMode="auto">
          <a:xfrm>
            <a:off x="9448800" y="17160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Times New Roman" charset="0"/>
              <a:ea typeface="ＭＳ Ｐゴシック" charset="0"/>
              <a:cs typeface="ＭＳ Ｐゴシック" charset="0"/>
            </a:endParaRPr>
          </a:p>
        </p:txBody>
      </p:sp>
      <p:sp>
        <p:nvSpPr>
          <p:cNvPr id="128013" name="Rectangle 6"/>
          <p:cNvSpPr>
            <a:spLocks noChangeArrowheads="1"/>
          </p:cNvSpPr>
          <p:nvPr/>
        </p:nvSpPr>
        <p:spPr bwMode="auto">
          <a:xfrm>
            <a:off x="9448800" y="17160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Times New Roman" charset="0"/>
              <a:ea typeface="ＭＳ Ｐゴシック" charset="0"/>
              <a:cs typeface="ＭＳ Ｐゴシック" charset="0"/>
            </a:endParaRPr>
          </a:p>
        </p:txBody>
      </p:sp>
      <p:sp>
        <p:nvSpPr>
          <p:cNvPr id="128014" name="Rectangle 7"/>
          <p:cNvSpPr>
            <a:spLocks noChangeArrowheads="1"/>
          </p:cNvSpPr>
          <p:nvPr/>
        </p:nvSpPr>
        <p:spPr bwMode="auto">
          <a:xfrm>
            <a:off x="9448800" y="1762125"/>
            <a:ext cx="914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74295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eaLnBrk="0" fontAlgn="base" hangingPunct="0">
              <a:spcBef>
                <a:spcPct val="0"/>
              </a:spcBef>
              <a:spcAft>
                <a:spcPct val="0"/>
              </a:spcAft>
              <a:tabLst>
                <a:tab pos="742950" algn="r"/>
                <a:tab pos="2743200" algn="ctr"/>
                <a:tab pos="5486400" algn="r"/>
              </a:tabLst>
            </a:pPr>
            <a:endParaRPr lang="en-US" altLang="zh-CN" sz="2400" smtClean="0">
              <a:solidFill>
                <a:srgbClr val="FFFFFF"/>
              </a:solidFill>
              <a:latin typeface="Times New Roman" charset="0"/>
              <a:ea typeface="宋体" charset="0"/>
              <a:cs typeface="宋体" charset="0"/>
            </a:endParaRPr>
          </a:p>
        </p:txBody>
      </p:sp>
      <p:sp>
        <p:nvSpPr>
          <p:cNvPr id="128015" name="Rectangle 8"/>
          <p:cNvSpPr>
            <a:spLocks noChangeArrowheads="1"/>
          </p:cNvSpPr>
          <p:nvPr/>
        </p:nvSpPr>
        <p:spPr bwMode="auto">
          <a:xfrm>
            <a:off x="9448800" y="1716088"/>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Times New Roman" charset="0"/>
              <a:ea typeface="ＭＳ Ｐゴシック" charset="0"/>
              <a:cs typeface="ＭＳ Ｐゴシック" charset="0"/>
            </a:endParaRPr>
          </a:p>
        </p:txBody>
      </p:sp>
      <p:sp>
        <p:nvSpPr>
          <p:cNvPr id="128016" name="Rectangle 11"/>
          <p:cNvSpPr>
            <a:spLocks noChangeArrowheads="1"/>
          </p:cNvSpPr>
          <p:nvPr/>
        </p:nvSpPr>
        <p:spPr bwMode="auto">
          <a:xfrm>
            <a:off x="10917238" y="1285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28017" name="Rectangle 14"/>
          <p:cNvSpPr>
            <a:spLocks noChangeArrowheads="1"/>
          </p:cNvSpPr>
          <p:nvPr/>
        </p:nvSpPr>
        <p:spPr bwMode="auto">
          <a:xfrm>
            <a:off x="10917238" y="1595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pic>
        <p:nvPicPr>
          <p:cNvPr id="128018"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038" y="676275"/>
            <a:ext cx="8582025" cy="6181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8019" name="Text Box 15"/>
          <p:cNvSpPr txBox="1">
            <a:spLocks noChangeArrowheads="1"/>
          </p:cNvSpPr>
          <p:nvPr/>
        </p:nvSpPr>
        <p:spPr bwMode="auto">
          <a:xfrm>
            <a:off x="9821863" y="2047875"/>
            <a:ext cx="1828800" cy="469900"/>
          </a:xfrm>
          <a:prstGeom prst="rect">
            <a:avLst/>
          </a:prstGeom>
          <a:solidFill>
            <a:schemeClr val="tx1"/>
          </a:solidFill>
          <a:ln w="12700">
            <a:solidFill>
              <a:srgbClr val="000000"/>
            </a:solidFill>
            <a:miter lim="800000"/>
            <a:headEnd type="none" w="sm" len="sm"/>
            <a:tailEnd type="none" w="sm" len="sm"/>
          </a:ln>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z="1200" smtClean="0">
                <a:solidFill>
                  <a:srgbClr val="000000"/>
                </a:solidFill>
                <a:ea typeface="宋体" charset="0"/>
                <a:cs typeface="宋体" charset="0"/>
              </a:rPr>
              <a:t>  没有义人，连一个也没有</a:t>
            </a:r>
            <a:r>
              <a:rPr lang="en-GB" altLang="zh-CN" sz="1200" smtClean="0">
                <a:solidFill>
                  <a:srgbClr val="000000"/>
                </a:solidFill>
                <a:ea typeface="宋体" charset="0"/>
                <a:cs typeface="宋体" charset="0"/>
              </a:rPr>
              <a:t>.</a:t>
            </a:r>
          </a:p>
          <a:p>
            <a:pPr eaLnBrk="1" fontAlgn="base" hangingPunct="1">
              <a:spcBef>
                <a:spcPct val="50000"/>
              </a:spcBef>
              <a:spcAft>
                <a:spcPct val="0"/>
              </a:spcAft>
            </a:pPr>
            <a:r>
              <a:rPr lang="zh-CN" altLang="en-GB" sz="1200" smtClean="0">
                <a:solidFill>
                  <a:srgbClr val="000000"/>
                </a:solidFill>
                <a:ea typeface="宋体" charset="0"/>
                <a:cs typeface="宋体" charset="0"/>
              </a:rPr>
              <a:t>                         罗三</a:t>
            </a:r>
            <a:r>
              <a:rPr lang="en-GB" altLang="zh-CN" sz="1200" smtClean="0">
                <a:solidFill>
                  <a:srgbClr val="000000"/>
                </a:solidFill>
                <a:ea typeface="宋体" charset="0"/>
                <a:cs typeface="宋体" charset="0"/>
              </a:rPr>
              <a:t>10</a:t>
            </a:r>
          </a:p>
        </p:txBody>
      </p:sp>
      <p:sp>
        <p:nvSpPr>
          <p:cNvPr id="128020" name="Text Box 16"/>
          <p:cNvSpPr txBox="1">
            <a:spLocks noChangeArrowheads="1"/>
          </p:cNvSpPr>
          <p:nvPr/>
        </p:nvSpPr>
        <p:spPr bwMode="auto">
          <a:xfrm>
            <a:off x="9821863" y="2544763"/>
            <a:ext cx="2254250" cy="3048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zh-CN" altLang="en-GB" smtClean="0">
                <a:solidFill>
                  <a:srgbClr val="000000"/>
                </a:solidFill>
                <a:ea typeface="宋体" charset="0"/>
                <a:cs typeface="宋体" charset="0"/>
              </a:rPr>
              <a:t>自以为义</a:t>
            </a:r>
          </a:p>
        </p:txBody>
      </p:sp>
      <p:sp>
        <p:nvSpPr>
          <p:cNvPr id="128021" name="Text Box 18"/>
          <p:cNvSpPr txBox="1">
            <a:spLocks noChangeArrowheads="1"/>
          </p:cNvSpPr>
          <p:nvPr/>
        </p:nvSpPr>
        <p:spPr bwMode="auto">
          <a:xfrm rot="-4843071">
            <a:off x="11060113" y="4010025"/>
            <a:ext cx="1485900" cy="4572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mtClean="0">
                <a:solidFill>
                  <a:srgbClr val="000000"/>
                </a:solidFill>
                <a:ea typeface="宋体" charset="0"/>
                <a:cs typeface="宋体" charset="0"/>
              </a:rPr>
              <a:t>水的洗礼</a:t>
            </a:r>
          </a:p>
        </p:txBody>
      </p:sp>
      <p:sp>
        <p:nvSpPr>
          <p:cNvPr id="128022" name="Text Box 17"/>
          <p:cNvSpPr txBox="1">
            <a:spLocks noChangeArrowheads="1"/>
          </p:cNvSpPr>
          <p:nvPr/>
        </p:nvSpPr>
        <p:spPr bwMode="auto">
          <a:xfrm>
            <a:off x="9785350" y="2886075"/>
            <a:ext cx="2193925" cy="652463"/>
          </a:xfrm>
          <a:prstGeom prst="rect">
            <a:avLst/>
          </a:prstGeom>
          <a:solidFill>
            <a:schemeClr val="tx1"/>
          </a:solidFill>
          <a:ln w="12700">
            <a:solidFill>
              <a:srgbClr val="000000"/>
            </a:solidFill>
            <a:miter lim="800000"/>
            <a:headEnd type="none" w="sm" len="sm"/>
            <a:tailEnd type="none" w="sm" len="sm"/>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z="1200" smtClean="0">
                <a:solidFill>
                  <a:srgbClr val="000000"/>
                </a:solidFill>
                <a:ea typeface="宋体" charset="0"/>
                <a:cs typeface="宋体" charset="0"/>
              </a:rPr>
              <a:t>他就救了我们，并不是由于我们所行的义，而是照着他的怜悯。多三</a:t>
            </a:r>
            <a:r>
              <a:rPr lang="en-GB" altLang="zh-CN" sz="1200" smtClean="0">
                <a:solidFill>
                  <a:srgbClr val="000000"/>
                </a:solidFill>
                <a:ea typeface="宋体" charset="0"/>
                <a:cs typeface="宋体" charset="0"/>
              </a:rPr>
              <a:t>10</a:t>
            </a:r>
          </a:p>
        </p:txBody>
      </p:sp>
      <p:sp>
        <p:nvSpPr>
          <p:cNvPr id="128023" name="Text Box 19"/>
          <p:cNvSpPr txBox="1">
            <a:spLocks noChangeArrowheads="1"/>
          </p:cNvSpPr>
          <p:nvPr/>
        </p:nvSpPr>
        <p:spPr bwMode="auto">
          <a:xfrm>
            <a:off x="9861550" y="6381750"/>
            <a:ext cx="8001000" cy="4572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zh-CN" altLang="en-GB" b="1" smtClean="0">
                <a:solidFill>
                  <a:srgbClr val="000000"/>
                </a:solidFill>
                <a:ea typeface="宋体" charset="0"/>
                <a:cs typeface="宋体" charset="0"/>
              </a:rPr>
              <a:t>罗马天主教会的称义图观</a:t>
            </a:r>
          </a:p>
        </p:txBody>
      </p:sp>
      <p:sp>
        <p:nvSpPr>
          <p:cNvPr id="128024" name="Text Box 20"/>
          <p:cNvSpPr txBox="1">
            <a:spLocks noChangeArrowheads="1"/>
          </p:cNvSpPr>
          <p:nvPr/>
        </p:nvSpPr>
        <p:spPr bwMode="auto">
          <a:xfrm>
            <a:off x="9861550" y="5260975"/>
            <a:ext cx="1828800" cy="82232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mtClean="0">
                <a:solidFill>
                  <a:srgbClr val="000000"/>
                </a:solidFill>
                <a:ea typeface="宋体" charset="0"/>
                <a:cs typeface="宋体" charset="0"/>
              </a:rPr>
              <a:t>注定下地狱</a:t>
            </a:r>
            <a:br>
              <a:rPr lang="zh-CN" altLang="en-GB" smtClean="0">
                <a:solidFill>
                  <a:srgbClr val="000000"/>
                </a:solidFill>
                <a:ea typeface="宋体" charset="0"/>
                <a:cs typeface="宋体" charset="0"/>
              </a:rPr>
            </a:br>
            <a:r>
              <a:rPr lang="zh-CN" altLang="en-GB" smtClean="0">
                <a:solidFill>
                  <a:srgbClr val="000000"/>
                </a:solidFill>
                <a:ea typeface="宋体" charset="0"/>
                <a:cs typeface="宋体" charset="0"/>
              </a:rPr>
              <a:t>没有恩典</a:t>
            </a:r>
          </a:p>
        </p:txBody>
      </p:sp>
      <p:sp>
        <p:nvSpPr>
          <p:cNvPr id="128025" name="Text Box 21"/>
          <p:cNvSpPr txBox="1">
            <a:spLocks noChangeArrowheads="1"/>
          </p:cNvSpPr>
          <p:nvPr/>
        </p:nvSpPr>
        <p:spPr bwMode="auto">
          <a:xfrm>
            <a:off x="12869863" y="5781675"/>
            <a:ext cx="1143000" cy="366713"/>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z="1800" smtClean="0">
                <a:solidFill>
                  <a:srgbClr val="000000"/>
                </a:solidFill>
                <a:ea typeface="宋体" charset="0"/>
                <a:cs typeface="宋体" charset="0"/>
              </a:rPr>
              <a:t>肉身的罪</a:t>
            </a:r>
          </a:p>
        </p:txBody>
      </p:sp>
      <p:sp>
        <p:nvSpPr>
          <p:cNvPr id="128026" name="Text Box 22"/>
          <p:cNvSpPr txBox="1">
            <a:spLocks noChangeArrowheads="1"/>
          </p:cNvSpPr>
          <p:nvPr/>
        </p:nvSpPr>
        <p:spPr bwMode="auto">
          <a:xfrm>
            <a:off x="16298863" y="5857875"/>
            <a:ext cx="1371600" cy="42545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z="1400" smtClean="0">
                <a:solidFill>
                  <a:srgbClr val="000000"/>
                </a:solidFill>
                <a:ea typeface="宋体" charset="0"/>
                <a:cs typeface="宋体" charset="0"/>
              </a:rPr>
              <a:t>在这条线上死送你去地狱</a:t>
            </a:r>
          </a:p>
        </p:txBody>
      </p:sp>
      <p:sp>
        <p:nvSpPr>
          <p:cNvPr id="128027" name="Text Box 23"/>
          <p:cNvSpPr txBox="1">
            <a:spLocks noChangeArrowheads="1"/>
          </p:cNvSpPr>
          <p:nvPr/>
        </p:nvSpPr>
        <p:spPr bwMode="auto">
          <a:xfrm>
            <a:off x="16375063" y="3876675"/>
            <a:ext cx="1371600" cy="474663"/>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zh-CN" altLang="en-GB" sz="1400" smtClean="0">
                <a:solidFill>
                  <a:srgbClr val="000000"/>
                </a:solidFill>
                <a:ea typeface="宋体" charset="0"/>
                <a:cs typeface="宋体" charset="0"/>
              </a:rPr>
              <a:t>在这里死送你去炼狱</a:t>
            </a:r>
          </a:p>
        </p:txBody>
      </p:sp>
      <p:sp>
        <p:nvSpPr>
          <p:cNvPr id="128028" name="Text Box 24"/>
          <p:cNvSpPr txBox="1">
            <a:spLocks noChangeArrowheads="1"/>
          </p:cNvSpPr>
          <p:nvPr/>
        </p:nvSpPr>
        <p:spPr bwMode="auto">
          <a:xfrm>
            <a:off x="14622463" y="3462338"/>
            <a:ext cx="1371600" cy="338137"/>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zh-CN" altLang="en-GB" sz="1400" smtClean="0">
                <a:solidFill>
                  <a:srgbClr val="000000"/>
                </a:solidFill>
                <a:ea typeface="宋体" charset="0"/>
                <a:cs typeface="宋体" charset="0"/>
              </a:rPr>
              <a:t>善工与圣事</a:t>
            </a:r>
          </a:p>
        </p:txBody>
      </p:sp>
      <p:sp>
        <p:nvSpPr>
          <p:cNvPr id="128029" name="Text Box 25"/>
          <p:cNvSpPr txBox="1">
            <a:spLocks noChangeArrowheads="1"/>
          </p:cNvSpPr>
          <p:nvPr/>
        </p:nvSpPr>
        <p:spPr bwMode="auto">
          <a:xfrm>
            <a:off x="13327063" y="2962275"/>
            <a:ext cx="1371600" cy="338138"/>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z="1400" smtClean="0">
                <a:solidFill>
                  <a:srgbClr val="000000"/>
                </a:solidFill>
                <a:ea typeface="宋体" charset="0"/>
                <a:cs typeface="宋体" charset="0"/>
              </a:rPr>
              <a:t>可原谅的罪</a:t>
            </a:r>
          </a:p>
        </p:txBody>
      </p:sp>
      <p:sp>
        <p:nvSpPr>
          <p:cNvPr id="128030" name="Text Box 26"/>
          <p:cNvSpPr txBox="1">
            <a:spLocks noChangeArrowheads="1"/>
          </p:cNvSpPr>
          <p:nvPr/>
        </p:nvSpPr>
        <p:spPr bwMode="auto">
          <a:xfrm>
            <a:off x="13250863" y="2103438"/>
            <a:ext cx="1600200" cy="52387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z="1400" smtClean="0">
                <a:solidFill>
                  <a:srgbClr val="000000"/>
                </a:solidFill>
                <a:ea typeface="宋体" charset="0"/>
                <a:cs typeface="宋体" charset="0"/>
              </a:rPr>
              <a:t>死在这条线上或以上直接送你去天堂</a:t>
            </a:r>
          </a:p>
        </p:txBody>
      </p:sp>
      <p:sp>
        <p:nvSpPr>
          <p:cNvPr id="128031" name="Text Box 27"/>
          <p:cNvSpPr txBox="1">
            <a:spLocks noChangeArrowheads="1"/>
          </p:cNvSpPr>
          <p:nvPr/>
        </p:nvSpPr>
        <p:spPr bwMode="auto">
          <a:xfrm>
            <a:off x="13479463" y="1209675"/>
            <a:ext cx="4191000" cy="808038"/>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z="1600" smtClean="0">
                <a:solidFill>
                  <a:srgbClr val="000000"/>
                </a:solidFill>
                <a:ea typeface="宋体" charset="0"/>
                <a:cs typeface="宋体" charset="0"/>
              </a:rPr>
              <a:t>那些死于近天堂有多优点的把多余的优点归于梵蒂岡宝。这多余的优点通过赎罪卷与弥撒被散发到那些在炼狱受苦的。</a:t>
            </a:r>
            <a:endParaRPr lang="zh-CN" altLang="en-GB" sz="1600" smtClean="0">
              <a:solidFill>
                <a:srgbClr val="FFFFFF"/>
              </a:solidFill>
              <a:ea typeface="宋体" charset="0"/>
              <a:cs typeface="宋体" charset="0"/>
            </a:endParaRPr>
          </a:p>
        </p:txBody>
      </p:sp>
      <p:sp>
        <p:nvSpPr>
          <p:cNvPr id="128032" name="Text Box 2"/>
          <p:cNvSpPr txBox="1">
            <a:spLocks noChangeArrowheads="1"/>
          </p:cNvSpPr>
          <p:nvPr/>
        </p:nvSpPr>
        <p:spPr bwMode="auto">
          <a:xfrm>
            <a:off x="8274050" y="0"/>
            <a:ext cx="887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smtClean="0">
                <a:solidFill>
                  <a:srgbClr val="FFFFFF"/>
                </a:solidFill>
                <a:latin typeface="Arial" charset="0"/>
                <a:cs typeface="Arial" charset="0"/>
              </a:rPr>
              <a:t>174b</a:t>
            </a:r>
          </a:p>
        </p:txBody>
      </p:sp>
      <p:sp>
        <p:nvSpPr>
          <p:cNvPr id="2" name="Title 1"/>
          <p:cNvSpPr>
            <a:spLocks noGrp="1"/>
          </p:cNvSpPr>
          <p:nvPr>
            <p:ph type="title" idx="4294967295"/>
          </p:nvPr>
        </p:nvSpPr>
        <p:spPr>
          <a:xfrm>
            <a:off x="0" y="-27384"/>
            <a:ext cx="8316416" cy="523220"/>
          </a:xfrm>
          <a:gradFill rotWithShape="1">
            <a:gsLst>
              <a:gs pos="0">
                <a:schemeClr val="accent5">
                  <a:lumMod val="50000"/>
                </a:schemeClr>
              </a:gs>
              <a:gs pos="50000">
                <a:schemeClr val="bg2"/>
              </a:gs>
              <a:gs pos="100000">
                <a:schemeClr val="accent5">
                  <a:lumMod val="50000"/>
                </a:schemeClr>
              </a:gs>
            </a:gsLst>
            <a:lin ang="5400000" scaled="1"/>
          </a:gradFill>
          <a:ln w="12700">
            <a:noFill/>
            <a:miter lim="800000"/>
            <a:headEnd type="none" w="sm" len="sm"/>
            <a:tailEnd type="none" w="sm" len="sm"/>
          </a:ln>
          <a:effectLst/>
        </p:spPr>
        <p:txBody>
          <a:bodyPr wrap="square">
            <a:spAutoFit/>
          </a:bodyPr>
          <a:lstStyle/>
          <a:p>
            <a:pPr algn="ctr"/>
            <a:r>
              <a:rPr lang="en-US" sz="2800" b="1" kern="1200" dirty="0" err="1" smtClean="0">
                <a:solidFill>
                  <a:srgbClr val="FFFFFF"/>
                </a:solidFill>
                <a:latin typeface="Arial"/>
                <a:ea typeface="SimSun" pitchFamily="2" charset="-122"/>
                <a:cs typeface="Arial"/>
              </a:rPr>
              <a:t>Quan</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điểm</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của</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Công</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giáo</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về</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Xưng</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công</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bình</a:t>
            </a:r>
            <a:endParaRPr lang="en-US" sz="2800" b="1" kern="1200" dirty="0">
              <a:solidFill>
                <a:srgbClr val="FFFFFF"/>
              </a:solidFill>
              <a:latin typeface="Arial"/>
              <a:ea typeface="SimSun" pitchFamily="2" charset="-122"/>
              <a:cs typeface="Arial"/>
            </a:endParaRPr>
          </a:p>
        </p:txBody>
      </p:sp>
    </p:spTree>
    <p:extLst>
      <p:ext uri="{BB962C8B-B14F-4D97-AF65-F5344CB8AC3E}">
        <p14:creationId xmlns:p14="http://schemas.microsoft.com/office/powerpoint/2010/main" val="2933761672"/>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49"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smtClean="0">
                <a:solidFill>
                  <a:srgbClr val="FFFFFF"/>
                </a:solidFill>
                <a:latin typeface="Arial" charset="0"/>
                <a:cs typeface="Arial" charset="0"/>
              </a:rPr>
              <a:t>174c</a:t>
            </a:r>
          </a:p>
        </p:txBody>
      </p:sp>
      <p:sp>
        <p:nvSpPr>
          <p:cNvPr id="130051"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SimSun" charset="0"/>
                <a:cs typeface="SimSun" charset="0"/>
              </a:rPr>
              <a:t/>
            </a:r>
            <a:br>
              <a:rPr lang="en-US" altLang="zh-CN" smtClean="0">
                <a:solidFill>
                  <a:srgbClr val="FFFFFF"/>
                </a:solidFill>
                <a:latin typeface="Times New Roman" charset="0"/>
                <a:ea typeface="SimSun" charset="0"/>
                <a:cs typeface="SimSun" charset="0"/>
              </a:rPr>
            </a:b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SimSun" charset="0"/>
                <a:cs typeface="SimSun" charset="0"/>
              </a:rPr>
              <a:t/>
            </a:r>
            <a:br>
              <a:rPr lang="en-US" altLang="zh-CN" smtClean="0">
                <a:solidFill>
                  <a:srgbClr val="FFFFFF"/>
                </a:solidFill>
                <a:latin typeface="Times New Roman" charset="0"/>
                <a:ea typeface="SimSun" charset="0"/>
                <a:cs typeface="SimSun" charset="0"/>
              </a:rPr>
            </a:b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eaLnBrk="0" fontAlgn="base" hangingPunct="0">
              <a:spcBef>
                <a:spcPct val="0"/>
              </a:spcBef>
              <a:spcAft>
                <a:spcPct val="0"/>
              </a:spcAft>
              <a:tabLst>
                <a:tab pos="457200" algn="r"/>
                <a:tab pos="2743200" algn="ctr"/>
                <a:tab pos="5486400" algn="r"/>
              </a:tabLst>
            </a:pPr>
            <a:endParaRPr lang="en-US" altLang="zh-CN" sz="2400" smtClean="0">
              <a:solidFill>
                <a:srgbClr val="FFFFFF"/>
              </a:solidFill>
              <a:latin typeface="Times New Roman" charset="0"/>
              <a:ea typeface="SimSun" charset="0"/>
              <a:cs typeface="SimSun" charset="0"/>
            </a:endParaRPr>
          </a:p>
        </p:txBody>
      </p:sp>
      <p:sp>
        <p:nvSpPr>
          <p:cNvPr id="13005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US" sz="2400" smtClean="0">
              <a:solidFill>
                <a:srgbClr val="FFFFFF"/>
              </a:solidFill>
              <a:latin typeface="Times New Roman" charset="0"/>
              <a:ea typeface="ＭＳ Ｐゴシック" charset="0"/>
              <a:cs typeface="ＭＳ Ｐゴシック" charset="0"/>
            </a:endParaRPr>
          </a:p>
        </p:txBody>
      </p:sp>
      <p:sp>
        <p:nvSpPr>
          <p:cNvPr id="13005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US" sz="2400" smtClean="0">
              <a:solidFill>
                <a:srgbClr val="FFFFFF"/>
              </a:solidFill>
              <a:latin typeface="Times New Roman" charset="0"/>
              <a:ea typeface="ＭＳ Ｐゴシック" charset="0"/>
              <a:cs typeface="ＭＳ Ｐゴシック" charset="0"/>
            </a:endParaRPr>
          </a:p>
        </p:txBody>
      </p:sp>
      <p:sp>
        <p:nvSpPr>
          <p:cNvPr id="130054"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742950" algn="r"/>
                <a:tab pos="2743200" algn="ctr"/>
                <a:tab pos="5486400" algn="r"/>
              </a:tabLst>
            </a:pPr>
            <a:r>
              <a:rPr lang="en-US" altLang="zh-CN" sz="1100" smtClean="0">
                <a:solidFill>
                  <a:srgbClr val="FFFFFF"/>
                </a:solidFill>
                <a:latin typeface="Times" charset="0"/>
                <a:ea typeface="SimSun" charset="0"/>
                <a:cs typeface="SimSun" charset="0"/>
              </a:rPr>
              <a:t> </a:t>
            </a:r>
            <a:endParaRPr lang="en-US" altLang="zh-CN" sz="1200" smtClean="0">
              <a:solidFill>
                <a:srgbClr val="FFFFFF"/>
              </a:solidFill>
              <a:latin typeface="Times" charset="0"/>
              <a:ea typeface="SimSun" charset="0"/>
              <a:cs typeface="SimSun" charset="0"/>
            </a:endParaRPr>
          </a:p>
          <a:p>
            <a:pPr eaLnBrk="0" fontAlgn="base" hangingPunct="0">
              <a:spcBef>
                <a:spcPct val="0"/>
              </a:spcBef>
              <a:spcAft>
                <a:spcPct val="0"/>
              </a:spcAft>
              <a:tabLst>
                <a:tab pos="742950" algn="r"/>
                <a:tab pos="2743200" algn="ctr"/>
                <a:tab pos="5486400" algn="r"/>
              </a:tabLst>
            </a:pPr>
            <a:endParaRPr lang="en-US" altLang="zh-CN" sz="2400" smtClean="0">
              <a:solidFill>
                <a:srgbClr val="FFFFFF"/>
              </a:solidFill>
              <a:latin typeface="Times New Roman" charset="0"/>
              <a:ea typeface="SimSun" charset="0"/>
              <a:cs typeface="SimSun" charset="0"/>
            </a:endParaRPr>
          </a:p>
        </p:txBody>
      </p:sp>
      <p:sp>
        <p:nvSpPr>
          <p:cNvPr id="130055"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US" sz="2400" smtClean="0">
              <a:solidFill>
                <a:srgbClr val="FFFFFF"/>
              </a:solidFill>
              <a:latin typeface="Times New Roman" charset="0"/>
              <a:ea typeface="ＭＳ Ｐゴシック" charset="0"/>
              <a:cs typeface="ＭＳ Ｐゴシック" charset="0"/>
            </a:endParaRPr>
          </a:p>
        </p:txBody>
      </p:sp>
      <p:sp>
        <p:nvSpPr>
          <p:cNvPr id="130056"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30057" name="Rectangle 10"/>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30058" name="Rectangle 11"/>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30059" name="Rectangle 14"/>
          <p:cNvSpPr>
            <a:spLocks noChangeArrowheads="1"/>
          </p:cNvSpPr>
          <p:nvPr/>
        </p:nvSpPr>
        <p:spPr bwMode="auto">
          <a:xfrm>
            <a:off x="1933575" y="174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pic>
        <p:nvPicPr>
          <p:cNvPr id="130060"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877019"/>
            <a:ext cx="88392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1" name="Rectangle 4"/>
          <p:cNvSpPr>
            <a:spLocks noChangeArrowheads="1"/>
          </p:cNvSpPr>
          <p:nvPr/>
        </p:nvSpPr>
        <p:spPr bwMode="auto">
          <a:xfrm>
            <a:off x="93805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宋体" charset="0"/>
                <a:cs typeface="宋体" charset="0"/>
              </a:rPr>
              <a:t/>
            </a:r>
            <a:br>
              <a:rPr lang="en-US" altLang="zh-CN" smtClean="0">
                <a:solidFill>
                  <a:srgbClr val="FFFFFF"/>
                </a:solidFill>
                <a:latin typeface="Times New Roman" charset="0"/>
                <a:ea typeface="宋体" charset="0"/>
                <a:cs typeface="宋体" charset="0"/>
              </a:rPr>
            </a:b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Times New Roman" charset="0"/>
                <a:ea typeface="宋体" charset="0"/>
                <a:cs typeface="宋体" charset="0"/>
              </a:rPr>
              <a:t/>
            </a:r>
            <a:br>
              <a:rPr lang="en-US" altLang="zh-CN" smtClean="0">
                <a:solidFill>
                  <a:srgbClr val="FFFFFF"/>
                </a:solidFill>
                <a:latin typeface="Times New Roman" charset="0"/>
                <a:ea typeface="宋体" charset="0"/>
                <a:cs typeface="宋体" charset="0"/>
              </a:rPr>
            </a:b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eaLnBrk="0" fontAlgn="base" hangingPunct="0">
              <a:spcBef>
                <a:spcPct val="0"/>
              </a:spcBef>
              <a:spcAft>
                <a:spcPct val="0"/>
              </a:spcAft>
              <a:tabLst>
                <a:tab pos="457200" algn="r"/>
                <a:tab pos="2743200" algn="ctr"/>
                <a:tab pos="5486400" algn="r"/>
              </a:tabLst>
            </a:pPr>
            <a:endParaRPr lang="en-US" altLang="zh-CN" sz="2400" smtClean="0">
              <a:solidFill>
                <a:srgbClr val="FFFFFF"/>
              </a:solidFill>
              <a:latin typeface="Times New Roman" charset="0"/>
              <a:ea typeface="宋体" charset="0"/>
              <a:cs typeface="宋体" charset="0"/>
            </a:endParaRPr>
          </a:p>
        </p:txBody>
      </p:sp>
      <p:sp>
        <p:nvSpPr>
          <p:cNvPr id="130062" name="Rectangle 5"/>
          <p:cNvSpPr>
            <a:spLocks noChangeArrowheads="1"/>
          </p:cNvSpPr>
          <p:nvPr/>
        </p:nvSpPr>
        <p:spPr bwMode="auto">
          <a:xfrm>
            <a:off x="93805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Times New Roman" charset="0"/>
              <a:ea typeface="ＭＳ Ｐゴシック" charset="0"/>
              <a:cs typeface="ＭＳ Ｐゴシック" charset="0"/>
            </a:endParaRPr>
          </a:p>
        </p:txBody>
      </p:sp>
      <p:sp>
        <p:nvSpPr>
          <p:cNvPr id="130063" name="Rectangle 6"/>
          <p:cNvSpPr>
            <a:spLocks noChangeArrowheads="1"/>
          </p:cNvSpPr>
          <p:nvPr/>
        </p:nvSpPr>
        <p:spPr bwMode="auto">
          <a:xfrm>
            <a:off x="93805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Times New Roman" charset="0"/>
              <a:ea typeface="ＭＳ Ｐゴシック" charset="0"/>
              <a:cs typeface="ＭＳ Ｐゴシック" charset="0"/>
            </a:endParaRPr>
          </a:p>
        </p:txBody>
      </p:sp>
      <p:sp>
        <p:nvSpPr>
          <p:cNvPr id="130064" name="Rectangle 7"/>
          <p:cNvSpPr>
            <a:spLocks noChangeArrowheads="1"/>
          </p:cNvSpPr>
          <p:nvPr/>
        </p:nvSpPr>
        <p:spPr bwMode="auto">
          <a:xfrm>
            <a:off x="9380538" y="1695450"/>
            <a:ext cx="9144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742950" algn="r"/>
                <a:tab pos="2743200" algn="ctr"/>
                <a:tab pos="5486400" algn="r"/>
              </a:tabLst>
            </a:pPr>
            <a:r>
              <a:rPr lang="en-US" altLang="zh-CN" sz="1100" smtClean="0">
                <a:solidFill>
                  <a:srgbClr val="FFFFFF"/>
                </a:solidFill>
                <a:latin typeface="Times" charset="0"/>
                <a:ea typeface="宋体" charset="0"/>
                <a:cs typeface="宋体" charset="0"/>
              </a:rPr>
              <a:t> </a:t>
            </a:r>
            <a:endParaRPr lang="en-US" altLang="zh-CN" sz="1200" smtClean="0">
              <a:solidFill>
                <a:srgbClr val="FFFFFF"/>
              </a:solidFill>
              <a:latin typeface="Times" charset="0"/>
              <a:ea typeface="宋体" charset="0"/>
              <a:cs typeface="宋体" charset="0"/>
            </a:endParaRPr>
          </a:p>
          <a:p>
            <a:pPr eaLnBrk="0" fontAlgn="base" hangingPunct="0">
              <a:spcBef>
                <a:spcPct val="0"/>
              </a:spcBef>
              <a:spcAft>
                <a:spcPct val="0"/>
              </a:spcAft>
              <a:tabLst>
                <a:tab pos="742950" algn="r"/>
                <a:tab pos="2743200" algn="ctr"/>
                <a:tab pos="5486400" algn="r"/>
              </a:tabLst>
            </a:pPr>
            <a:endParaRPr lang="en-US" altLang="zh-CN" sz="2400" smtClean="0">
              <a:solidFill>
                <a:srgbClr val="FFFFFF"/>
              </a:solidFill>
              <a:latin typeface="Times New Roman" charset="0"/>
              <a:ea typeface="宋体" charset="0"/>
              <a:cs typeface="宋体" charset="0"/>
            </a:endParaRPr>
          </a:p>
        </p:txBody>
      </p:sp>
      <p:sp>
        <p:nvSpPr>
          <p:cNvPr id="130065" name="Rectangle 8"/>
          <p:cNvSpPr>
            <a:spLocks noChangeArrowheads="1"/>
          </p:cNvSpPr>
          <p:nvPr/>
        </p:nvSpPr>
        <p:spPr bwMode="auto">
          <a:xfrm>
            <a:off x="93805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Times New Roman" charset="0"/>
              <a:ea typeface="ＭＳ Ｐゴシック" charset="0"/>
              <a:cs typeface="ＭＳ Ｐゴシック" charset="0"/>
            </a:endParaRPr>
          </a:p>
        </p:txBody>
      </p:sp>
      <p:sp>
        <p:nvSpPr>
          <p:cNvPr id="130066" name="Rectangle 10"/>
          <p:cNvSpPr>
            <a:spLocks noChangeArrowheads="1"/>
          </p:cNvSpPr>
          <p:nvPr/>
        </p:nvSpPr>
        <p:spPr bwMode="auto">
          <a:xfrm>
            <a:off x="10848975" y="1219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30067" name="Rectangle 11"/>
          <p:cNvSpPr>
            <a:spLocks noChangeArrowheads="1"/>
          </p:cNvSpPr>
          <p:nvPr/>
        </p:nvSpPr>
        <p:spPr bwMode="auto">
          <a:xfrm>
            <a:off x="10848975" y="1528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30068" name="Rectangle 14"/>
          <p:cNvSpPr>
            <a:spLocks noChangeArrowheads="1"/>
          </p:cNvSpPr>
          <p:nvPr/>
        </p:nvSpPr>
        <p:spPr bwMode="auto">
          <a:xfrm>
            <a:off x="10848975" y="17430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pic>
        <p:nvPicPr>
          <p:cNvPr id="130069"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838200"/>
            <a:ext cx="88392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70" name="Text Box 17"/>
          <p:cNvSpPr txBox="1">
            <a:spLocks noChangeArrowheads="1"/>
          </p:cNvSpPr>
          <p:nvPr/>
        </p:nvSpPr>
        <p:spPr bwMode="auto">
          <a:xfrm>
            <a:off x="9220200" y="1905000"/>
            <a:ext cx="2209800" cy="762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zh-CN" altLang="en-GB" sz="1400" b="1" dirty="0" smtClean="0">
                <a:solidFill>
                  <a:srgbClr val="000000"/>
                </a:solidFill>
                <a:ea typeface="宋体" charset="0"/>
                <a:cs typeface="宋体" charset="0"/>
              </a:rPr>
              <a:t>神的义</a:t>
            </a:r>
            <a:r>
              <a:rPr lang="zh-CN" altLang="en-GB" sz="1400" dirty="0" smtClean="0">
                <a:solidFill>
                  <a:srgbClr val="000000"/>
                </a:solidFill>
                <a:ea typeface="宋体" charset="0"/>
                <a:cs typeface="宋体" charset="0"/>
              </a:rPr>
              <a:t/>
            </a:r>
            <a:br>
              <a:rPr lang="zh-CN" altLang="en-GB" sz="1400" dirty="0" smtClean="0">
                <a:solidFill>
                  <a:srgbClr val="000000"/>
                </a:solidFill>
                <a:ea typeface="宋体" charset="0"/>
                <a:cs typeface="宋体" charset="0"/>
              </a:rPr>
            </a:br>
            <a:r>
              <a:rPr lang="zh-CN" altLang="en-GB" sz="1400" dirty="0" smtClean="0">
                <a:solidFill>
                  <a:srgbClr val="000000"/>
                </a:solidFill>
                <a:ea typeface="宋体" charset="0"/>
                <a:cs typeface="宋体" charset="0"/>
              </a:rPr>
              <a:t>腓三</a:t>
            </a:r>
            <a:r>
              <a:rPr lang="en-GB" altLang="zh-CN" sz="1400" dirty="0" smtClean="0">
                <a:solidFill>
                  <a:srgbClr val="000000"/>
                </a:solidFill>
                <a:ea typeface="宋体" charset="0"/>
                <a:cs typeface="宋体" charset="0"/>
              </a:rPr>
              <a:t>9</a:t>
            </a:r>
            <a:br>
              <a:rPr lang="en-GB" altLang="zh-CN" sz="1400" dirty="0" smtClean="0">
                <a:solidFill>
                  <a:srgbClr val="000000"/>
                </a:solidFill>
                <a:ea typeface="宋体" charset="0"/>
                <a:cs typeface="宋体" charset="0"/>
              </a:rPr>
            </a:br>
            <a:r>
              <a:rPr lang="zh-CN" altLang="en-GB" sz="1400" dirty="0" smtClean="0">
                <a:solidFill>
                  <a:srgbClr val="000000"/>
                </a:solidFill>
                <a:ea typeface="宋体" charset="0"/>
                <a:cs typeface="宋体" charset="0"/>
              </a:rPr>
              <a:t>罗五</a:t>
            </a:r>
            <a:r>
              <a:rPr lang="en-GB" altLang="zh-CN" sz="1400" dirty="0" smtClean="0">
                <a:solidFill>
                  <a:srgbClr val="000000"/>
                </a:solidFill>
                <a:ea typeface="宋体" charset="0"/>
                <a:cs typeface="宋体" charset="0"/>
              </a:rPr>
              <a:t>17</a:t>
            </a:r>
            <a:br>
              <a:rPr lang="en-GB" altLang="zh-CN" sz="1400" dirty="0" smtClean="0">
                <a:solidFill>
                  <a:srgbClr val="000000"/>
                </a:solidFill>
                <a:ea typeface="宋体" charset="0"/>
                <a:cs typeface="宋体" charset="0"/>
              </a:rPr>
            </a:br>
            <a:r>
              <a:rPr lang="zh-CN" altLang="en-GB" sz="1400" dirty="0" smtClean="0">
                <a:solidFill>
                  <a:srgbClr val="000000"/>
                </a:solidFill>
                <a:ea typeface="宋体" charset="0"/>
                <a:cs typeface="宋体" charset="0"/>
              </a:rPr>
              <a:t>林后五</a:t>
            </a:r>
            <a:r>
              <a:rPr lang="en-GB" altLang="zh-CN" sz="1400" dirty="0" smtClean="0">
                <a:solidFill>
                  <a:srgbClr val="000000"/>
                </a:solidFill>
                <a:ea typeface="宋体" charset="0"/>
                <a:cs typeface="宋体" charset="0"/>
              </a:rPr>
              <a:t>21</a:t>
            </a:r>
          </a:p>
        </p:txBody>
      </p:sp>
      <p:sp>
        <p:nvSpPr>
          <p:cNvPr id="130071" name="Text Box 18"/>
          <p:cNvSpPr txBox="1">
            <a:spLocks noChangeArrowheads="1"/>
          </p:cNvSpPr>
          <p:nvPr/>
        </p:nvSpPr>
        <p:spPr bwMode="auto">
          <a:xfrm>
            <a:off x="12268200" y="1524000"/>
            <a:ext cx="1447800" cy="573088"/>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zh-CN" altLang="en-US" smtClean="0">
                <a:solidFill>
                  <a:srgbClr val="000000"/>
                </a:solidFill>
                <a:ea typeface="宋体" charset="0"/>
                <a:cs typeface="宋体" charset="0"/>
              </a:rPr>
              <a:t>成圣</a:t>
            </a:r>
            <a:endParaRPr lang="zh-CN" altLang="en-GB" smtClean="0">
              <a:solidFill>
                <a:srgbClr val="000000"/>
              </a:solidFill>
              <a:ea typeface="宋体" charset="0"/>
              <a:cs typeface="宋体" charset="0"/>
            </a:endParaRPr>
          </a:p>
        </p:txBody>
      </p:sp>
      <p:sp>
        <p:nvSpPr>
          <p:cNvPr id="130072" name="Text Box 19"/>
          <p:cNvSpPr txBox="1">
            <a:spLocks noChangeArrowheads="1"/>
          </p:cNvSpPr>
          <p:nvPr/>
        </p:nvSpPr>
        <p:spPr bwMode="auto">
          <a:xfrm>
            <a:off x="12344400" y="2209800"/>
            <a:ext cx="1295400" cy="52387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zh-CN" altLang="en-GB" smtClean="0">
                <a:solidFill>
                  <a:srgbClr val="000000"/>
                </a:solidFill>
                <a:ea typeface="宋体" charset="0"/>
                <a:cs typeface="宋体" charset="0"/>
              </a:rPr>
              <a:t>称义</a:t>
            </a:r>
          </a:p>
        </p:txBody>
      </p:sp>
      <p:sp>
        <p:nvSpPr>
          <p:cNvPr id="130073" name="Text Box 20"/>
          <p:cNvSpPr txBox="1">
            <a:spLocks noChangeArrowheads="1"/>
          </p:cNvSpPr>
          <p:nvPr/>
        </p:nvSpPr>
        <p:spPr bwMode="auto">
          <a:xfrm>
            <a:off x="9601200" y="6019800"/>
            <a:ext cx="8001000" cy="4572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zh-CN" altLang="en-GB" b="1" smtClean="0">
                <a:solidFill>
                  <a:srgbClr val="000000"/>
                </a:solidFill>
                <a:ea typeface="宋体" charset="0"/>
                <a:cs typeface="宋体" charset="0"/>
              </a:rPr>
              <a:t>圣经的称义图观</a:t>
            </a:r>
          </a:p>
        </p:txBody>
      </p:sp>
      <p:sp>
        <p:nvSpPr>
          <p:cNvPr id="130074" name="Text Box 21"/>
          <p:cNvSpPr txBox="1">
            <a:spLocks noChangeArrowheads="1"/>
          </p:cNvSpPr>
          <p:nvPr/>
        </p:nvSpPr>
        <p:spPr bwMode="auto">
          <a:xfrm>
            <a:off x="9220200" y="4876800"/>
            <a:ext cx="1752600" cy="82232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GB" smtClean="0">
                <a:solidFill>
                  <a:srgbClr val="000000"/>
                </a:solidFill>
                <a:ea typeface="宋体" charset="0"/>
                <a:cs typeface="宋体" charset="0"/>
              </a:rPr>
              <a:t>注定下地狱</a:t>
            </a:r>
            <a:br>
              <a:rPr lang="zh-CN" altLang="en-GB" smtClean="0">
                <a:solidFill>
                  <a:srgbClr val="000000"/>
                </a:solidFill>
                <a:ea typeface="宋体" charset="0"/>
                <a:cs typeface="宋体" charset="0"/>
              </a:rPr>
            </a:br>
            <a:r>
              <a:rPr lang="zh-CN" altLang="en-GB" smtClean="0">
                <a:solidFill>
                  <a:srgbClr val="000000"/>
                </a:solidFill>
                <a:ea typeface="宋体" charset="0"/>
                <a:cs typeface="宋体" charset="0"/>
              </a:rPr>
              <a:t>死在灵里</a:t>
            </a:r>
          </a:p>
        </p:txBody>
      </p:sp>
      <p:sp>
        <p:nvSpPr>
          <p:cNvPr id="130075" name="Text Box 22"/>
          <p:cNvSpPr txBox="1">
            <a:spLocks noChangeArrowheads="1"/>
          </p:cNvSpPr>
          <p:nvPr/>
        </p:nvSpPr>
        <p:spPr bwMode="auto">
          <a:xfrm rot="-4843071">
            <a:off x="10615613" y="4024313"/>
            <a:ext cx="1473200" cy="4572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fontAlgn="base" hangingPunct="1">
              <a:spcBef>
                <a:spcPct val="50000"/>
              </a:spcBef>
              <a:spcAft>
                <a:spcPct val="0"/>
              </a:spcAft>
            </a:pPr>
            <a:r>
              <a:rPr lang="zh-CN" altLang="en-GB" smtClean="0">
                <a:solidFill>
                  <a:srgbClr val="000000"/>
                </a:solidFill>
                <a:ea typeface="宋体" charset="0"/>
                <a:cs typeface="宋体" charset="0"/>
              </a:rPr>
              <a:t>信基督</a:t>
            </a:r>
          </a:p>
        </p:txBody>
      </p:sp>
      <p:sp>
        <p:nvSpPr>
          <p:cNvPr id="130076" name="Text Box 23"/>
          <p:cNvSpPr txBox="1">
            <a:spLocks noChangeArrowheads="1"/>
          </p:cNvSpPr>
          <p:nvPr/>
        </p:nvSpPr>
        <p:spPr bwMode="auto">
          <a:xfrm>
            <a:off x="16078200" y="1093788"/>
            <a:ext cx="1295400" cy="573087"/>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zh-CN" altLang="en-GB" sz="1800" smtClean="0">
                <a:solidFill>
                  <a:srgbClr val="000000"/>
                </a:solidFill>
                <a:ea typeface="宋体" charset="0"/>
                <a:cs typeface="宋体" charset="0"/>
              </a:rPr>
              <a:t>荣耀</a:t>
            </a:r>
          </a:p>
        </p:txBody>
      </p:sp>
      <p:sp>
        <p:nvSpPr>
          <p:cNvPr id="130077" name="Text Box 24"/>
          <p:cNvSpPr txBox="1">
            <a:spLocks noChangeArrowheads="1"/>
          </p:cNvSpPr>
          <p:nvPr/>
        </p:nvSpPr>
        <p:spPr bwMode="auto">
          <a:xfrm>
            <a:off x="14325600" y="877888"/>
            <a:ext cx="1752600" cy="560387"/>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US" sz="1400" smtClean="0">
                <a:solidFill>
                  <a:srgbClr val="000000"/>
                </a:solidFill>
                <a:ea typeface="宋体" charset="0"/>
                <a:cs typeface="宋体" charset="0"/>
              </a:rPr>
              <a:t>死于神的义使你合格地近天堂。约五</a:t>
            </a:r>
            <a:r>
              <a:rPr lang="en-US" altLang="zh-CN" sz="1400" smtClean="0">
                <a:solidFill>
                  <a:srgbClr val="000000"/>
                </a:solidFill>
                <a:ea typeface="宋体" charset="0"/>
                <a:cs typeface="宋体" charset="0"/>
              </a:rPr>
              <a:t>24</a:t>
            </a:r>
            <a:endParaRPr lang="en-GB" altLang="zh-CN" sz="1400" smtClean="0">
              <a:solidFill>
                <a:srgbClr val="000000"/>
              </a:solidFill>
              <a:ea typeface="宋体" charset="0"/>
              <a:cs typeface="宋体" charset="0"/>
            </a:endParaRPr>
          </a:p>
        </p:txBody>
      </p:sp>
      <p:sp>
        <p:nvSpPr>
          <p:cNvPr id="130078" name="Text Box 25"/>
          <p:cNvSpPr txBox="1">
            <a:spLocks noChangeArrowheads="1"/>
          </p:cNvSpPr>
          <p:nvPr/>
        </p:nvSpPr>
        <p:spPr bwMode="auto">
          <a:xfrm>
            <a:off x="14630400" y="1295400"/>
            <a:ext cx="762000" cy="4572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endParaRPr lang="en-GB" smtClean="0">
              <a:solidFill>
                <a:srgbClr val="FFFFFF"/>
              </a:solidFill>
            </a:endParaRPr>
          </a:p>
        </p:txBody>
      </p:sp>
      <p:sp>
        <p:nvSpPr>
          <p:cNvPr id="130079" name="Text Box 26"/>
          <p:cNvSpPr txBox="1">
            <a:spLocks noChangeArrowheads="1"/>
          </p:cNvSpPr>
          <p:nvPr/>
        </p:nvSpPr>
        <p:spPr bwMode="auto">
          <a:xfrm>
            <a:off x="15697200" y="5318125"/>
            <a:ext cx="1752600" cy="85407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US" sz="1400" smtClean="0">
                <a:solidFill>
                  <a:srgbClr val="000000"/>
                </a:solidFill>
                <a:ea typeface="宋体" charset="0"/>
                <a:cs typeface="宋体" charset="0"/>
              </a:rPr>
              <a:t>没有信靠基督而死送你去地狱。约十二</a:t>
            </a:r>
            <a:r>
              <a:rPr lang="en-US" altLang="zh-CN" sz="1400" smtClean="0">
                <a:solidFill>
                  <a:srgbClr val="000000"/>
                </a:solidFill>
                <a:ea typeface="宋体" charset="0"/>
                <a:cs typeface="宋体" charset="0"/>
              </a:rPr>
              <a:t>48</a:t>
            </a:r>
            <a:endParaRPr lang="en-GB" altLang="zh-CN" sz="1400" smtClean="0">
              <a:solidFill>
                <a:srgbClr val="000000"/>
              </a:solidFill>
              <a:ea typeface="宋体" charset="0"/>
              <a:cs typeface="宋体" charset="0"/>
            </a:endParaRPr>
          </a:p>
        </p:txBody>
      </p:sp>
      <p:sp>
        <p:nvSpPr>
          <p:cNvPr id="130080" name="Text Box 27"/>
          <p:cNvSpPr txBox="1">
            <a:spLocks noChangeArrowheads="1"/>
          </p:cNvSpPr>
          <p:nvPr/>
        </p:nvSpPr>
        <p:spPr bwMode="auto">
          <a:xfrm>
            <a:off x="12192000" y="2895600"/>
            <a:ext cx="5181600" cy="1905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zh-CN" altLang="en-US" sz="1600" smtClean="0">
                <a:solidFill>
                  <a:srgbClr val="000000"/>
                </a:solidFill>
                <a:ea typeface="宋体" charset="0"/>
                <a:cs typeface="宋体" charset="0"/>
              </a:rPr>
              <a:t>称义是个神给永久的定案来宣称罪人因他对基督的信而成为义。这使神继续地看这罪人为义，即使他继续地犯罪。称义的根基是在于基督的义所以罪和善工在它没有效果。一个人只有神的义而注定去天堂，或者他被前最并且注定去地狱。神的义是以礼物给凡所相信神的独一为他们的罪的供应：就是耶稣替他们死来完整地付了代价与惩罚。参罗三</a:t>
            </a:r>
            <a:r>
              <a:rPr lang="en-US" altLang="zh-CN" sz="1600" smtClean="0">
                <a:solidFill>
                  <a:srgbClr val="000000"/>
                </a:solidFill>
                <a:ea typeface="宋体" charset="0"/>
                <a:cs typeface="宋体" charset="0"/>
              </a:rPr>
              <a:t>21-26, </a:t>
            </a:r>
            <a:r>
              <a:rPr lang="zh-CN" altLang="en-US" sz="1600" smtClean="0">
                <a:solidFill>
                  <a:srgbClr val="000000"/>
                </a:solidFill>
                <a:ea typeface="宋体" charset="0"/>
                <a:cs typeface="宋体" charset="0"/>
              </a:rPr>
              <a:t>四</a:t>
            </a:r>
            <a:r>
              <a:rPr lang="en-US" altLang="zh-CN" sz="1600" smtClean="0">
                <a:solidFill>
                  <a:srgbClr val="000000"/>
                </a:solidFill>
                <a:ea typeface="宋体" charset="0"/>
                <a:cs typeface="宋体" charset="0"/>
              </a:rPr>
              <a:t>2-9, </a:t>
            </a:r>
            <a:r>
              <a:rPr lang="zh-CN" altLang="en-US" sz="1600" smtClean="0">
                <a:solidFill>
                  <a:srgbClr val="000000"/>
                </a:solidFill>
                <a:ea typeface="宋体" charset="0"/>
                <a:cs typeface="宋体" charset="0"/>
              </a:rPr>
              <a:t>弗二</a:t>
            </a:r>
            <a:r>
              <a:rPr lang="en-US" altLang="zh-CN" sz="1600" smtClean="0">
                <a:solidFill>
                  <a:srgbClr val="000000"/>
                </a:solidFill>
                <a:ea typeface="宋体" charset="0"/>
                <a:cs typeface="宋体" charset="0"/>
              </a:rPr>
              <a:t>1-10.</a:t>
            </a:r>
            <a:endParaRPr lang="en-GB" altLang="zh-CN" sz="1600" smtClean="0">
              <a:solidFill>
                <a:srgbClr val="000000"/>
              </a:solidFill>
              <a:ea typeface="宋体" charset="0"/>
              <a:cs typeface="宋体" charset="0"/>
            </a:endParaRPr>
          </a:p>
        </p:txBody>
      </p:sp>
      <p:sp>
        <p:nvSpPr>
          <p:cNvPr id="2" name="Title 1"/>
          <p:cNvSpPr>
            <a:spLocks noGrp="1"/>
          </p:cNvSpPr>
          <p:nvPr>
            <p:ph type="title" idx="4294967295"/>
          </p:nvPr>
        </p:nvSpPr>
        <p:spPr>
          <a:xfrm>
            <a:off x="179512" y="0"/>
            <a:ext cx="8352928" cy="523220"/>
          </a:xfrm>
          <a:gradFill rotWithShape="1">
            <a:gsLst>
              <a:gs pos="0">
                <a:schemeClr val="accent5">
                  <a:lumMod val="50000"/>
                </a:schemeClr>
              </a:gs>
              <a:gs pos="50000">
                <a:schemeClr val="bg2"/>
              </a:gs>
              <a:gs pos="100000">
                <a:schemeClr val="accent5">
                  <a:lumMod val="50000"/>
                </a:schemeClr>
              </a:gs>
            </a:gsLst>
            <a:lin ang="5400000" scaled="1"/>
          </a:gradFill>
          <a:ln w="12700">
            <a:noFill/>
            <a:miter lim="800000"/>
            <a:headEnd type="none" w="sm" len="sm"/>
            <a:tailEnd type="none" w="sm" len="sm"/>
          </a:ln>
          <a:effectLst/>
        </p:spPr>
        <p:txBody>
          <a:bodyPr wrap="square">
            <a:spAutoFit/>
          </a:bodyPr>
          <a:lstStyle/>
          <a:p>
            <a:pPr algn="ctr"/>
            <a:r>
              <a:rPr lang="en-US" sz="2800" b="1" kern="1200" dirty="0" err="1" smtClean="0">
                <a:solidFill>
                  <a:srgbClr val="FFFFFF"/>
                </a:solidFill>
                <a:latin typeface="Arial"/>
                <a:ea typeface="SimSun" pitchFamily="2" charset="-122"/>
                <a:cs typeface="Arial"/>
              </a:rPr>
              <a:t>Quan</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điểm</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của</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Kinh</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Thánh</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về</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Xưng</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công</a:t>
            </a:r>
            <a:r>
              <a:rPr lang="en-US" sz="2800" b="1" kern="1200" dirty="0" smtClean="0">
                <a:solidFill>
                  <a:srgbClr val="FFFFFF"/>
                </a:solidFill>
                <a:latin typeface="Arial"/>
                <a:ea typeface="SimSun" pitchFamily="2" charset="-122"/>
                <a:cs typeface="Arial"/>
              </a:rPr>
              <a:t> </a:t>
            </a:r>
            <a:r>
              <a:rPr lang="en-US" sz="2800" b="1" kern="1200" dirty="0" err="1" smtClean="0">
                <a:solidFill>
                  <a:srgbClr val="FFFFFF"/>
                </a:solidFill>
                <a:latin typeface="Arial"/>
                <a:ea typeface="SimSun" pitchFamily="2" charset="-122"/>
                <a:cs typeface="Arial"/>
              </a:rPr>
              <a:t>bình</a:t>
            </a:r>
            <a:endParaRPr lang="en-US" sz="2800" b="1" kern="1200" dirty="0">
              <a:solidFill>
                <a:srgbClr val="FFFFFF"/>
              </a:solidFill>
              <a:latin typeface="Arial"/>
              <a:ea typeface="SimSun" pitchFamily="2" charset="-122"/>
              <a:cs typeface="Arial"/>
            </a:endParaRPr>
          </a:p>
        </p:txBody>
      </p:sp>
    </p:spTree>
    <p:extLst>
      <p:ext uri="{BB962C8B-B14F-4D97-AF65-F5344CB8AC3E}">
        <p14:creationId xmlns:p14="http://schemas.microsoft.com/office/powerpoint/2010/main" val="399922171"/>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 name="Title 1"/>
          <p:cNvSpPr>
            <a:spLocks noGrp="1"/>
          </p:cNvSpPr>
          <p:nvPr>
            <p:ph type="title" idx="4294967295"/>
          </p:nvPr>
        </p:nvSpPr>
        <p:spPr>
          <a:xfrm>
            <a:off x="0" y="3175"/>
            <a:ext cx="9144000" cy="4619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r>
              <a:rPr lang="en-US" sz="2400" b="1" kern="1200" dirty="0" err="1" smtClean="0">
                <a:solidFill>
                  <a:srgbClr val="FFFFFF"/>
                </a:solidFill>
                <a:latin typeface="Arial"/>
                <a:ea typeface="SimSun" pitchFamily="2" charset="-122"/>
                <a:cs typeface="Arial"/>
              </a:rPr>
              <a:t>Luật</a:t>
            </a:r>
            <a:r>
              <a:rPr lang="en-US" sz="2400" b="1" kern="1200" dirty="0" smtClean="0">
                <a:solidFill>
                  <a:srgbClr val="FFFFFF"/>
                </a:solidFill>
                <a:latin typeface="Arial"/>
                <a:ea typeface="SimSun" pitchFamily="2" charset="-122"/>
                <a:cs typeface="Arial"/>
              </a:rPr>
              <a:t>  </a:t>
            </a:r>
            <a:r>
              <a:rPr lang="en-US" sz="2400" b="1" kern="1200" dirty="0" err="1" smtClean="0">
                <a:solidFill>
                  <a:srgbClr val="FFFFFF"/>
                </a:solidFill>
                <a:latin typeface="Arial"/>
                <a:ea typeface="SimSun" pitchFamily="2" charset="-122"/>
                <a:cs typeface="Arial"/>
              </a:rPr>
              <a:t>Môi</a:t>
            </a:r>
            <a:r>
              <a:rPr lang="en-US" sz="2400" b="1" kern="1200" dirty="0" smtClean="0">
                <a:solidFill>
                  <a:srgbClr val="FFFFFF"/>
                </a:solidFill>
                <a:latin typeface="Arial"/>
                <a:ea typeface="SimSun" pitchFamily="2" charset="-122"/>
                <a:cs typeface="Arial"/>
              </a:rPr>
              <a:t> se </a:t>
            </a:r>
            <a:r>
              <a:rPr lang="en-US" sz="2400" b="1" kern="1200" dirty="0" err="1" smtClean="0">
                <a:solidFill>
                  <a:srgbClr val="FFFFFF"/>
                </a:solidFill>
                <a:latin typeface="Arial"/>
                <a:ea typeface="SimSun" pitchFamily="2" charset="-122"/>
                <a:cs typeface="Arial"/>
              </a:rPr>
              <a:t>có</a:t>
            </a:r>
            <a:r>
              <a:rPr lang="en-US" sz="2400" b="1" kern="1200" dirty="0" smtClean="0">
                <a:solidFill>
                  <a:srgbClr val="FFFFFF"/>
                </a:solidFill>
                <a:latin typeface="Arial"/>
                <a:ea typeface="SimSun" pitchFamily="2" charset="-122"/>
                <a:cs typeface="Arial"/>
              </a:rPr>
              <a:t> </a:t>
            </a:r>
            <a:r>
              <a:rPr lang="en-US" sz="2400" b="1" kern="1200" dirty="0" err="1" smtClean="0">
                <a:solidFill>
                  <a:srgbClr val="FFFFFF"/>
                </a:solidFill>
                <a:latin typeface="Arial"/>
                <a:ea typeface="SimSun" pitchFamily="2" charset="-122"/>
                <a:cs typeface="Arial"/>
              </a:rPr>
              <a:t>áp</a:t>
            </a:r>
            <a:r>
              <a:rPr lang="en-US" sz="2400" b="1" kern="1200" dirty="0" smtClean="0">
                <a:solidFill>
                  <a:srgbClr val="FFFFFF"/>
                </a:solidFill>
                <a:latin typeface="Arial"/>
                <a:ea typeface="SimSun" pitchFamily="2" charset="-122"/>
                <a:cs typeface="Arial"/>
              </a:rPr>
              <a:t> </a:t>
            </a:r>
            <a:r>
              <a:rPr lang="en-US" sz="2400" b="1" kern="1200" dirty="0" err="1" smtClean="0">
                <a:solidFill>
                  <a:srgbClr val="FFFFFF"/>
                </a:solidFill>
                <a:latin typeface="Arial"/>
                <a:ea typeface="SimSun" pitchFamily="2" charset="-122"/>
                <a:cs typeface="Arial"/>
              </a:rPr>
              <a:t>dụng</a:t>
            </a:r>
            <a:r>
              <a:rPr lang="en-US" sz="2400" b="1" kern="1200" dirty="0" smtClean="0">
                <a:solidFill>
                  <a:srgbClr val="FFFFFF"/>
                </a:solidFill>
                <a:latin typeface="Arial"/>
                <a:ea typeface="SimSun" pitchFamily="2" charset="-122"/>
                <a:cs typeface="Arial"/>
              </a:rPr>
              <a:t> </a:t>
            </a:r>
            <a:r>
              <a:rPr lang="en-US" sz="2400" b="1" kern="1200" dirty="0" err="1" smtClean="0">
                <a:solidFill>
                  <a:srgbClr val="FFFFFF"/>
                </a:solidFill>
                <a:latin typeface="Arial"/>
                <a:ea typeface="SimSun" pitchFamily="2" charset="-122"/>
                <a:cs typeface="Arial"/>
              </a:rPr>
              <a:t>cho</a:t>
            </a:r>
            <a:r>
              <a:rPr lang="en-US" sz="2400" b="1" kern="1200" dirty="0" smtClean="0">
                <a:solidFill>
                  <a:srgbClr val="FFFFFF"/>
                </a:solidFill>
                <a:latin typeface="Arial"/>
                <a:ea typeface="SimSun" pitchFamily="2" charset="-122"/>
                <a:cs typeface="Arial"/>
              </a:rPr>
              <a:t> </a:t>
            </a:r>
            <a:r>
              <a:rPr lang="en-US" sz="2400" b="1" kern="1200" dirty="0" err="1" smtClean="0">
                <a:solidFill>
                  <a:srgbClr val="FFFFFF"/>
                </a:solidFill>
                <a:latin typeface="Arial"/>
                <a:ea typeface="SimSun" pitchFamily="2" charset="-122"/>
                <a:cs typeface="Arial"/>
              </a:rPr>
              <a:t>tôi</a:t>
            </a:r>
            <a:r>
              <a:rPr lang="en-US" sz="2400" b="1" kern="1200" dirty="0" smtClean="0">
                <a:solidFill>
                  <a:srgbClr val="FFFFFF"/>
                </a:solidFill>
                <a:latin typeface="Arial"/>
                <a:ea typeface="SimSun" pitchFamily="2" charset="-122"/>
                <a:cs typeface="Arial"/>
              </a:rPr>
              <a:t> </a:t>
            </a:r>
            <a:r>
              <a:rPr lang="en-US" sz="2400" b="1" kern="1200" dirty="0" err="1" smtClean="0">
                <a:solidFill>
                  <a:srgbClr val="FFFFFF"/>
                </a:solidFill>
                <a:latin typeface="Arial"/>
                <a:ea typeface="SimSun" pitchFamily="2" charset="-122"/>
                <a:cs typeface="Arial"/>
              </a:rPr>
              <a:t>không</a:t>
            </a:r>
            <a:r>
              <a:rPr lang="en-US" sz="2400" b="1" kern="1200" dirty="0" smtClean="0">
                <a:solidFill>
                  <a:srgbClr val="FFFFFF"/>
                </a:solidFill>
                <a:latin typeface="Arial"/>
                <a:ea typeface="SimSun" pitchFamily="2" charset="-122"/>
                <a:cs typeface="Arial"/>
              </a:rPr>
              <a:t>? (5 </a:t>
            </a:r>
            <a:r>
              <a:rPr lang="en-US" sz="2400" b="1" kern="1200" dirty="0" err="1" smtClean="0">
                <a:solidFill>
                  <a:srgbClr val="FFFFFF"/>
                </a:solidFill>
                <a:latin typeface="Arial"/>
                <a:ea typeface="SimSun" pitchFamily="2" charset="-122"/>
                <a:cs typeface="Arial"/>
              </a:rPr>
              <a:t>Quan</a:t>
            </a:r>
            <a:r>
              <a:rPr lang="en-US" sz="2400" b="1" kern="1200" dirty="0" smtClean="0">
                <a:solidFill>
                  <a:srgbClr val="FFFFFF"/>
                </a:solidFill>
                <a:latin typeface="Arial"/>
                <a:ea typeface="SimSun" pitchFamily="2" charset="-122"/>
                <a:cs typeface="Arial"/>
              </a:rPr>
              <a:t> </a:t>
            </a:r>
            <a:r>
              <a:rPr lang="en-US" sz="2400" b="1" kern="1200" dirty="0" err="1" smtClean="0">
                <a:solidFill>
                  <a:srgbClr val="FFFFFF"/>
                </a:solidFill>
                <a:latin typeface="Arial"/>
                <a:ea typeface="SimSun" pitchFamily="2" charset="-122"/>
                <a:cs typeface="Arial"/>
              </a:rPr>
              <a:t>điếm</a:t>
            </a:r>
            <a:r>
              <a:rPr lang="en-US" sz="2400" b="1" kern="1200" dirty="0" smtClean="0">
                <a:solidFill>
                  <a:srgbClr val="FFFFFF"/>
                </a:solidFill>
                <a:latin typeface="Arial"/>
                <a:ea typeface="SimSun" pitchFamily="2" charset="-122"/>
                <a:cs typeface="Arial"/>
              </a:rPr>
              <a:t>)</a:t>
            </a:r>
            <a:endParaRPr lang="en-US" sz="2400" b="1" kern="1200" dirty="0">
              <a:solidFill>
                <a:srgbClr val="FFFFFF"/>
              </a:solidFill>
              <a:latin typeface="Arial"/>
              <a:ea typeface="SimSun" pitchFamily="2" charset="-122"/>
              <a:cs typeface="Arial"/>
            </a:endParaRPr>
          </a:p>
        </p:txBody>
      </p:sp>
      <p:sp>
        <p:nvSpPr>
          <p:cNvPr id="14029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Arial" charset="0"/>
                <a:ea typeface="ＭＳ Ｐゴシック" charset="0"/>
                <a:cs typeface="Arial" charset="0"/>
              </a:rPr>
              <a:t/>
            </a:r>
            <a:br>
              <a:rPr lang="en-US" altLang="zh-CN" smtClean="0">
                <a:solidFill>
                  <a:srgbClr val="FFFFFF"/>
                </a:solidFill>
                <a:latin typeface="Arial" charset="0"/>
                <a:ea typeface="ＭＳ Ｐゴシック" charset="0"/>
                <a:cs typeface="Arial" charset="0"/>
              </a:rPr>
            </a:b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Arial" charset="0"/>
                <a:ea typeface="ＭＳ Ｐゴシック" charset="0"/>
                <a:cs typeface="Arial" charset="0"/>
              </a:rPr>
              <a:t/>
            </a:r>
            <a:br>
              <a:rPr lang="en-US" altLang="zh-CN" smtClean="0">
                <a:solidFill>
                  <a:srgbClr val="FFFFFF"/>
                </a:solidFill>
                <a:latin typeface="Arial" charset="0"/>
                <a:ea typeface="ＭＳ Ｐゴシック" charset="0"/>
                <a:cs typeface="Arial" charset="0"/>
              </a:rPr>
            </a:b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ＭＳ Ｐゴシック" charset="0"/>
                <a:cs typeface="Arial" charset="0"/>
              </a:rPr>
              <a:t> </a:t>
            </a:r>
            <a:endParaRPr lang="en-US" altLang="zh-CN" sz="1200" smtClean="0">
              <a:solidFill>
                <a:srgbClr val="FFFFFF"/>
              </a:solidFill>
              <a:latin typeface="Arial" charset="0"/>
              <a:ea typeface="ＭＳ Ｐゴシック" charset="0"/>
              <a:cs typeface="Arial" charset="0"/>
            </a:endParaRPr>
          </a:p>
          <a:p>
            <a:pPr eaLnBrk="0" fontAlgn="base" hangingPunct="0">
              <a:spcBef>
                <a:spcPct val="0"/>
              </a:spcBef>
              <a:spcAft>
                <a:spcPct val="0"/>
              </a:spcAft>
              <a:tabLst>
                <a:tab pos="457200" algn="r"/>
                <a:tab pos="2743200" algn="ctr"/>
                <a:tab pos="5486400" algn="r"/>
              </a:tabLst>
            </a:pPr>
            <a:endParaRPr lang="en-US" altLang="zh-CN" sz="2400" smtClean="0">
              <a:solidFill>
                <a:srgbClr val="FFFFFF"/>
              </a:solidFill>
              <a:latin typeface="Arial" charset="0"/>
              <a:ea typeface="ＭＳ Ｐゴシック" charset="0"/>
              <a:cs typeface="Arial" charset="0"/>
            </a:endParaRPr>
          </a:p>
        </p:txBody>
      </p:sp>
      <p:sp>
        <p:nvSpPr>
          <p:cNvPr id="125957"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defRPr/>
            </a:pPr>
            <a:endParaRPr lang="en-GB" sz="2400">
              <a:solidFill>
                <a:srgbClr val="FFFFFF"/>
              </a:solidFill>
              <a:latin typeface="Arial"/>
              <a:ea typeface="ＭＳ Ｐゴシック" charset="0"/>
              <a:cs typeface="Arial"/>
            </a:endParaRPr>
          </a:p>
        </p:txBody>
      </p:sp>
      <p:sp>
        <p:nvSpPr>
          <p:cNvPr id="125958"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defRPr/>
            </a:pPr>
            <a:endParaRPr lang="en-GB" sz="2400">
              <a:solidFill>
                <a:srgbClr val="FFFFFF"/>
              </a:solidFill>
              <a:latin typeface="Arial"/>
              <a:ea typeface="ＭＳ Ｐゴシック" charset="0"/>
              <a:cs typeface="Arial"/>
            </a:endParaRPr>
          </a:p>
        </p:txBody>
      </p:sp>
      <p:sp>
        <p:nvSpPr>
          <p:cNvPr id="125959" name="Rectangle 8"/>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defRPr/>
            </a:pPr>
            <a:endParaRPr lang="en-GB" sz="2400">
              <a:solidFill>
                <a:srgbClr val="FFFFFF"/>
              </a:solidFill>
              <a:latin typeface="Arial"/>
              <a:ea typeface="ＭＳ Ｐゴシック" charset="0"/>
              <a:cs typeface="Arial"/>
            </a:endParaRPr>
          </a:p>
        </p:txBody>
      </p:sp>
      <p:sp>
        <p:nvSpPr>
          <p:cNvPr id="125960" name="Rectangle 9"/>
          <p:cNvSpPr>
            <a:spLocks noChangeArrowheads="1"/>
          </p:cNvSpPr>
          <p:nvPr/>
        </p:nvSpPr>
        <p:spPr bwMode="auto">
          <a:xfrm>
            <a:off x="1938338" y="-9525"/>
            <a:ext cx="9144000" cy="461963"/>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125961" name="Rectangle 10"/>
          <p:cNvSpPr>
            <a:spLocks noChangeArrowheads="1"/>
          </p:cNvSpPr>
          <p:nvPr/>
        </p:nvSpPr>
        <p:spPr bwMode="auto">
          <a:xfrm>
            <a:off x="1933575" y="1219200"/>
            <a:ext cx="9144000" cy="461963"/>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125962" name="Rectangle 11"/>
          <p:cNvSpPr>
            <a:spLocks noChangeArrowheads="1"/>
          </p:cNvSpPr>
          <p:nvPr/>
        </p:nvSpPr>
        <p:spPr bwMode="auto">
          <a:xfrm>
            <a:off x="1933575" y="1528763"/>
            <a:ext cx="9144000" cy="461962"/>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125963" name="Rectangle 12"/>
          <p:cNvSpPr>
            <a:spLocks noChangeArrowheads="1"/>
          </p:cNvSpPr>
          <p:nvPr/>
        </p:nvSpPr>
        <p:spPr bwMode="auto">
          <a:xfrm>
            <a:off x="1933575" y="1743075"/>
            <a:ext cx="9144000" cy="461963"/>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125964" name="Rectangle 15"/>
          <p:cNvSpPr>
            <a:spLocks noChangeArrowheads="1"/>
          </p:cNvSpPr>
          <p:nvPr/>
        </p:nvSpPr>
        <p:spPr bwMode="auto">
          <a:xfrm>
            <a:off x="1933575" y="2047875"/>
            <a:ext cx="9144000" cy="461963"/>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graphicFrame>
        <p:nvGraphicFramePr>
          <p:cNvPr id="33972" name="Group 180"/>
          <p:cNvGraphicFramePr>
            <a:graphicFrameLocks noGrp="1"/>
          </p:cNvGraphicFramePr>
          <p:nvPr/>
        </p:nvGraphicFramePr>
        <p:xfrm>
          <a:off x="635000" y="1268413"/>
          <a:ext cx="7824788" cy="731837"/>
        </p:xfrm>
        <a:graphic>
          <a:graphicData uri="http://schemas.openxmlformats.org/drawingml/2006/table">
            <a:tbl>
              <a:tblPr/>
              <a:tblGrid>
                <a:gridCol w="1448003"/>
                <a:gridCol w="1376841"/>
                <a:gridCol w="1885809"/>
                <a:gridCol w="1508336"/>
                <a:gridCol w="1605799"/>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FFFF00"/>
                          </a:solidFill>
                          <a:effectLst/>
                          <a:latin typeface="Arial" charset="0"/>
                          <a:ea typeface="Times" charset="0"/>
                        </a:rPr>
                        <a:t>Thần</a:t>
                      </a:r>
                      <a:r>
                        <a:rPr kumimoji="0" lang="en-US" sz="1600" b="0" i="0" u="none" strike="noStrike" cap="none" normalizeH="0" baseline="0" dirty="0" smtClean="0">
                          <a:ln>
                            <a:noFill/>
                          </a:ln>
                          <a:solidFill>
                            <a:srgbClr val="FFFF00"/>
                          </a:solidFill>
                          <a:effectLst/>
                          <a:latin typeface="Arial" charset="0"/>
                          <a:ea typeface="Times" charset="0"/>
                        </a:rPr>
                        <a:t> </a:t>
                      </a:r>
                      <a:r>
                        <a:rPr kumimoji="0" lang="en-US" sz="1600" b="0" i="0" u="none" strike="noStrike" cap="none" normalizeH="0" baseline="0" dirty="0" err="1" smtClean="0">
                          <a:ln>
                            <a:noFill/>
                          </a:ln>
                          <a:solidFill>
                            <a:srgbClr val="FFFF00"/>
                          </a:solidFill>
                          <a:effectLst/>
                          <a:latin typeface="Arial" charset="0"/>
                          <a:ea typeface="Times" charset="0"/>
                        </a:rPr>
                        <a:t>Học</a:t>
                      </a:r>
                      <a:endParaRPr kumimoji="0" lang="en-US" sz="1600" b="0" i="0" u="none" strike="noStrike" cap="none" normalizeH="0" baseline="0" dirty="0">
                        <a:ln>
                          <a:noFill/>
                        </a:ln>
                        <a:solidFill>
                          <a:srgbClr val="FFFF00"/>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charset="0"/>
                        </a:rPr>
                        <a:t>Greg </a:t>
                      </a:r>
                      <a:r>
                        <a:rPr kumimoji="0" lang="en-US" sz="1600" b="1" i="0" u="none" strike="noStrike" cap="none" normalizeH="0" baseline="0" dirty="0" err="1">
                          <a:ln>
                            <a:noFill/>
                          </a:ln>
                          <a:solidFill>
                            <a:schemeClr val="tx1"/>
                          </a:solidFill>
                          <a:effectLst/>
                          <a:latin typeface="Arial" charset="0"/>
                          <a:ea typeface="Times" charset="0"/>
                        </a:rPr>
                        <a:t>Bahnsen</a:t>
                      </a:r>
                      <a:endParaRPr kumimoji="0" lang="en-US" sz="1600" b="0" i="0" u="none" strike="noStrike" cap="none" normalizeH="0" baseline="0" dirty="0">
                        <a:ln>
                          <a:noFill/>
                        </a:ln>
                        <a:solidFill>
                          <a:schemeClr val="tx1"/>
                        </a:solidFill>
                        <a:effectLst/>
                        <a:latin typeface="Arial" charset="0"/>
                        <a:ea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00"/>
                          </a:solidFill>
                          <a:effectLst/>
                          <a:latin typeface="Arial" charset="0"/>
                          <a:ea typeface="Times" charset="0"/>
                        </a:rPr>
                        <a:t>Cải</a:t>
                      </a:r>
                      <a:r>
                        <a:rPr kumimoji="0" lang="en-US" sz="1600" b="1" i="0" u="none" strike="noStrike" cap="none" normalizeH="0" baseline="0" dirty="0" smtClean="0">
                          <a:ln>
                            <a:noFill/>
                          </a:ln>
                          <a:solidFill>
                            <a:srgbClr val="FFFF00"/>
                          </a:solidFill>
                          <a:effectLst/>
                          <a:latin typeface="Arial" charset="0"/>
                          <a:ea typeface="Times" charset="0"/>
                        </a:rPr>
                        <a:t> </a:t>
                      </a:r>
                      <a:r>
                        <a:rPr kumimoji="0" lang="en-US" sz="1600" b="1" i="0" u="none" strike="noStrike" cap="none" normalizeH="0" baseline="0" dirty="0" err="1" smtClean="0">
                          <a:ln>
                            <a:noFill/>
                          </a:ln>
                          <a:solidFill>
                            <a:srgbClr val="FFFF00"/>
                          </a:solidFill>
                          <a:effectLst/>
                          <a:latin typeface="Arial" charset="0"/>
                          <a:ea typeface="Times" charset="0"/>
                        </a:rPr>
                        <a:t>Chánh</a:t>
                      </a:r>
                      <a:endParaRPr kumimoji="0" lang="en-US" sz="1600" b="0" i="0" u="none" strike="noStrike" cap="none" normalizeH="0" baseline="0" dirty="0">
                        <a:ln>
                          <a:noFill/>
                        </a:ln>
                        <a:solidFill>
                          <a:srgbClr val="FFFF00"/>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charset="0"/>
                        </a:rPr>
                        <a:t>Willem </a:t>
                      </a:r>
                      <a:r>
                        <a:rPr kumimoji="0" lang="en-US" sz="1600" b="1" i="0" u="none" strike="noStrike" cap="none" normalizeH="0" baseline="0" dirty="0" err="1">
                          <a:ln>
                            <a:noFill/>
                          </a:ln>
                          <a:solidFill>
                            <a:schemeClr val="tx1"/>
                          </a:solidFill>
                          <a:effectLst/>
                          <a:latin typeface="Arial" charset="0"/>
                          <a:ea typeface="Times" charset="0"/>
                        </a:rPr>
                        <a:t>VanGemeren</a:t>
                      </a:r>
                      <a:endParaRPr kumimoji="0" lang="en-US" sz="1600" b="0" i="0" u="none" strike="noStrike" cap="none" normalizeH="0" baseline="0" dirty="0">
                        <a:ln>
                          <a:noFill/>
                        </a:ln>
                        <a:solidFill>
                          <a:schemeClr val="tx1"/>
                        </a:solidFill>
                        <a:effectLst/>
                        <a:latin typeface="Arial" charset="0"/>
                        <a:ea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00"/>
                          </a:solidFill>
                          <a:effectLst/>
                          <a:latin typeface="Arial" charset="0"/>
                          <a:ea typeface="Times" charset="0"/>
                        </a:rPr>
                        <a:t>Vấn</a:t>
                      </a:r>
                      <a:r>
                        <a:rPr kumimoji="0" lang="en-US" sz="1600" b="1" i="0" u="none" strike="noStrike" cap="none" normalizeH="0" baseline="0" dirty="0" smtClean="0">
                          <a:ln>
                            <a:noFill/>
                          </a:ln>
                          <a:solidFill>
                            <a:srgbClr val="FFFF00"/>
                          </a:solidFill>
                          <a:effectLst/>
                          <a:latin typeface="Arial" charset="0"/>
                          <a:ea typeface="Times" charset="0"/>
                        </a:rPr>
                        <a:t> </a:t>
                      </a:r>
                      <a:r>
                        <a:rPr kumimoji="0" lang="en-US" sz="1600" b="1" i="0" u="none" strike="noStrike" cap="none" normalizeH="0" baseline="0" dirty="0" err="1" smtClean="0">
                          <a:ln>
                            <a:noFill/>
                          </a:ln>
                          <a:solidFill>
                            <a:srgbClr val="FFFF00"/>
                          </a:solidFill>
                          <a:effectLst/>
                          <a:latin typeface="Arial" charset="0"/>
                          <a:ea typeface="Times" charset="0"/>
                        </a:rPr>
                        <a:t>Đề</a:t>
                      </a:r>
                      <a:r>
                        <a:rPr kumimoji="0" lang="en-US" sz="1600" b="1" i="0" u="none" strike="noStrike" cap="none" normalizeH="0" baseline="0" dirty="0" smtClean="0">
                          <a:ln>
                            <a:noFill/>
                          </a:ln>
                          <a:solidFill>
                            <a:srgbClr val="FFFF00"/>
                          </a:solidFill>
                          <a:effectLst/>
                          <a:latin typeface="Arial" charset="0"/>
                          <a:ea typeface="Times" charset="0"/>
                        </a:rPr>
                        <a:t> </a:t>
                      </a:r>
                      <a:r>
                        <a:rPr kumimoji="0" lang="en-US" sz="1600" b="1" i="0" u="none" strike="noStrike" cap="none" normalizeH="0" baseline="0" dirty="0" err="1" smtClean="0">
                          <a:ln>
                            <a:noFill/>
                          </a:ln>
                          <a:solidFill>
                            <a:srgbClr val="FFFF00"/>
                          </a:solidFill>
                          <a:effectLst/>
                          <a:latin typeface="Arial" charset="0"/>
                          <a:ea typeface="Times" charset="0"/>
                        </a:rPr>
                        <a:t>Lớn</a:t>
                      </a:r>
                      <a:r>
                        <a:rPr kumimoji="0" lang="en-US" sz="1600" b="1" i="0" u="none" strike="noStrike" cap="none" normalizeH="0" baseline="0" dirty="0" smtClean="0">
                          <a:ln>
                            <a:noFill/>
                          </a:ln>
                          <a:solidFill>
                            <a:srgbClr val="FFFF00"/>
                          </a:solidFill>
                          <a:effectLst/>
                          <a:latin typeface="Arial" charset="0"/>
                          <a:ea typeface="Times" charset="0"/>
                        </a:rPr>
                        <a:t> </a:t>
                      </a:r>
                      <a:r>
                        <a:rPr kumimoji="0" lang="en-US" sz="1600" b="1" i="0" u="none" strike="noStrike" cap="none" normalizeH="0" baseline="0" dirty="0" err="1" smtClean="0">
                          <a:ln>
                            <a:noFill/>
                          </a:ln>
                          <a:solidFill>
                            <a:srgbClr val="FFFF00"/>
                          </a:solidFill>
                          <a:effectLst/>
                          <a:latin typeface="Arial" charset="0"/>
                          <a:ea typeface="Times" charset="0"/>
                        </a:rPr>
                        <a:t>Hơn</a:t>
                      </a:r>
                      <a:endParaRPr kumimoji="0" lang="en-US" sz="1600" b="0" i="0" u="none" strike="noStrike" cap="none" normalizeH="0" baseline="0" dirty="0">
                        <a:ln>
                          <a:noFill/>
                        </a:ln>
                        <a:solidFill>
                          <a:srgbClr val="FFFF00"/>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charset="0"/>
                        </a:rPr>
                        <a:t>Walter </a:t>
                      </a:r>
                      <a:r>
                        <a:rPr kumimoji="0" lang="en-US" sz="1600" b="1" i="0" u="none" strike="noStrike" cap="none" normalizeH="0" baseline="0" dirty="0" smtClean="0">
                          <a:ln>
                            <a:noFill/>
                          </a:ln>
                          <a:solidFill>
                            <a:schemeClr val="tx1"/>
                          </a:solidFill>
                          <a:effectLst/>
                          <a:latin typeface="Arial" charset="0"/>
                          <a:ea typeface="Times" charset="0"/>
                        </a:rPr>
                        <a:t/>
                      </a:r>
                      <a:br>
                        <a:rPr kumimoji="0" lang="en-US" sz="1600" b="1" i="0" u="none" strike="noStrike" cap="none" normalizeH="0" baseline="0" dirty="0" smtClean="0">
                          <a:ln>
                            <a:noFill/>
                          </a:ln>
                          <a:solidFill>
                            <a:schemeClr val="tx1"/>
                          </a:solidFill>
                          <a:effectLst/>
                          <a:latin typeface="Arial" charset="0"/>
                          <a:ea typeface="Times" charset="0"/>
                        </a:rPr>
                      </a:br>
                      <a:r>
                        <a:rPr kumimoji="0" lang="en-US" sz="1600" b="1" i="0" u="none" strike="noStrike" cap="none" normalizeH="0" baseline="0" dirty="0" smtClean="0">
                          <a:ln>
                            <a:noFill/>
                          </a:ln>
                          <a:solidFill>
                            <a:schemeClr val="tx1"/>
                          </a:solidFill>
                          <a:effectLst/>
                          <a:latin typeface="Arial" charset="0"/>
                          <a:ea typeface="Times" charset="0"/>
                        </a:rPr>
                        <a:t>Kaiser</a:t>
                      </a:r>
                      <a:endParaRPr kumimoji="0" lang="en-US" sz="1600" b="0" i="0" u="none" strike="noStrike" cap="none" normalizeH="0" baseline="0" dirty="0">
                        <a:ln>
                          <a:noFill/>
                        </a:ln>
                        <a:solidFill>
                          <a:schemeClr val="tx1"/>
                        </a:solidFill>
                        <a:effectLst/>
                        <a:latin typeface="Arial" charset="0"/>
                        <a:ea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00"/>
                          </a:solidFill>
                          <a:effectLst/>
                          <a:latin typeface="Arial" charset="0"/>
                          <a:ea typeface="Times" charset="0"/>
                        </a:rPr>
                        <a:t>Bổ</a:t>
                      </a:r>
                      <a:r>
                        <a:rPr kumimoji="0" lang="en-US" sz="1600" b="1" i="0" u="none" strike="noStrike" cap="none" normalizeH="0" baseline="0" dirty="0" smtClean="0">
                          <a:ln>
                            <a:noFill/>
                          </a:ln>
                          <a:solidFill>
                            <a:srgbClr val="FFFF00"/>
                          </a:solidFill>
                          <a:effectLst/>
                          <a:latin typeface="Arial" charset="0"/>
                          <a:ea typeface="Times" charset="0"/>
                        </a:rPr>
                        <a:t> </a:t>
                      </a:r>
                      <a:r>
                        <a:rPr kumimoji="0" lang="en-US" sz="1600" b="1" i="0" u="none" strike="noStrike" cap="none" normalizeH="0" baseline="0" dirty="0" err="1" smtClean="0">
                          <a:ln>
                            <a:noFill/>
                          </a:ln>
                          <a:solidFill>
                            <a:srgbClr val="FFFF00"/>
                          </a:solidFill>
                          <a:effectLst/>
                          <a:latin typeface="Arial" charset="0"/>
                          <a:ea typeface="Times" charset="0"/>
                        </a:rPr>
                        <a:t>Xung</a:t>
                      </a:r>
                      <a:r>
                        <a:rPr kumimoji="0" lang="en-US" sz="1600" b="1" i="0" u="none" strike="noStrike" cap="none" normalizeH="0" baseline="0" dirty="0" smtClean="0">
                          <a:ln>
                            <a:noFill/>
                          </a:ln>
                          <a:solidFill>
                            <a:srgbClr val="FFFF00"/>
                          </a:solidFill>
                          <a:effectLst/>
                          <a:latin typeface="Arial" charset="0"/>
                          <a:ea typeface="Times" charset="0"/>
                        </a:rPr>
                        <a:t> </a:t>
                      </a:r>
                      <a:r>
                        <a:rPr kumimoji="0" lang="en-US" sz="1600" b="1" i="0" u="none" strike="noStrike" cap="none" normalizeH="0" baseline="0" dirty="0">
                          <a:ln>
                            <a:noFill/>
                          </a:ln>
                          <a:solidFill>
                            <a:srgbClr val="FFFF00"/>
                          </a:solidFill>
                          <a:effectLst/>
                          <a:latin typeface="Arial" charset="0"/>
                          <a:ea typeface="Times" charset="0"/>
                        </a:rPr>
                        <a:t>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charset="0"/>
                        </a:rPr>
                        <a:t>Douglas Moo</a:t>
                      </a:r>
                      <a:endParaRPr kumimoji="0" lang="en-US" sz="1600" b="0" i="0" u="none" strike="noStrike" cap="none" normalizeH="0" baseline="0" dirty="0">
                        <a:ln>
                          <a:noFill/>
                        </a:ln>
                        <a:solidFill>
                          <a:schemeClr val="tx1"/>
                        </a:solidFill>
                        <a:effectLst/>
                        <a:latin typeface="Arial" charset="0"/>
                        <a:ea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00"/>
                          </a:solidFill>
                          <a:effectLst/>
                          <a:latin typeface="Arial" charset="0"/>
                          <a:ea typeface="Times" charset="0"/>
                        </a:rPr>
                        <a:t>Hệ</a:t>
                      </a:r>
                      <a:r>
                        <a:rPr kumimoji="0" lang="en-US" sz="1600" b="1" i="0" u="none" strike="noStrike" cap="none" normalizeH="0" baseline="0" dirty="0" smtClean="0">
                          <a:ln>
                            <a:noFill/>
                          </a:ln>
                          <a:solidFill>
                            <a:srgbClr val="FFFF00"/>
                          </a:solidFill>
                          <a:effectLst/>
                          <a:latin typeface="Arial" charset="0"/>
                          <a:ea typeface="Times" charset="0"/>
                        </a:rPr>
                        <a:t> </a:t>
                      </a:r>
                      <a:r>
                        <a:rPr kumimoji="0" lang="en-US" sz="1600" b="1" i="0" u="none" strike="noStrike" cap="none" normalizeH="0" baseline="0" dirty="0" err="1" smtClean="0">
                          <a:ln>
                            <a:noFill/>
                          </a:ln>
                          <a:solidFill>
                            <a:srgbClr val="FFFF00"/>
                          </a:solidFill>
                          <a:effectLst/>
                          <a:latin typeface="Arial" charset="0"/>
                          <a:ea typeface="Times" charset="0"/>
                        </a:rPr>
                        <a:t>Thống</a:t>
                      </a:r>
                      <a:r>
                        <a:rPr kumimoji="0" lang="en-US" sz="1600" b="1" i="0" u="none" strike="noStrike" cap="none" normalizeH="0" baseline="0" dirty="0" smtClean="0">
                          <a:ln>
                            <a:noFill/>
                          </a:ln>
                          <a:solidFill>
                            <a:srgbClr val="FFFF00"/>
                          </a:solidFill>
                          <a:effectLst/>
                          <a:latin typeface="Arial" charset="0"/>
                          <a:ea typeface="Times" charset="0"/>
                        </a:rPr>
                        <a:t> CĐG</a:t>
                      </a:r>
                      <a:endParaRPr kumimoji="0" lang="en-US" sz="1600" b="0" i="0" u="none" strike="noStrike" cap="none" normalizeH="0" baseline="0" dirty="0">
                        <a:ln>
                          <a:noFill/>
                        </a:ln>
                        <a:solidFill>
                          <a:srgbClr val="FFFF00"/>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Times" charset="0"/>
                        </a:rPr>
                        <a:t>Wayne G. Strickland</a:t>
                      </a:r>
                      <a:endParaRPr kumimoji="0" lang="en-US" sz="1600" b="0" i="0" u="none" strike="noStrike" cap="none" normalizeH="0" baseline="0" dirty="0">
                        <a:ln>
                          <a:noFill/>
                        </a:ln>
                        <a:solidFill>
                          <a:schemeClr val="tx1"/>
                        </a:solidFill>
                        <a:effectLst/>
                        <a:latin typeface="Arial" charset="0"/>
                        <a:ea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bl>
          </a:graphicData>
        </a:graphic>
      </p:graphicFrame>
      <p:sp>
        <p:nvSpPr>
          <p:cNvPr id="140315" name="TextBox 1"/>
          <p:cNvSpPr txBox="1">
            <a:spLocks noChangeArrowheads="1"/>
          </p:cNvSpPr>
          <p:nvPr/>
        </p:nvSpPr>
        <p:spPr bwMode="auto">
          <a:xfrm>
            <a:off x="22225" y="2276475"/>
            <a:ext cx="1728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dirty="0" err="1" smtClean="0">
                <a:solidFill>
                  <a:srgbClr val="FFFFFF"/>
                </a:solidFill>
                <a:latin typeface="Arial" charset="0"/>
                <a:cs typeface="Arial" charset="0"/>
              </a:rPr>
              <a:t>Luật</a:t>
            </a:r>
            <a:r>
              <a:rPr lang="en-US" dirty="0" smtClean="0">
                <a:solidFill>
                  <a:srgbClr val="FFFFFF"/>
                </a:solidFill>
                <a:latin typeface="Arial" charset="0"/>
                <a:cs typeface="Arial" charset="0"/>
              </a:rPr>
              <a:t> </a:t>
            </a:r>
            <a:r>
              <a:rPr lang="en-US" dirty="0" err="1" smtClean="0">
                <a:solidFill>
                  <a:srgbClr val="FFFFFF"/>
                </a:solidFill>
                <a:latin typeface="Arial" charset="0"/>
                <a:cs typeface="Arial" charset="0"/>
              </a:rPr>
              <a:t>có</a:t>
            </a:r>
            <a:r>
              <a:rPr lang="en-US" dirty="0" smtClean="0">
                <a:solidFill>
                  <a:srgbClr val="FFFFFF"/>
                </a:solidFill>
                <a:latin typeface="Arial" charset="0"/>
                <a:cs typeface="Arial" charset="0"/>
              </a:rPr>
              <a:t> </a:t>
            </a:r>
            <a:r>
              <a:rPr lang="en-US" dirty="0" err="1" smtClean="0">
                <a:solidFill>
                  <a:srgbClr val="FFFFFF"/>
                </a:solidFill>
                <a:latin typeface="Arial" charset="0"/>
                <a:cs typeface="Arial" charset="0"/>
              </a:rPr>
              <a:t>thể</a:t>
            </a:r>
            <a:r>
              <a:rPr lang="en-US" dirty="0" smtClean="0">
                <a:solidFill>
                  <a:srgbClr val="FFFFFF"/>
                </a:solidFill>
                <a:latin typeface="Arial" charset="0"/>
                <a:cs typeface="Arial" charset="0"/>
              </a:rPr>
              <a:t> </a:t>
            </a:r>
            <a:r>
              <a:rPr lang="en-US" b="1" i="1" dirty="0" err="1" smtClean="0">
                <a:solidFill>
                  <a:srgbClr val="FFFF00"/>
                </a:solidFill>
                <a:latin typeface="Arial" charset="0"/>
                <a:cs typeface="Arial" charset="0"/>
              </a:rPr>
              <a:t>Áp</a:t>
            </a:r>
            <a:r>
              <a:rPr lang="en-US" b="1" i="1" dirty="0" smtClean="0">
                <a:solidFill>
                  <a:srgbClr val="FFFF00"/>
                </a:solidFill>
                <a:latin typeface="Arial" charset="0"/>
                <a:cs typeface="Arial" charset="0"/>
              </a:rPr>
              <a:t> </a:t>
            </a:r>
            <a:r>
              <a:rPr lang="en-US" b="1" i="1" dirty="0" err="1" smtClean="0">
                <a:solidFill>
                  <a:srgbClr val="FFFF00"/>
                </a:solidFill>
                <a:latin typeface="Arial" charset="0"/>
                <a:cs typeface="Arial" charset="0"/>
              </a:rPr>
              <a:t>dụng</a:t>
            </a:r>
            <a:r>
              <a:rPr lang="en-US" b="1" i="1" dirty="0" smtClean="0">
                <a:solidFill>
                  <a:srgbClr val="FFFF00"/>
                </a:solidFill>
                <a:latin typeface="Arial" charset="0"/>
                <a:cs typeface="Arial" charset="0"/>
              </a:rPr>
              <a:t> </a:t>
            </a:r>
            <a:r>
              <a:rPr lang="en-US" dirty="0" err="1" smtClean="0">
                <a:solidFill>
                  <a:srgbClr val="FFFFFF"/>
                </a:solidFill>
                <a:latin typeface="Arial" charset="0"/>
                <a:cs typeface="Arial" charset="0"/>
              </a:rPr>
              <a:t>trong</a:t>
            </a:r>
            <a:r>
              <a:rPr lang="en-US" dirty="0" smtClean="0">
                <a:solidFill>
                  <a:srgbClr val="FFFFFF"/>
                </a:solidFill>
                <a:latin typeface="Arial" charset="0"/>
                <a:cs typeface="Arial" charset="0"/>
              </a:rPr>
              <a:t> </a:t>
            </a:r>
            <a:r>
              <a:rPr lang="en-US" dirty="0" err="1" smtClean="0">
                <a:solidFill>
                  <a:srgbClr val="FFFFFF"/>
                </a:solidFill>
                <a:latin typeface="Arial" charset="0"/>
                <a:cs typeface="Arial" charset="0"/>
              </a:rPr>
              <a:t>mọi</a:t>
            </a:r>
            <a:r>
              <a:rPr lang="en-US" dirty="0" smtClean="0">
                <a:solidFill>
                  <a:srgbClr val="FFFFFF"/>
                </a:solidFill>
                <a:latin typeface="Arial" charset="0"/>
                <a:cs typeface="Arial" charset="0"/>
              </a:rPr>
              <a:t> </a:t>
            </a:r>
            <a:r>
              <a:rPr lang="en-US" dirty="0" err="1" smtClean="0">
                <a:solidFill>
                  <a:srgbClr val="FFFFFF"/>
                </a:solidFill>
                <a:latin typeface="Arial" charset="0"/>
                <a:cs typeface="Arial" charset="0"/>
              </a:rPr>
              <a:t>lúc</a:t>
            </a:r>
            <a:endParaRPr lang="en-US" dirty="0" smtClean="0">
              <a:solidFill>
                <a:srgbClr val="FFFFFF"/>
              </a:solidFill>
              <a:latin typeface="Arial" charset="0"/>
              <a:cs typeface="Arial" charset="0"/>
            </a:endParaRPr>
          </a:p>
        </p:txBody>
      </p:sp>
      <p:sp>
        <p:nvSpPr>
          <p:cNvPr id="140316" name="TextBox 16"/>
          <p:cNvSpPr txBox="1">
            <a:spLocks noChangeArrowheads="1"/>
          </p:cNvSpPr>
          <p:nvPr/>
        </p:nvSpPr>
        <p:spPr bwMode="auto">
          <a:xfrm>
            <a:off x="7383463" y="2276475"/>
            <a:ext cx="172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dirty="0" err="1" smtClean="0">
                <a:solidFill>
                  <a:srgbClr val="FFFFFF"/>
                </a:solidFill>
                <a:latin typeface="Arial" charset="0"/>
                <a:cs typeface="Arial" charset="0"/>
              </a:rPr>
              <a:t>Luật</a:t>
            </a:r>
            <a:r>
              <a:rPr lang="en-US" dirty="0" smtClean="0">
                <a:solidFill>
                  <a:srgbClr val="FFFFFF"/>
                </a:solidFill>
                <a:latin typeface="Arial" charset="0"/>
                <a:cs typeface="Arial" charset="0"/>
              </a:rPr>
              <a:t> </a:t>
            </a:r>
            <a:r>
              <a:rPr lang="en-US" dirty="0" err="1" smtClean="0">
                <a:solidFill>
                  <a:srgbClr val="FFFFFF"/>
                </a:solidFill>
                <a:latin typeface="Arial" charset="0"/>
                <a:cs typeface="Arial" charset="0"/>
              </a:rPr>
              <a:t>có</a:t>
            </a:r>
            <a:r>
              <a:rPr lang="en-US" dirty="0" smtClean="0">
                <a:solidFill>
                  <a:srgbClr val="FFFFFF"/>
                </a:solidFill>
                <a:latin typeface="Arial" charset="0"/>
                <a:cs typeface="Arial" charset="0"/>
              </a:rPr>
              <a:t> </a:t>
            </a:r>
            <a:r>
              <a:rPr lang="en-US" dirty="0" err="1" smtClean="0">
                <a:solidFill>
                  <a:srgbClr val="FFFFFF"/>
                </a:solidFill>
                <a:latin typeface="Arial" charset="0"/>
                <a:cs typeface="Arial" charset="0"/>
              </a:rPr>
              <a:t>thể</a:t>
            </a:r>
            <a:r>
              <a:rPr lang="en-US" dirty="0" smtClean="0">
                <a:solidFill>
                  <a:srgbClr val="FFFFFF"/>
                </a:solidFill>
                <a:latin typeface="Arial" charset="0"/>
                <a:cs typeface="Arial" charset="0"/>
              </a:rPr>
              <a:t> </a:t>
            </a:r>
            <a:r>
              <a:rPr lang="en-US" b="1" i="1" dirty="0" err="1" smtClean="0">
                <a:solidFill>
                  <a:srgbClr val="FFFF00"/>
                </a:solidFill>
                <a:latin typeface="Arial" charset="0"/>
                <a:cs typeface="Arial" charset="0"/>
              </a:rPr>
              <a:t>Hủy</a:t>
            </a:r>
            <a:r>
              <a:rPr lang="en-US" b="1" i="1" dirty="0" smtClean="0">
                <a:solidFill>
                  <a:srgbClr val="FFFF00"/>
                </a:solidFill>
                <a:latin typeface="Arial" charset="0"/>
                <a:cs typeface="Arial" charset="0"/>
              </a:rPr>
              <a:t> </a:t>
            </a:r>
            <a:r>
              <a:rPr lang="en-US" b="1" i="1" dirty="0" err="1" smtClean="0">
                <a:solidFill>
                  <a:srgbClr val="FFFF00"/>
                </a:solidFill>
                <a:latin typeface="Arial" charset="0"/>
                <a:cs typeface="Arial" charset="0"/>
              </a:rPr>
              <a:t>bỏ</a:t>
            </a:r>
            <a:r>
              <a:rPr lang="en-US" b="1" i="1" dirty="0" smtClean="0">
                <a:solidFill>
                  <a:srgbClr val="FFFF00"/>
                </a:solidFill>
                <a:latin typeface="Arial" charset="0"/>
                <a:cs typeface="Arial" charset="0"/>
              </a:rPr>
              <a:t> </a:t>
            </a:r>
            <a:r>
              <a:rPr lang="en-US" dirty="0" err="1" smtClean="0">
                <a:solidFill>
                  <a:srgbClr val="FFFFFF"/>
                </a:solidFill>
                <a:latin typeface="Arial" charset="0"/>
                <a:cs typeface="Arial" charset="0"/>
              </a:rPr>
              <a:t>trong</a:t>
            </a:r>
            <a:r>
              <a:rPr lang="en-US" dirty="0" smtClean="0">
                <a:solidFill>
                  <a:srgbClr val="FFFFFF"/>
                </a:solidFill>
                <a:latin typeface="Arial" charset="0"/>
                <a:cs typeface="Arial" charset="0"/>
              </a:rPr>
              <a:t> </a:t>
            </a:r>
            <a:r>
              <a:rPr lang="en-US" dirty="0" err="1" smtClean="0">
                <a:solidFill>
                  <a:srgbClr val="FFFFFF"/>
                </a:solidFill>
                <a:latin typeface="Arial" charset="0"/>
                <a:cs typeface="Arial" charset="0"/>
              </a:rPr>
              <a:t>mọi</a:t>
            </a:r>
            <a:r>
              <a:rPr lang="en-US" dirty="0" smtClean="0">
                <a:solidFill>
                  <a:srgbClr val="FFFFFF"/>
                </a:solidFill>
                <a:latin typeface="Arial" charset="0"/>
                <a:cs typeface="Arial" charset="0"/>
              </a:rPr>
              <a:t> </a:t>
            </a:r>
            <a:r>
              <a:rPr lang="en-US" dirty="0" err="1" smtClean="0">
                <a:solidFill>
                  <a:srgbClr val="FFFFFF"/>
                </a:solidFill>
                <a:latin typeface="Arial" charset="0"/>
                <a:cs typeface="Arial" charset="0"/>
              </a:rPr>
              <a:t>lúc</a:t>
            </a:r>
            <a:endParaRPr lang="en-US" dirty="0" smtClean="0">
              <a:solidFill>
                <a:srgbClr val="FFFFFF"/>
              </a:solidFill>
              <a:latin typeface="Arial" charset="0"/>
              <a:cs typeface="Arial" charset="0"/>
            </a:endParaRPr>
          </a:p>
        </p:txBody>
      </p:sp>
      <p:sp>
        <p:nvSpPr>
          <p:cNvPr id="140317" name="Left-Right Arrow 3"/>
          <p:cNvSpPr>
            <a:spLocks noChangeArrowheads="1"/>
          </p:cNvSpPr>
          <p:nvPr/>
        </p:nvSpPr>
        <p:spPr bwMode="auto">
          <a:xfrm>
            <a:off x="1908175" y="2565400"/>
            <a:ext cx="5327650"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sp>
        <p:nvSpPr>
          <p:cNvPr id="140318" name="TextBox 18"/>
          <p:cNvSpPr txBox="1">
            <a:spLocks noChangeArrowheads="1"/>
          </p:cNvSpPr>
          <p:nvPr/>
        </p:nvSpPr>
        <p:spPr bwMode="auto">
          <a:xfrm>
            <a:off x="-28576" y="692150"/>
            <a:ext cx="61127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i="1" dirty="0" err="1" smtClean="0">
                <a:solidFill>
                  <a:srgbClr val="FFFFFF"/>
                </a:solidFill>
                <a:latin typeface="Arial" charset="0"/>
                <a:cs typeface="Arial" charset="0"/>
              </a:rPr>
              <a:t>Hình</a:t>
            </a:r>
            <a:r>
              <a:rPr lang="en-US" i="1" dirty="0" smtClean="0">
                <a:solidFill>
                  <a:srgbClr val="FFFFFF"/>
                </a:solidFill>
                <a:latin typeface="Arial" charset="0"/>
                <a:cs typeface="Arial" charset="0"/>
              </a:rPr>
              <a:t> </a:t>
            </a:r>
            <a:r>
              <a:rPr lang="en-US" i="1" dirty="0" err="1" smtClean="0">
                <a:solidFill>
                  <a:srgbClr val="FFFFFF"/>
                </a:solidFill>
                <a:latin typeface="Arial" charset="0"/>
                <a:cs typeface="Arial" charset="0"/>
              </a:rPr>
              <a:t>ảnh</a:t>
            </a:r>
            <a:r>
              <a:rPr lang="en-US" i="1" dirty="0" smtClean="0">
                <a:solidFill>
                  <a:srgbClr val="FFFFFF"/>
                </a:solidFill>
                <a:latin typeface="Arial" charset="0"/>
                <a:cs typeface="Arial" charset="0"/>
              </a:rPr>
              <a:t> </a:t>
            </a:r>
            <a:r>
              <a:rPr lang="en-US" i="1" dirty="0" err="1" smtClean="0">
                <a:solidFill>
                  <a:srgbClr val="FFFFFF"/>
                </a:solidFill>
                <a:latin typeface="Arial" charset="0"/>
                <a:cs typeface="Arial" charset="0"/>
              </a:rPr>
              <a:t>về</a:t>
            </a:r>
            <a:r>
              <a:rPr lang="en-US" i="1" dirty="0" smtClean="0">
                <a:solidFill>
                  <a:srgbClr val="FFFFFF"/>
                </a:solidFill>
                <a:latin typeface="Arial" charset="0"/>
                <a:cs typeface="Arial" charset="0"/>
              </a:rPr>
              <a:t> </a:t>
            </a:r>
            <a:r>
              <a:rPr lang="en-US" i="1" dirty="0" err="1" smtClean="0">
                <a:solidFill>
                  <a:srgbClr val="FFFFFF"/>
                </a:solidFill>
                <a:latin typeface="Arial" charset="0"/>
                <a:cs typeface="Arial" charset="0"/>
              </a:rPr>
              <a:t>mức</a:t>
            </a:r>
            <a:r>
              <a:rPr lang="en-US" i="1" dirty="0" smtClean="0">
                <a:solidFill>
                  <a:srgbClr val="FFFFFF"/>
                </a:solidFill>
                <a:latin typeface="Arial" charset="0"/>
                <a:cs typeface="Arial" charset="0"/>
              </a:rPr>
              <a:t> </a:t>
            </a:r>
            <a:r>
              <a:rPr lang="en-US" i="1" dirty="0" err="1" smtClean="0">
                <a:solidFill>
                  <a:srgbClr val="FFFFFF"/>
                </a:solidFill>
                <a:latin typeface="Arial" charset="0"/>
                <a:cs typeface="Arial" charset="0"/>
              </a:rPr>
              <a:t>độ</a:t>
            </a:r>
            <a:r>
              <a:rPr lang="en-US" i="1" dirty="0" smtClean="0">
                <a:solidFill>
                  <a:srgbClr val="FFFFFF"/>
                </a:solidFill>
                <a:latin typeface="Arial" charset="0"/>
                <a:cs typeface="Arial" charset="0"/>
              </a:rPr>
              <a:t> </a:t>
            </a:r>
            <a:r>
              <a:rPr lang="en-US" i="1" dirty="0" err="1" smtClean="0">
                <a:solidFill>
                  <a:srgbClr val="FFFFFF"/>
                </a:solidFill>
                <a:latin typeface="Arial" charset="0"/>
                <a:cs typeface="Arial" charset="0"/>
              </a:rPr>
              <a:t>có</a:t>
            </a:r>
            <a:r>
              <a:rPr lang="en-US" i="1" dirty="0" smtClean="0">
                <a:solidFill>
                  <a:srgbClr val="FFFFFF"/>
                </a:solidFill>
                <a:latin typeface="Arial" charset="0"/>
                <a:cs typeface="Arial" charset="0"/>
              </a:rPr>
              <a:t> </a:t>
            </a:r>
            <a:r>
              <a:rPr lang="en-US" i="1" dirty="0" err="1" smtClean="0">
                <a:solidFill>
                  <a:srgbClr val="FFFFFF"/>
                </a:solidFill>
                <a:latin typeface="Arial" charset="0"/>
                <a:cs typeface="Arial" charset="0"/>
              </a:rPr>
              <a:t>thể</a:t>
            </a:r>
            <a:r>
              <a:rPr lang="en-US" i="1" dirty="0" smtClean="0">
                <a:solidFill>
                  <a:srgbClr val="FFFFFF"/>
                </a:solidFill>
                <a:latin typeface="Arial" charset="0"/>
                <a:cs typeface="Arial" charset="0"/>
              </a:rPr>
              <a:t> </a:t>
            </a:r>
            <a:r>
              <a:rPr lang="en-US" i="1" dirty="0" err="1" smtClean="0">
                <a:solidFill>
                  <a:srgbClr val="FFFFFF"/>
                </a:solidFill>
                <a:latin typeface="Arial" charset="0"/>
                <a:cs typeface="Arial" charset="0"/>
              </a:rPr>
              <a:t>áp</a:t>
            </a:r>
            <a:r>
              <a:rPr lang="en-US" i="1" dirty="0" smtClean="0">
                <a:solidFill>
                  <a:srgbClr val="FFFFFF"/>
                </a:solidFill>
                <a:latin typeface="Arial" charset="0"/>
                <a:cs typeface="Arial" charset="0"/>
              </a:rPr>
              <a:t> </a:t>
            </a:r>
            <a:r>
              <a:rPr lang="en-US" i="1" dirty="0" err="1" smtClean="0">
                <a:solidFill>
                  <a:srgbClr val="FFFFFF"/>
                </a:solidFill>
                <a:latin typeface="Arial" charset="0"/>
                <a:cs typeface="Arial" charset="0"/>
              </a:rPr>
              <a:t>dụng</a:t>
            </a:r>
            <a:r>
              <a:rPr lang="en-US" i="1" dirty="0" smtClean="0">
                <a:solidFill>
                  <a:srgbClr val="FFFFFF"/>
                </a:solidFill>
                <a:latin typeface="Arial" charset="0"/>
                <a:cs typeface="Arial" charset="0"/>
              </a:rPr>
              <a:t> </a:t>
            </a:r>
            <a:r>
              <a:rPr lang="en-US" i="1" dirty="0" err="1" smtClean="0">
                <a:solidFill>
                  <a:srgbClr val="FFFFFF"/>
                </a:solidFill>
                <a:latin typeface="Arial" charset="0"/>
                <a:cs typeface="Arial" charset="0"/>
              </a:rPr>
              <a:t>được</a:t>
            </a:r>
            <a:r>
              <a:rPr lang="en-US" i="1" dirty="0" smtClean="0">
                <a:solidFill>
                  <a:srgbClr val="FFFFFF"/>
                </a:solidFill>
                <a:latin typeface="Arial" charset="0"/>
                <a:cs typeface="Arial" charset="0"/>
              </a:rPr>
              <a:t>:</a:t>
            </a:r>
          </a:p>
        </p:txBody>
      </p:sp>
      <p:sp>
        <p:nvSpPr>
          <p:cNvPr id="140291"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dirty="0" smtClean="0">
                <a:solidFill>
                  <a:srgbClr val="FFFFFF"/>
                </a:solidFill>
                <a:latin typeface="Arial" charset="0"/>
                <a:cs typeface="Arial" charset="0"/>
              </a:rPr>
              <a:t>174i</a:t>
            </a:r>
          </a:p>
        </p:txBody>
      </p:sp>
      <p:sp>
        <p:nvSpPr>
          <p:cNvPr id="20" name="TextBox 18"/>
          <p:cNvSpPr txBox="1">
            <a:spLocks noChangeArrowheads="1"/>
          </p:cNvSpPr>
          <p:nvPr/>
        </p:nvSpPr>
        <p:spPr bwMode="auto">
          <a:xfrm>
            <a:off x="0" y="4227255"/>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1600" dirty="0">
                <a:solidFill>
                  <a:srgbClr val="FFFFFF"/>
                </a:solidFill>
                <a:latin typeface="Arial"/>
                <a:cs typeface="Arial"/>
              </a:rPr>
              <a:t>This chart summarizes Stanley N. Gundry, ed. </a:t>
            </a:r>
            <a:r>
              <a:rPr lang="en-US" sz="1600" i="1" dirty="0">
                <a:solidFill>
                  <a:srgbClr val="FFFFFF"/>
                </a:solidFill>
                <a:latin typeface="Arial"/>
                <a:cs typeface="Arial"/>
              </a:rPr>
              <a:t>Five Views on Law and Gospel </a:t>
            </a:r>
            <a:r>
              <a:rPr lang="en-US" sz="1600" dirty="0">
                <a:solidFill>
                  <a:srgbClr val="FFFFFF"/>
                </a:solidFill>
                <a:latin typeface="Arial"/>
                <a:cs typeface="Arial"/>
              </a:rPr>
              <a:t>(Grand Rapids: Zondervan, 1996), where each author presents his view and responds to the other four views.  Generally speaking, views 1-2 are similar as both are Reformed (stressing continuity between the NT and OT) and these stand against views 3-5 which </a:t>
            </a:r>
            <a:r>
              <a:rPr lang="en-US" sz="1600" dirty="0" smtClean="0">
                <a:solidFill>
                  <a:srgbClr val="FFFFFF"/>
                </a:solidFill>
                <a:latin typeface="Arial"/>
                <a:cs typeface="Arial"/>
              </a:rPr>
              <a:t>alike stress </a:t>
            </a:r>
            <a:r>
              <a:rPr lang="en-US" sz="1600" dirty="0">
                <a:solidFill>
                  <a:srgbClr val="FFFFFF"/>
                </a:solidFill>
                <a:latin typeface="Arial"/>
                <a:cs typeface="Arial"/>
              </a:rPr>
              <a:t>discontinuity.  In my opinion, the dispensational view has the most to commend it as law in the NT is never broken into component parts and this view clearly distinguishes Israel from the church.  Further, it is inconsistent to change the Sabbath (Saturday) to Sunday but not apply the OT penalties for Sabbath-breaking today (i.e., death by stoning; cf. Exod. 31:14-15; 35:2). </a:t>
            </a:r>
            <a:r>
              <a:rPr lang="en-US" sz="1600" dirty="0" smtClean="0">
                <a:solidFill>
                  <a:srgbClr val="FFFFFF"/>
                </a:solidFill>
                <a:latin typeface="Arial"/>
                <a:cs typeface="Arial"/>
              </a:rPr>
              <a:t>The following chart </a:t>
            </a:r>
            <a:r>
              <a:rPr lang="en-US" sz="1600" b="1" dirty="0" smtClean="0">
                <a:solidFill>
                  <a:srgbClr val="FFFFFF"/>
                </a:solidFill>
                <a:latin typeface="Arial"/>
                <a:cs typeface="Arial"/>
              </a:rPr>
              <a:t>is a</a:t>
            </a:r>
            <a:r>
              <a:rPr lang="en-US" sz="1600" dirty="0" smtClean="0">
                <a:solidFill>
                  <a:srgbClr val="FFFFFF"/>
                </a:solidFill>
                <a:latin typeface="Arial"/>
                <a:cs typeface="Arial"/>
              </a:rPr>
              <a:t>dapted </a:t>
            </a:r>
            <a:r>
              <a:rPr lang="en-US" sz="1600" dirty="0">
                <a:solidFill>
                  <a:srgbClr val="FFFFFF"/>
                </a:solidFill>
                <a:latin typeface="Arial"/>
                <a:cs typeface="Arial"/>
              </a:rPr>
              <a:t>from Lee </a:t>
            </a:r>
            <a:r>
              <a:rPr lang="en-US" sz="1600" dirty="0" err="1">
                <a:solidFill>
                  <a:srgbClr val="FFFFFF"/>
                </a:solidFill>
                <a:latin typeface="Arial"/>
                <a:cs typeface="Arial"/>
              </a:rPr>
              <a:t>Hwee</a:t>
            </a:r>
            <a:r>
              <a:rPr lang="en-US" sz="1600" dirty="0">
                <a:solidFill>
                  <a:srgbClr val="FFFFFF"/>
                </a:solidFill>
                <a:latin typeface="Arial"/>
                <a:cs typeface="Arial"/>
              </a:rPr>
              <a:t> Chin, </a:t>
            </a:r>
            <a:r>
              <a:rPr lang="en-US" sz="1600" dirty="0" smtClean="0">
                <a:solidFill>
                  <a:srgbClr val="FFFFFF"/>
                </a:solidFill>
                <a:latin typeface="Arial"/>
                <a:cs typeface="Arial"/>
              </a:rPr>
              <a:t>"The </a:t>
            </a:r>
            <a:r>
              <a:rPr lang="en-US" sz="1600" dirty="0">
                <a:solidFill>
                  <a:srgbClr val="FFFFFF"/>
                </a:solidFill>
                <a:latin typeface="Arial"/>
                <a:cs typeface="Arial"/>
              </a:rPr>
              <a:t>Applicability of the Law Today</a:t>
            </a:r>
            <a:r>
              <a:rPr lang="en-US" sz="1600" dirty="0" smtClean="0">
                <a:solidFill>
                  <a:srgbClr val="FFFFFF"/>
                </a:solidFill>
                <a:latin typeface="Arial"/>
                <a:cs typeface="Arial"/>
              </a:rPr>
              <a:t>," </a:t>
            </a:r>
            <a:r>
              <a:rPr lang="en-US" sz="1600" dirty="0">
                <a:solidFill>
                  <a:srgbClr val="FFFFFF"/>
                </a:solidFill>
                <a:latin typeface="Arial"/>
                <a:cs typeface="Arial"/>
              </a:rPr>
              <a:t>unpublished research paper for the course </a:t>
            </a:r>
            <a:r>
              <a:rPr lang="en-US" sz="1600" dirty="0" smtClean="0">
                <a:solidFill>
                  <a:srgbClr val="FFFFFF"/>
                </a:solidFill>
                <a:latin typeface="Arial"/>
                <a:cs typeface="Arial"/>
              </a:rPr>
              <a:t>"Old </a:t>
            </a:r>
            <a:r>
              <a:rPr lang="en-US" sz="1600" dirty="0">
                <a:solidFill>
                  <a:srgbClr val="FFFFFF"/>
                </a:solidFill>
                <a:latin typeface="Arial"/>
                <a:cs typeface="Arial"/>
              </a:rPr>
              <a:t>Testament Survey</a:t>
            </a:r>
            <a:r>
              <a:rPr lang="en-US" sz="1600" dirty="0" smtClean="0">
                <a:solidFill>
                  <a:srgbClr val="FFFFFF"/>
                </a:solidFill>
                <a:latin typeface="Arial"/>
                <a:cs typeface="Arial"/>
              </a:rPr>
              <a:t>," </a:t>
            </a:r>
            <a:r>
              <a:rPr lang="en-US" sz="1600" dirty="0">
                <a:solidFill>
                  <a:srgbClr val="FFFFFF"/>
                </a:solidFill>
                <a:latin typeface="Arial"/>
                <a:cs typeface="Arial"/>
              </a:rPr>
              <a:t>Singapore: Singapore Bible College, 2001), 1</a:t>
            </a:r>
            <a:r>
              <a:rPr lang="en-US" sz="1600" dirty="0" smtClean="0">
                <a:solidFill>
                  <a:srgbClr val="FFFFFF"/>
                </a:solidFill>
                <a:latin typeface="Arial"/>
                <a:cs typeface="Arial"/>
              </a:rPr>
              <a:t>.</a:t>
            </a:r>
            <a:endParaRPr lang="en-US" sz="1600" dirty="0">
              <a:solidFill>
                <a:srgbClr val="FFFFFF"/>
              </a:solidFill>
              <a:latin typeface="Arial"/>
              <a:cs typeface="Arial"/>
            </a:endParaRPr>
          </a:p>
        </p:txBody>
      </p:sp>
    </p:spTree>
    <p:extLst>
      <p:ext uri="{BB962C8B-B14F-4D97-AF65-F5344CB8AC3E}">
        <p14:creationId xmlns:p14="http://schemas.microsoft.com/office/powerpoint/2010/main" val="2102617546"/>
      </p:ext>
    </p:extLst>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175" y="-26988"/>
            <a:ext cx="9147175" cy="461963"/>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r>
              <a:rPr lang="en-US" sz="2400" b="1">
                <a:solidFill>
                  <a:srgbClr val="FFFFFF"/>
                </a:solidFill>
                <a:latin typeface="Arial" charset="0"/>
                <a:ea typeface="SimSun" charset="0"/>
                <a:cs typeface="SimSun" charset="0"/>
              </a:rPr>
              <a:t>Luật Môi-se áp dụng cho tôi như thế nào? (5 quan điểm)</a:t>
            </a:r>
          </a:p>
        </p:txBody>
      </p:sp>
      <p:sp>
        <p:nvSpPr>
          <p:cNvPr id="181251"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fontAlgn="base">
              <a:spcBef>
                <a:spcPct val="0"/>
              </a:spcBef>
              <a:spcAft>
                <a:spcPct val="0"/>
              </a:spcAft>
            </a:pPr>
            <a:r>
              <a:rPr lang="en-US" b="1" smtClean="0">
                <a:solidFill>
                  <a:srgbClr val="FFFFFF"/>
                </a:solidFill>
                <a:latin typeface="Arial" charset="0"/>
                <a:cs typeface="Arial" charset="0"/>
              </a:rPr>
              <a:t>174h</a:t>
            </a:r>
          </a:p>
        </p:txBody>
      </p:sp>
      <p:sp>
        <p:nvSpPr>
          <p:cNvPr id="18125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125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1254"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1255"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1256"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1257"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1258"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1259"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graphicFrame>
        <p:nvGraphicFramePr>
          <p:cNvPr id="2" name="Table 1"/>
          <p:cNvGraphicFramePr>
            <a:graphicFrameLocks noGrp="1"/>
          </p:cNvGraphicFramePr>
          <p:nvPr/>
        </p:nvGraphicFramePr>
        <p:xfrm>
          <a:off x="0" y="404813"/>
          <a:ext cx="9144000" cy="7004587"/>
        </p:xfrm>
        <a:graphic>
          <a:graphicData uri="http://schemas.openxmlformats.org/drawingml/2006/table">
            <a:tbl>
              <a:tblPr/>
              <a:tblGrid>
                <a:gridCol w="1114425"/>
                <a:gridCol w="1485900"/>
                <a:gridCol w="1412875"/>
                <a:gridCol w="1560513"/>
                <a:gridCol w="374650"/>
                <a:gridCol w="1547812"/>
                <a:gridCol w="1647825"/>
              </a:tblGrid>
              <a:tr h="7397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GB" sz="1600" b="0" i="0" u="none" strike="noStrike" cap="none" normalizeH="0" baseline="0">
                        <a:ln>
                          <a:noFill/>
                        </a:ln>
                        <a:solidFill>
                          <a:schemeClr val="tx1"/>
                        </a:solidFill>
                        <a:effectLst>
                          <a:outerShdw blurRad="38100" dist="38100" dir="2700000" algn="tl">
                            <a:srgbClr val="1A0004"/>
                          </a:outerShdw>
                        </a:effectLst>
                        <a:latin typeface="Arial" charset="0"/>
                        <a:ea typeface="SimSun" charset="0"/>
                        <a:cs typeface="SimSun"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Theonomic</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Greg Bahnsen</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Cải chánh</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Willem VanGemeren</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Weightier Issues</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Walter </a:t>
                      </a:r>
                      <a:br>
                        <a:rPr kumimoji="0" lang="en-US" sz="1600" b="1" i="0" u="none" strike="noStrike" cap="none" normalizeH="0" baseline="0">
                          <a:ln>
                            <a:noFill/>
                          </a:ln>
                          <a:solidFill>
                            <a:schemeClr val="tx1"/>
                          </a:solidFill>
                          <a:effectLst/>
                          <a:latin typeface="Arial" charset="0"/>
                          <a:ea typeface="MS PGothic" charset="0"/>
                          <a:cs typeface="MS PGothic" charset="0"/>
                        </a:rPr>
                      </a:br>
                      <a:r>
                        <a:rPr kumimoji="0" lang="en-US" sz="1600" b="1" i="0" u="none" strike="noStrike" cap="none" normalizeH="0" baseline="0">
                          <a:ln>
                            <a:noFill/>
                          </a:ln>
                          <a:solidFill>
                            <a:schemeClr val="tx1"/>
                          </a:solidFill>
                          <a:effectLst/>
                          <a:latin typeface="Arial" charset="0"/>
                          <a:ea typeface="MS PGothic" charset="0"/>
                          <a:cs typeface="MS PGothic" charset="0"/>
                        </a:rPr>
                        <a:t>Kaiser</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Bổ sung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Douglas Moo</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Tiền định</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Wayne G. Strickland</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985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Luật pháp là gì?</a:t>
                      </a: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Giống định nghĩa của quan điểm 3-5</a:t>
                      </a: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1200" b="0" i="0" u="none" strike="noStrike" cap="none" normalizeH="0" baseline="0">
                          <a:ln>
                            <a:noFill/>
                          </a:ln>
                          <a:solidFill>
                            <a:schemeClr val="tx1"/>
                          </a:solidFill>
                          <a:effectLst/>
                          <a:latin typeface="Arial" charset="0"/>
                          <a:ea typeface="MS PGothic" charset="0"/>
                          <a:cs typeface="MS PGothic" charset="0"/>
                        </a:rPr>
                        <a:t>Hướng dẫn bằng </a:t>
                      </a:r>
                      <a:r>
                        <a:rPr kumimoji="0" lang="en-US" sz="1200" b="0" i="0" u="none" strike="noStrike" cap="none" normalizeH="0" baseline="0">
                          <a:ln>
                            <a:noFill/>
                          </a:ln>
                          <a:solidFill>
                            <a:schemeClr val="tx1"/>
                          </a:solidFill>
                          <a:effectLst/>
                          <a:latin typeface="Arial" charset="0"/>
                          <a:ea typeface="MS PGothic" charset="0"/>
                          <a:cs typeface="MS PGothic" charset="0"/>
                        </a:rPr>
                        <a:t>lời</a:t>
                      </a:r>
                      <a:r>
                        <a:rPr kumimoji="0" lang="vi-VN" sz="1200" b="0" i="0" u="none" strike="noStrike" cap="none" normalizeH="0" baseline="0">
                          <a:ln>
                            <a:noFill/>
                          </a:ln>
                          <a:solidFill>
                            <a:schemeClr val="tx1"/>
                          </a:solidFill>
                          <a:effectLst/>
                          <a:latin typeface="Arial" charset="0"/>
                          <a:ea typeface="MS PGothic" charset="0"/>
                          <a:cs typeface="MS PGothic" charset="0"/>
                        </a:rPr>
                        <a:t> hoặc bằng văn bản của Thiên Chúa từ </a:t>
                      </a:r>
                      <a:r>
                        <a:rPr kumimoji="0" lang="en-US" sz="1200" b="0" i="0" u="none" strike="noStrike" cap="none" normalizeH="0" baseline="0">
                          <a:ln>
                            <a:noFill/>
                          </a:ln>
                          <a:solidFill>
                            <a:schemeClr val="tx1"/>
                          </a:solidFill>
                          <a:effectLst/>
                          <a:latin typeface="Arial" charset="0"/>
                          <a:ea typeface="MS PGothic" charset="0"/>
                          <a:cs typeface="MS PGothic" charset="0"/>
                        </a:rPr>
                        <a:t>sự </a:t>
                      </a:r>
                      <a:r>
                        <a:rPr kumimoji="0" lang="vi-VN" sz="1200" b="0" i="0" u="none" strike="noStrike" cap="none" normalizeH="0" baseline="0">
                          <a:ln>
                            <a:noFill/>
                          </a:ln>
                          <a:solidFill>
                            <a:schemeClr val="tx1"/>
                          </a:solidFill>
                          <a:effectLst/>
                          <a:latin typeface="Arial" charset="0"/>
                          <a:ea typeface="MS PGothic" charset="0"/>
                          <a:cs typeface="MS PGothic" charset="0"/>
                        </a:rPr>
                        <a:t>sáng tạo</a:t>
                      </a:r>
                      <a:endParaRPr kumimoji="0" lang="en-US" sz="1200" b="0" i="0" u="none" strike="noStrike" cap="none" normalizeH="0" baseline="0">
                        <a:ln>
                          <a:noFill/>
                        </a:ln>
                        <a:solidFill>
                          <a:schemeClr val="tx1"/>
                        </a:solidFill>
                        <a:effectLst/>
                        <a:latin typeface="Arial" charset="0"/>
                        <a:ea typeface="MS PGothic" charset="0"/>
                        <a:cs typeface="MS PGothic" charset="0"/>
                      </a:endParaRP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Luật Mosaic được đưa ra trong Ngũ Kinh? (Sáng thế ký đến </a:t>
                      </a:r>
                      <a:r>
                        <a:rPr kumimoji="0" lang="en-US" sz="1400" b="0" i="0" u="none" strike="noStrike" cap="none" normalizeH="0" baseline="0">
                          <a:ln>
                            <a:noFill/>
                          </a:ln>
                          <a:solidFill>
                            <a:schemeClr val="tx1"/>
                          </a:solidFill>
                          <a:effectLst/>
                          <a:latin typeface="Arial" charset="0"/>
                          <a:ea typeface="MS PGothic" charset="0"/>
                          <a:cs typeface="MS PGothic" charset="0"/>
                        </a:rPr>
                        <a:t>Phục truyền</a:t>
                      </a:r>
                      <a:r>
                        <a:rPr kumimoji="0" lang="vi-VN" sz="1400" b="0" i="0" u="none" strike="noStrike" cap="none" normalizeH="0" baseline="0">
                          <a:ln>
                            <a:noFill/>
                          </a:ln>
                          <a:solidFill>
                            <a:schemeClr val="tx1"/>
                          </a:solidFill>
                          <a:effectLst/>
                          <a:latin typeface="Arial" charset="0"/>
                          <a:ea typeface="MS PGothic" charset="0"/>
                          <a:cs typeface="MS PGothic" charset="0"/>
                        </a:rPr>
                        <a:t>) </a:t>
                      </a:r>
                      <a:r>
                        <a:rPr kumimoji="0" lang="en-US" sz="1400" b="0" i="0" u="none" strike="noStrike" cap="none" normalizeH="0" baseline="0">
                          <a:ln>
                            <a:noFill/>
                          </a:ln>
                          <a:solidFill>
                            <a:schemeClr val="tx1"/>
                          </a:solidFill>
                          <a:effectLst/>
                          <a:latin typeface="Arial" charset="0"/>
                          <a:ea typeface="MS PGothic" charset="0"/>
                          <a:cs typeface="MS PGothic" charset="0"/>
                        </a:rPr>
                        <a:t>và</a:t>
                      </a:r>
                      <a:r>
                        <a:rPr kumimoji="0" lang="vi-VN" sz="1400" b="0" i="0" u="none" strike="noStrike" cap="none" normalizeH="0" baseline="0">
                          <a:ln>
                            <a:noFill/>
                          </a:ln>
                          <a:solidFill>
                            <a:schemeClr val="tx1"/>
                          </a:solidFill>
                          <a:effectLst/>
                          <a:latin typeface="Arial" charset="0"/>
                          <a:ea typeface="MS PGothic" charset="0"/>
                          <a:cs typeface="MS PGothic" charset="0"/>
                        </a:rPr>
                        <a:t> còn </a:t>
                      </a:r>
                      <a:r>
                        <a:rPr kumimoji="0" lang="en-US" sz="1400" b="0" i="0" u="none" strike="noStrike" cap="none" normalizeH="0" baseline="0">
                          <a:ln>
                            <a:noFill/>
                          </a:ln>
                          <a:solidFill>
                            <a:schemeClr val="tx1"/>
                          </a:solidFill>
                          <a:effectLst/>
                          <a:latin typeface="Arial" charset="0"/>
                          <a:ea typeface="MS PGothic" charset="0"/>
                          <a:cs typeface="MS PGothic" charset="0"/>
                        </a:rPr>
                        <a:t>mở rộng </a:t>
                      </a:r>
                      <a:r>
                        <a:rPr kumimoji="0" lang="vi-VN" sz="1400" b="0" i="0" u="none" strike="noStrike" cap="none" normalizeH="0" baseline="0">
                          <a:ln>
                            <a:noFill/>
                          </a:ln>
                          <a:solidFill>
                            <a:schemeClr val="tx1"/>
                          </a:solidFill>
                          <a:effectLst/>
                          <a:latin typeface="Arial" charset="0"/>
                          <a:ea typeface="MS PGothic" charset="0"/>
                          <a:cs typeface="MS PGothic" charset="0"/>
                        </a:rPr>
                        <a:t>trong phần còn lại của Cựu Ước</a:t>
                      </a:r>
                      <a:endParaRPr kumimoji="0" lang="en-US" sz="1400" b="0" i="0" u="none" strike="noStrike" cap="none" normalizeH="0" baseline="0">
                        <a:ln>
                          <a:noFill/>
                        </a:ln>
                        <a:solidFill>
                          <a:schemeClr val="tx1"/>
                        </a:solidFill>
                        <a:effectLst/>
                        <a:latin typeface="Arial" charset="0"/>
                        <a:ea typeface="MS PGothic" charset="0"/>
                        <a:cs typeface="MS PGothic" charset="0"/>
                      </a:endParaRP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r>
              <a:tr h="7254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Dành cho ai?</a:t>
                      </a: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Người được chọn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(Israel = HT)</a:t>
                      </a: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Cả nhân loại</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(Israel = HT)</a:t>
                      </a: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Tín hữu</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(Israel và HT)</a:t>
                      </a: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Tín hữu</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(Israel và HT)</a:t>
                      </a: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Chỉ Israel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(Israel ≠ HT)</a:t>
                      </a: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r>
              <a:tr h="45529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Phần nào của Luật áp dụng ngày hôm nay?</a:t>
                      </a:r>
                    </a:p>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 "pháp luật về đạo đức"?</a:t>
                      </a:r>
                    </a:p>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(ví dụ, </a:t>
                      </a:r>
                      <a:r>
                        <a:rPr kumimoji="0" lang="en-US" sz="1400" b="0" i="0" u="none" strike="noStrike" cap="none" normalizeH="0" baseline="0">
                          <a:ln>
                            <a:noFill/>
                          </a:ln>
                          <a:solidFill>
                            <a:schemeClr val="tx1"/>
                          </a:solidFill>
                          <a:effectLst/>
                          <a:latin typeface="Arial" charset="0"/>
                          <a:ea typeface="MS PGothic" charset="0"/>
                          <a:cs typeface="MS PGothic" charset="0"/>
                        </a:rPr>
                        <a:t>10 điều răn</a:t>
                      </a:r>
                      <a:r>
                        <a:rPr kumimoji="0" lang="vi-VN" sz="1400" b="0" i="0" u="none" strike="noStrike" cap="none" normalizeH="0" baseline="0">
                          <a:ln>
                            <a:noFill/>
                          </a:ln>
                          <a:solidFill>
                            <a:schemeClr val="tx1"/>
                          </a:solidFill>
                          <a:effectLst/>
                          <a:latin typeface="Arial" charset="0"/>
                          <a:ea typeface="MS PGothic" charset="0"/>
                          <a:cs typeface="MS PGothic" charset="0"/>
                        </a:rPr>
                        <a:t>)</a:t>
                      </a:r>
                      <a:endParaRPr kumimoji="0" lang="en-US" sz="1400" b="0" i="0" u="none" strike="noStrike" cap="none" normalizeH="0" baseline="0">
                        <a:ln>
                          <a:noFill/>
                        </a:ln>
                        <a:solidFill>
                          <a:schemeClr val="tx1"/>
                        </a:solidFill>
                        <a:effectLst/>
                        <a:latin typeface="Arial" charset="0"/>
                        <a:ea typeface="MS PGothic" charset="0"/>
                        <a:cs typeface="MS PGothic" charset="0"/>
                      </a:endParaRP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Tất cả các luật đạo đức áp dụng </a:t>
                      </a:r>
                      <a:r>
                        <a:rPr kumimoji="0" lang="en-US" sz="1400" b="0" i="0" u="none" strike="noStrike" cap="none" normalizeH="0" baseline="0">
                          <a:ln>
                            <a:noFill/>
                          </a:ln>
                          <a:solidFill>
                            <a:schemeClr val="tx1"/>
                          </a:solidFill>
                          <a:effectLst/>
                          <a:latin typeface="Arial" charset="0"/>
                          <a:ea typeface="MS PGothic" charset="0"/>
                          <a:cs typeface="MS PGothic" charset="0"/>
                        </a:rPr>
                        <a:t>chỉ </a:t>
                      </a:r>
                      <a:r>
                        <a:rPr kumimoji="0" lang="vi-VN" sz="1400" b="0" i="0" u="none" strike="noStrike" cap="none" normalizeH="0" baseline="0">
                          <a:ln>
                            <a:noFill/>
                          </a:ln>
                          <a:solidFill>
                            <a:schemeClr val="tx1"/>
                          </a:solidFill>
                          <a:effectLst/>
                          <a:latin typeface="Arial" charset="0"/>
                          <a:ea typeface="MS PGothic" charset="0"/>
                          <a:cs typeface="MS PGothic" charset="0"/>
                        </a:rPr>
                        <a:t>cho dân</a:t>
                      </a:r>
                      <a:r>
                        <a:rPr kumimoji="0" lang="en-US" sz="1400" b="0" i="0" u="none" strike="noStrike" cap="none" normalizeH="0" baseline="0">
                          <a:ln>
                            <a:noFill/>
                          </a:ln>
                          <a:solidFill>
                            <a:schemeClr val="tx1"/>
                          </a:solidFill>
                          <a:effectLst/>
                          <a:latin typeface="Arial" charset="0"/>
                          <a:ea typeface="MS PGothic" charset="0"/>
                          <a:cs typeface="MS PGothic" charset="0"/>
                        </a:rPr>
                        <a:t> </a:t>
                      </a:r>
                      <a:r>
                        <a:rPr kumimoji="0" lang="vi-VN" sz="1400" b="0" i="0" u="none" strike="noStrike" cap="none" normalizeH="0" baseline="0">
                          <a:ln>
                            <a:noFill/>
                          </a:ln>
                          <a:solidFill>
                            <a:schemeClr val="tx1"/>
                          </a:solidFill>
                          <a:effectLst/>
                          <a:latin typeface="Arial" charset="0"/>
                          <a:ea typeface="MS PGothic" charset="0"/>
                          <a:cs typeface="MS PGothic" charset="0"/>
                        </a:rPr>
                        <a:t>Chúa trong mọi thời đại, do đó, tất cả những người </a:t>
                      </a:r>
                      <a:r>
                        <a:rPr kumimoji="0" lang="en-US" sz="1400" b="0" i="0" u="none" strike="noStrike" cap="none" normalizeH="0" baseline="0">
                          <a:ln>
                            <a:noFill/>
                          </a:ln>
                          <a:solidFill>
                            <a:schemeClr val="tx1"/>
                          </a:solidFill>
                          <a:effectLst/>
                          <a:latin typeface="Arial" charset="0"/>
                          <a:ea typeface="MS PGothic" charset="0"/>
                          <a:cs typeface="MS PGothic" charset="0"/>
                        </a:rPr>
                        <a:t>được chọn </a:t>
                      </a:r>
                      <a:r>
                        <a:rPr kumimoji="0" lang="vi-VN" sz="1400" b="0" i="0" u="none" strike="noStrike" cap="none" normalizeH="0" baseline="0">
                          <a:ln>
                            <a:noFill/>
                          </a:ln>
                          <a:solidFill>
                            <a:schemeClr val="tx1"/>
                          </a:solidFill>
                          <a:effectLst/>
                          <a:latin typeface="Arial" charset="0"/>
                          <a:ea typeface="MS PGothic" charset="0"/>
                          <a:cs typeface="MS PGothic" charset="0"/>
                        </a:rPr>
                        <a:t>kể từ khi </a:t>
                      </a:r>
                      <a:r>
                        <a:rPr kumimoji="0" lang="en-US" sz="1400" b="0" i="0" u="none" strike="noStrike" cap="none" normalizeH="0" baseline="0">
                          <a:ln>
                            <a:noFill/>
                          </a:ln>
                          <a:solidFill>
                            <a:schemeClr val="tx1"/>
                          </a:solidFill>
                          <a:effectLst/>
                          <a:latin typeface="Arial" charset="0"/>
                          <a:ea typeface="MS PGothic" charset="0"/>
                          <a:cs typeface="MS PGothic" charset="0"/>
                        </a:rPr>
                        <a:t>sáng thế</a:t>
                      </a:r>
                      <a:r>
                        <a:rPr kumimoji="0" lang="vi-VN" sz="1400" b="0" i="0" u="none" strike="noStrike" cap="none" normalizeH="0" baseline="0">
                          <a:ln>
                            <a:noFill/>
                          </a:ln>
                          <a:solidFill>
                            <a:schemeClr val="tx1"/>
                          </a:solidFill>
                          <a:effectLst/>
                          <a:latin typeface="Arial" charset="0"/>
                          <a:ea typeface="MS PGothic" charset="0"/>
                          <a:cs typeface="MS PGothic" charset="0"/>
                        </a:rPr>
                        <a:t> nên </a:t>
                      </a:r>
                      <a:r>
                        <a:rPr kumimoji="0" lang="en-US" sz="1400" b="0" i="0" u="none" strike="noStrike" cap="none" normalizeH="0" baseline="0">
                          <a:ln>
                            <a:noFill/>
                          </a:ln>
                          <a:solidFill>
                            <a:schemeClr val="tx1"/>
                          </a:solidFill>
                          <a:effectLst/>
                          <a:latin typeface="Arial" charset="0"/>
                          <a:ea typeface="MS PGothic" charset="0"/>
                          <a:cs typeface="MS PGothic" charset="0"/>
                        </a:rPr>
                        <a:t>giữ </a:t>
                      </a:r>
                      <a:r>
                        <a:rPr kumimoji="0" lang="vi-VN" sz="1400" b="0" i="0" u="none" strike="noStrike" cap="none" normalizeH="0" baseline="0">
                          <a:ln>
                            <a:noFill/>
                          </a:ln>
                          <a:solidFill>
                            <a:schemeClr val="tx1"/>
                          </a:solidFill>
                          <a:effectLst/>
                          <a:latin typeface="Arial" charset="0"/>
                          <a:ea typeface="MS PGothic" charset="0"/>
                          <a:cs typeface="MS PGothic" charset="0"/>
                        </a:rPr>
                        <a:t>hoặc ngày Sa-bát của người Do Thái (Thứ bảy, trước </a:t>
                      </a:r>
                      <a:r>
                        <a:rPr kumimoji="0" lang="en-US" sz="1400" b="0" i="0" u="none" strike="noStrike" cap="none" normalizeH="0" baseline="0">
                          <a:ln>
                            <a:noFill/>
                          </a:ln>
                          <a:solidFill>
                            <a:schemeClr val="tx1"/>
                          </a:solidFill>
                          <a:effectLst/>
                          <a:latin typeface="Arial" charset="0"/>
                          <a:ea typeface="MS PGothic" charset="0"/>
                          <a:cs typeface="MS PGothic" charset="0"/>
                        </a:rPr>
                        <a:t> Đấng Christ</a:t>
                      </a:r>
                      <a:r>
                        <a:rPr kumimoji="0" lang="vi-VN" sz="1400" b="0" i="0" u="none" strike="noStrike" cap="none" normalizeH="0" baseline="0">
                          <a:ln>
                            <a:noFill/>
                          </a:ln>
                          <a:solidFill>
                            <a:schemeClr val="tx1"/>
                          </a:solidFill>
                          <a:effectLst/>
                          <a:latin typeface="Arial" charset="0"/>
                          <a:ea typeface="MS PGothic" charset="0"/>
                          <a:cs typeface="MS PGothic" charset="0"/>
                        </a:rPr>
                        <a:t>) hoặc </a:t>
                      </a:r>
                      <a:r>
                        <a:rPr kumimoji="0" lang="en-US" sz="1400" b="0" i="0" u="none" strike="noStrike" cap="none" normalizeH="0" baseline="0">
                          <a:ln>
                            <a:noFill/>
                          </a:ln>
                          <a:solidFill>
                            <a:schemeClr val="tx1"/>
                          </a:solidFill>
                          <a:effectLst/>
                          <a:latin typeface="Arial" charset="0"/>
                          <a:ea typeface="MS PGothic" charset="0"/>
                          <a:cs typeface="MS PGothic" charset="0"/>
                        </a:rPr>
                        <a:t>Chủ nhật, </a:t>
                      </a:r>
                      <a:r>
                        <a:rPr kumimoji="0" lang="vi-VN" sz="1400" b="0" i="0" u="none" strike="noStrike" cap="none" normalizeH="0" baseline="0">
                          <a:ln>
                            <a:noFill/>
                          </a:ln>
                          <a:solidFill>
                            <a:schemeClr val="tx1"/>
                          </a:solidFill>
                          <a:effectLst/>
                          <a:latin typeface="Arial" charset="0"/>
                          <a:ea typeface="MS PGothic" charset="0"/>
                          <a:cs typeface="MS PGothic" charset="0"/>
                        </a:rPr>
                        <a:t>s</a:t>
                      </a:r>
                      <a:r>
                        <a:rPr kumimoji="0" lang="en-US" sz="1400" b="0" i="0" u="none" strike="noStrike" cap="none" normalizeH="0" baseline="0">
                          <a:ln>
                            <a:noFill/>
                          </a:ln>
                          <a:solidFill>
                            <a:schemeClr val="tx1"/>
                          </a:solidFill>
                          <a:effectLst/>
                          <a:latin typeface="Arial" charset="0"/>
                          <a:ea typeface="MS PGothic" charset="0"/>
                          <a:cs typeface="MS PGothic" charset="0"/>
                        </a:rPr>
                        <a:t>au</a:t>
                      </a:r>
                      <a:r>
                        <a:rPr kumimoji="0" lang="vi-VN" sz="1400" b="0" i="0" u="none" strike="noStrike" cap="none" normalizeH="0" baseline="0">
                          <a:ln>
                            <a:noFill/>
                          </a:ln>
                          <a:solidFill>
                            <a:schemeClr val="tx1"/>
                          </a:solidFill>
                          <a:effectLst/>
                          <a:latin typeface="Arial" charset="0"/>
                          <a:ea typeface="MS PGothic" charset="0"/>
                          <a:cs typeface="MS PGothic" charset="0"/>
                        </a:rPr>
                        <a:t> Đấng Christ)</a:t>
                      </a:r>
                      <a:endParaRPr kumimoji="0" lang="en-US" sz="1400" b="0" i="0" u="none" strike="noStrike" cap="none" normalizeH="0" baseline="0">
                        <a:ln>
                          <a:noFill/>
                        </a:ln>
                        <a:solidFill>
                          <a:schemeClr val="tx1"/>
                        </a:solidFill>
                        <a:effectLst/>
                        <a:latin typeface="Arial" charset="0"/>
                        <a:ea typeface="MS PGothic" charset="0"/>
                        <a:cs typeface="MS PGothic" charset="0"/>
                      </a:endParaRP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Tất cả các luật đạo đức áp dụng cho các tín hữu và người không tin ở mọi lứa tuổi (ví dụ, tất cả mọi người, bao gồm cả dân ngoại</a:t>
                      </a:r>
                      <a:r>
                        <a:rPr kumimoji="0" lang="en-US" sz="1400" b="0" i="0" u="none" strike="noStrike" cap="none" normalizeH="0" baseline="0">
                          <a:ln>
                            <a:noFill/>
                          </a:ln>
                          <a:solidFill>
                            <a:schemeClr val="tx1"/>
                          </a:solidFill>
                          <a:effectLst/>
                          <a:latin typeface="Arial" charset="0"/>
                          <a:ea typeface="MS PGothic" charset="0"/>
                          <a:cs typeface="MS PGothic" charset="0"/>
                        </a:rPr>
                        <a:t> </a:t>
                      </a:r>
                      <a:r>
                        <a:rPr kumimoji="0" lang="vi-VN" sz="1400" b="0" i="0" u="none" strike="noStrike" cap="none" normalizeH="0" baseline="0">
                          <a:ln>
                            <a:noFill/>
                          </a:ln>
                          <a:solidFill>
                            <a:schemeClr val="tx1"/>
                          </a:solidFill>
                          <a:effectLst/>
                          <a:latin typeface="Arial" charset="0"/>
                          <a:ea typeface="MS PGothic" charset="0"/>
                          <a:cs typeface="MS PGothic" charset="0"/>
                        </a:rPr>
                        <a:t>không </a:t>
                      </a:r>
                      <a:r>
                        <a:rPr kumimoji="0" lang="en-US" sz="1400" b="0" i="0" u="none" strike="noStrike" cap="none" normalizeH="0" baseline="0">
                          <a:ln>
                            <a:noFill/>
                          </a:ln>
                          <a:solidFill>
                            <a:schemeClr val="tx1"/>
                          </a:solidFill>
                          <a:effectLst/>
                          <a:latin typeface="Arial" charset="0"/>
                          <a:ea typeface="MS PGothic" charset="0"/>
                          <a:cs typeface="MS PGothic" charset="0"/>
                        </a:rPr>
                        <a:t>tin </a:t>
                      </a:r>
                      <a:r>
                        <a:rPr kumimoji="0" lang="vi-VN" sz="1400" b="0" i="0" u="none" strike="noStrike" cap="none" normalizeH="0" baseline="0">
                          <a:ln>
                            <a:noFill/>
                          </a:ln>
                          <a:solidFill>
                            <a:schemeClr val="tx1"/>
                          </a:solidFill>
                          <a:effectLst/>
                          <a:latin typeface="Arial" charset="0"/>
                          <a:ea typeface="MS PGothic" charset="0"/>
                          <a:cs typeface="MS PGothic" charset="0"/>
                        </a:rPr>
                        <a:t>từ </a:t>
                      </a:r>
                      <a:r>
                        <a:rPr kumimoji="0" lang="en-US" sz="1400" b="0" i="0" u="none" strike="noStrike" cap="none" normalizeH="0" baseline="0">
                          <a:ln>
                            <a:noFill/>
                          </a:ln>
                          <a:solidFill>
                            <a:schemeClr val="tx1"/>
                          </a:solidFill>
                          <a:effectLst/>
                          <a:latin typeface="Arial" charset="0"/>
                          <a:ea typeface="MS PGothic" charset="0"/>
                          <a:cs typeface="MS PGothic" charset="0"/>
                        </a:rPr>
                        <a:t>sự </a:t>
                      </a:r>
                      <a:r>
                        <a:rPr kumimoji="0" lang="vi-VN" sz="1400" b="0" i="0" u="none" strike="noStrike" cap="none" normalizeH="0" baseline="0">
                          <a:ln>
                            <a:noFill/>
                          </a:ln>
                          <a:solidFill>
                            <a:schemeClr val="tx1"/>
                          </a:solidFill>
                          <a:effectLst/>
                          <a:latin typeface="Arial" charset="0"/>
                          <a:ea typeface="MS PGothic" charset="0"/>
                          <a:cs typeface="MS PGothic" charset="0"/>
                        </a:rPr>
                        <a:t> sáng tạo-phải tuân theo ngày Sa-bát hoặc "ngày Sa-bát</a:t>
                      </a:r>
                      <a:r>
                        <a:rPr kumimoji="0" lang="en-US" sz="1400" b="0" i="0" u="none" strike="noStrike" cap="none" normalizeH="0" baseline="0">
                          <a:ln>
                            <a:noFill/>
                          </a:ln>
                          <a:solidFill>
                            <a:schemeClr val="tx1"/>
                          </a:solidFill>
                          <a:effectLst/>
                          <a:latin typeface="Arial" charset="0"/>
                          <a:ea typeface="MS PGothic" charset="0"/>
                          <a:cs typeface="MS PGothic" charset="0"/>
                        </a:rPr>
                        <a:t> Cơ Đốc</a:t>
                      </a:r>
                      <a:r>
                        <a:rPr kumimoji="0" lang="vi-VN" sz="1400" b="0" i="0" u="none" strike="noStrike" cap="none" normalizeH="0" baseline="0">
                          <a:ln>
                            <a:noFill/>
                          </a:ln>
                          <a:solidFill>
                            <a:schemeClr val="tx1"/>
                          </a:solidFill>
                          <a:effectLst/>
                          <a:latin typeface="Arial" charset="0"/>
                          <a:ea typeface="MS PGothic" charset="0"/>
                          <a:cs typeface="MS PGothic" charset="0"/>
                        </a:rPr>
                        <a:t>," là chủ nhật)</a:t>
                      </a:r>
                      <a:endParaRPr kumimoji="0" lang="en-US" sz="1400" b="0" i="0" u="none" strike="noStrike" cap="none" normalizeH="0" baseline="0">
                        <a:ln>
                          <a:noFill/>
                        </a:ln>
                        <a:solidFill>
                          <a:schemeClr val="tx1"/>
                        </a:solidFill>
                        <a:effectLst/>
                        <a:latin typeface="Arial" charset="0"/>
                        <a:ea typeface="MS PGothic" charset="0"/>
                        <a:cs typeface="MS PGothic" charset="0"/>
                      </a:endParaRP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 </a:t>
                      </a:r>
                      <a:endParaRPr kumimoji="0" lang="en-US" sz="1400" b="0" i="0" u="none" strike="noStrike" cap="none" normalizeH="0" baseline="0">
                        <a:ln>
                          <a:noFill/>
                        </a:ln>
                        <a:solidFill>
                          <a:schemeClr val="tx1"/>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Tất cả các luật đạo đức xuất phát từ</a:t>
                      </a:r>
                      <a:r>
                        <a:rPr kumimoji="0" lang="en-US" sz="1400" b="0" i="0" u="none" strike="noStrike" cap="none" normalizeH="0" baseline="0">
                          <a:ln>
                            <a:noFill/>
                          </a:ln>
                          <a:solidFill>
                            <a:schemeClr val="tx1"/>
                          </a:solidFill>
                          <a:effectLst/>
                          <a:latin typeface="Arial" charset="0"/>
                          <a:ea typeface="MS PGothic" charset="0"/>
                          <a:cs typeface="MS PGothic" charset="0"/>
                        </a:rPr>
                        <a:t> đặc</a:t>
                      </a:r>
                      <a:r>
                        <a:rPr kumimoji="0" lang="vi-VN" sz="1400" b="0" i="0" u="none" strike="noStrike" cap="none" normalizeH="0" baseline="0">
                          <a:ln>
                            <a:noFill/>
                          </a:ln>
                          <a:solidFill>
                            <a:schemeClr val="tx1"/>
                          </a:solidFill>
                          <a:effectLst/>
                          <a:latin typeface="Arial" charset="0"/>
                          <a:ea typeface="MS PGothic" charset="0"/>
                          <a:cs typeface="MS PGothic" charset="0"/>
                        </a:rPr>
                        <a:t> tính của</a:t>
                      </a:r>
                      <a:r>
                        <a:rPr kumimoji="0" lang="en-US" sz="1400" b="0" i="0" u="none" strike="noStrike" cap="none" normalizeH="0" baseline="0">
                          <a:ln>
                            <a:noFill/>
                          </a:ln>
                          <a:solidFill>
                            <a:schemeClr val="tx1"/>
                          </a:solidFill>
                          <a:effectLst/>
                          <a:latin typeface="Arial" charset="0"/>
                          <a:ea typeface="MS PGothic" charset="0"/>
                          <a:cs typeface="MS PGothic" charset="0"/>
                        </a:rPr>
                        <a:t> </a:t>
                      </a:r>
                      <a:r>
                        <a:rPr kumimoji="0" lang="vi-VN" sz="1400" b="0" i="0" u="none" strike="noStrike" cap="none" normalizeH="0" baseline="0">
                          <a:ln>
                            <a:noFill/>
                          </a:ln>
                          <a:solidFill>
                            <a:schemeClr val="tx1"/>
                          </a:solidFill>
                          <a:effectLst/>
                          <a:latin typeface="Arial" charset="0"/>
                          <a:ea typeface="MS PGothic" charset="0"/>
                          <a:cs typeface="MS PGothic" charset="0"/>
                        </a:rPr>
                        <a:t>Chúa:</a:t>
                      </a:r>
                    </a:p>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 10 điều răn</a:t>
                      </a:r>
                    </a:p>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 Levi 18-19 (tình dục)</a:t>
                      </a:r>
                    </a:p>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(tức là ngày Sa-bát là cần thiết vì tính quốc gia của Israel </a:t>
                      </a:r>
                      <a:r>
                        <a:rPr kumimoji="0" lang="en-US" sz="1400" b="0" i="0" u="none" strike="noStrike" cap="none" normalizeH="0" baseline="0">
                          <a:ln>
                            <a:noFill/>
                          </a:ln>
                          <a:solidFill>
                            <a:schemeClr val="tx1"/>
                          </a:solidFill>
                          <a:effectLst/>
                          <a:latin typeface="Arial" charset="0"/>
                          <a:ea typeface="MS PGothic" charset="0"/>
                          <a:cs typeface="MS PGothic" charset="0"/>
                        </a:rPr>
                        <a:t>việc </a:t>
                      </a:r>
                      <a:r>
                        <a:rPr kumimoji="0" lang="vi-VN" sz="1400" b="0" i="0" u="none" strike="noStrike" cap="none" normalizeH="0" baseline="0">
                          <a:ln>
                            <a:noFill/>
                          </a:ln>
                          <a:solidFill>
                            <a:schemeClr val="tx1"/>
                          </a:solidFill>
                          <a:effectLst/>
                          <a:latin typeface="Arial" charset="0"/>
                          <a:ea typeface="MS PGothic" charset="0"/>
                          <a:cs typeface="MS PGothic" charset="0"/>
                        </a:rPr>
                        <a:t>cấm hoạt động tình dục vẫn còn áp dụng)</a:t>
                      </a:r>
                      <a:endParaRPr kumimoji="0" lang="en-US" sz="1400" b="0" i="0" u="none" strike="noStrike" cap="none" normalizeH="0" baseline="0">
                        <a:ln>
                          <a:noFill/>
                        </a:ln>
                        <a:solidFill>
                          <a:schemeClr val="tx1"/>
                        </a:solidFill>
                        <a:effectLst/>
                        <a:latin typeface="Arial" charset="0"/>
                        <a:ea typeface="MS PGothic" charset="0"/>
                        <a:cs typeface="MS PGothic" charset="0"/>
                      </a:endParaRP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Arial" charset="0"/>
                        </a:rPr>
                        <a:t>Với </a:t>
                      </a:r>
                      <a:r>
                        <a:rPr kumimoji="0" lang="en-US" sz="1400" b="0" i="0" u="none" strike="noStrike" cap="none" normalizeH="0" baseline="0">
                          <a:ln>
                            <a:noFill/>
                          </a:ln>
                          <a:solidFill>
                            <a:schemeClr val="tx1"/>
                          </a:solidFill>
                          <a:effectLst/>
                          <a:latin typeface="Arial" charset="0"/>
                          <a:ea typeface="MS PGothic" charset="0"/>
                          <a:cs typeface="Arial" charset="0"/>
                        </a:rPr>
                        <a:t>người theo QĐ tiền định</a:t>
                      </a:r>
                      <a:r>
                        <a:rPr kumimoji="0" lang="vi-VN" sz="1400" b="0" i="0" u="none" strike="noStrike" cap="none" normalizeH="0" baseline="0">
                          <a:ln>
                            <a:noFill/>
                          </a:ln>
                          <a:solidFill>
                            <a:schemeClr val="tx1"/>
                          </a:solidFill>
                          <a:effectLst/>
                          <a:latin typeface="Arial" charset="0"/>
                          <a:ea typeface="MS PGothic" charset="0"/>
                          <a:cs typeface="Arial" charset="0"/>
                        </a:rPr>
                        <a:t>, luật M</a:t>
                      </a:r>
                      <a:r>
                        <a:rPr kumimoji="0" lang="en-US" sz="1400" b="0" i="0" u="none" strike="noStrike" cap="none" normalizeH="0" baseline="0">
                          <a:ln>
                            <a:noFill/>
                          </a:ln>
                          <a:solidFill>
                            <a:schemeClr val="tx1"/>
                          </a:solidFill>
                          <a:effectLst/>
                          <a:latin typeface="Arial" charset="0"/>
                          <a:ea typeface="MS PGothic" charset="0"/>
                          <a:cs typeface="Arial" charset="0"/>
                        </a:rPr>
                        <a:t>ôi-se</a:t>
                      </a:r>
                      <a:r>
                        <a:rPr kumimoji="0" lang="vi-VN" sz="1400" b="0" i="0" u="none" strike="noStrike" cap="none" normalizeH="0" baseline="0">
                          <a:ln>
                            <a:noFill/>
                          </a:ln>
                          <a:solidFill>
                            <a:schemeClr val="tx1"/>
                          </a:solidFill>
                          <a:effectLst/>
                          <a:latin typeface="Arial" charset="0"/>
                          <a:ea typeface="MS PGothic" charset="0"/>
                          <a:cs typeface="Arial" charset="0"/>
                        </a:rPr>
                        <a:t> được bãi bỏ toàn bộ, tuy nhiên, nội dung luân lý của nó cung cấp các hướng dẫn tốt cho đời sống Cơ đốc, mặc dù Đấng Christ giữ tiếng nói cuối cùng thông qua chức vụ của Đức Thánh Linh trong tín hữu hôm nay, </a:t>
                      </a:r>
                      <a:r>
                        <a:rPr kumimoji="0" lang="en-US" sz="1400" b="0" i="0" u="none" strike="noStrike" cap="none" normalizeH="0" baseline="0">
                          <a:ln>
                            <a:noFill/>
                          </a:ln>
                          <a:solidFill>
                            <a:schemeClr val="tx1"/>
                          </a:solidFill>
                          <a:effectLst/>
                          <a:latin typeface="Arial" charset="0"/>
                          <a:ea typeface="MS PGothic" charset="0"/>
                          <a:cs typeface="Arial" charset="0"/>
                        </a:rPr>
                        <a:t>giữ </a:t>
                      </a:r>
                      <a:r>
                        <a:rPr kumimoji="0" lang="vi-VN" sz="1400" b="0" i="0" u="none" strike="noStrike" cap="none" normalizeH="0" baseline="0">
                          <a:ln>
                            <a:noFill/>
                          </a:ln>
                          <a:solidFill>
                            <a:schemeClr val="tx1"/>
                          </a:solidFill>
                          <a:effectLst/>
                          <a:latin typeface="Arial" charset="0"/>
                          <a:ea typeface="MS PGothic" charset="0"/>
                          <a:cs typeface="Arial" charset="0"/>
                        </a:rPr>
                        <a:t>ngày Sa-bát không </a:t>
                      </a:r>
                      <a:r>
                        <a:rPr kumimoji="0" lang="en-US" sz="1400" b="0" i="0" u="none" strike="noStrike" cap="none" normalizeH="0" baseline="0">
                          <a:ln>
                            <a:noFill/>
                          </a:ln>
                          <a:solidFill>
                            <a:schemeClr val="tx1"/>
                          </a:solidFill>
                          <a:effectLst/>
                          <a:latin typeface="Arial" charset="0"/>
                          <a:ea typeface="MS PGothic" charset="0"/>
                          <a:cs typeface="Arial" charset="0"/>
                        </a:rPr>
                        <a:t> được </a:t>
                      </a:r>
                      <a:r>
                        <a:rPr kumimoji="0" lang="vi-VN" sz="1400" b="0" i="0" u="none" strike="noStrike" cap="none" normalizeH="0" baseline="0">
                          <a:ln>
                            <a:noFill/>
                          </a:ln>
                          <a:solidFill>
                            <a:schemeClr val="tx1"/>
                          </a:solidFill>
                          <a:effectLst/>
                          <a:latin typeface="Arial" charset="0"/>
                          <a:ea typeface="MS PGothic" charset="0"/>
                          <a:cs typeface="Arial" charset="0"/>
                        </a:rPr>
                        <a:t>thống nhất áp dụng (? )</a:t>
                      </a:r>
                      <a:r>
                        <a:rPr kumimoji="0" lang="en-US" sz="1400" b="0" i="0" u="none" strike="noStrike" cap="none" normalizeH="0" baseline="0">
                          <a:ln>
                            <a:noFill/>
                          </a:ln>
                          <a:solidFill>
                            <a:schemeClr val="tx1"/>
                          </a:solidFill>
                          <a:effectLst/>
                          <a:latin typeface="Arial" charset="0"/>
                          <a:ea typeface="MS PGothic" charset="0"/>
                          <a:cs typeface="Arial" charset="0"/>
                        </a:rPr>
                        <a:t> </a:t>
                      </a:r>
                      <a:endParaRPr kumimoji="0" lang="en-US" sz="1400" b="0" i="0" u="none" strike="noStrike" cap="none" normalizeH="0" baseline="0">
                        <a:ln>
                          <a:noFill/>
                        </a:ln>
                        <a:solidFill>
                          <a:schemeClr val="tx1"/>
                        </a:solidFill>
                        <a:effectLst/>
                        <a:latin typeface="Arial" charset="0"/>
                        <a:ea typeface="Arial" charset="0"/>
                        <a:cs typeface="Arial" charset="0"/>
                      </a:endParaRP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Arial" charset="0"/>
                        </a:rPr>
                        <a:t>"Luật luân lý" của Thiên Chúa trước Môise bây giờ được gọi là "pháp luật của Đấng Christ" (Gl 6:02), nó được áp dụng qua </a:t>
                      </a:r>
                      <a:r>
                        <a:rPr kumimoji="0" lang="en-US" sz="1400" b="0" i="0" u="none" strike="noStrike" cap="none" normalizeH="0" baseline="0">
                          <a:ln>
                            <a:noFill/>
                          </a:ln>
                          <a:solidFill>
                            <a:schemeClr val="tx1"/>
                          </a:solidFill>
                          <a:effectLst/>
                          <a:latin typeface="Arial" charset="0"/>
                          <a:ea typeface="MS PGothic" charset="0"/>
                          <a:cs typeface="Arial" charset="0"/>
                        </a:rPr>
                        <a:t>sự ngự trị </a:t>
                      </a:r>
                      <a:r>
                        <a:rPr kumimoji="0" lang="vi-VN" sz="1400" b="0" i="0" u="none" strike="noStrike" cap="none" normalizeH="0" baseline="0">
                          <a:ln>
                            <a:noFill/>
                          </a:ln>
                          <a:solidFill>
                            <a:schemeClr val="tx1"/>
                          </a:solidFill>
                          <a:effectLst/>
                          <a:latin typeface="Arial" charset="0"/>
                          <a:ea typeface="MS PGothic" charset="0"/>
                          <a:cs typeface="Arial" charset="0"/>
                        </a:rPr>
                        <a:t>của Chúa Thánh </a:t>
                      </a:r>
                      <a:r>
                        <a:rPr kumimoji="0" lang="en-US" sz="1400" b="0" i="0" u="none" strike="noStrike" cap="none" normalizeH="0" baseline="0">
                          <a:ln>
                            <a:noFill/>
                          </a:ln>
                          <a:solidFill>
                            <a:schemeClr val="tx1"/>
                          </a:solidFill>
                          <a:effectLst/>
                          <a:latin typeface="Arial" charset="0"/>
                          <a:ea typeface="MS PGothic" charset="0"/>
                          <a:cs typeface="Arial" charset="0"/>
                        </a:rPr>
                        <a:t>Linh</a:t>
                      </a:r>
                      <a:r>
                        <a:rPr kumimoji="0" lang="vi-VN" sz="1400" b="0" i="0" u="none" strike="noStrike" cap="none" normalizeH="0" baseline="0">
                          <a:ln>
                            <a:noFill/>
                          </a:ln>
                          <a:solidFill>
                            <a:schemeClr val="tx1"/>
                          </a:solidFill>
                          <a:effectLst/>
                          <a:latin typeface="Arial" charset="0"/>
                          <a:ea typeface="MS PGothic" charset="0"/>
                          <a:cs typeface="Arial" charset="0"/>
                        </a:rPr>
                        <a:t>, Luật này không dễ dàng phân chia thành các “</a:t>
                      </a:r>
                      <a:r>
                        <a:rPr kumimoji="0" lang="en-US" sz="1400" b="0" i="0" u="none" strike="noStrike" cap="none" normalizeH="0" baseline="0">
                          <a:ln>
                            <a:noFill/>
                          </a:ln>
                          <a:solidFill>
                            <a:schemeClr val="tx1"/>
                          </a:solidFill>
                          <a:effectLst/>
                          <a:latin typeface="Arial" charset="0"/>
                          <a:ea typeface="MS PGothic" charset="0"/>
                          <a:cs typeface="Arial" charset="0"/>
                        </a:rPr>
                        <a:t>phần</a:t>
                      </a:r>
                      <a:r>
                        <a:rPr kumimoji="0" lang="vi-VN" sz="1400" b="0" i="0" u="none" strike="noStrike" cap="none" normalizeH="0" baseline="0">
                          <a:ln>
                            <a:noFill/>
                          </a:ln>
                          <a:solidFill>
                            <a:schemeClr val="tx1"/>
                          </a:solidFill>
                          <a:effectLst/>
                          <a:latin typeface="Arial" charset="0"/>
                          <a:ea typeface="MS PGothic" charset="0"/>
                          <a:cs typeface="Arial" charset="0"/>
                        </a:rPr>
                        <a:t>" và đã hoàn toàn thông qua (Rm 7:1-6; 1 Cor 9:19-21;. Dt 8:13)., bao gồm cả </a:t>
                      </a:r>
                      <a:r>
                        <a:rPr kumimoji="0" lang="en-US" sz="1400" b="0" i="0" u="none" strike="noStrike" cap="none" normalizeH="0" baseline="0">
                          <a:ln>
                            <a:noFill/>
                          </a:ln>
                          <a:solidFill>
                            <a:schemeClr val="tx1"/>
                          </a:solidFill>
                          <a:effectLst/>
                          <a:latin typeface="Arial" charset="0"/>
                          <a:ea typeface="MS PGothic" charset="0"/>
                          <a:cs typeface="Arial" charset="0"/>
                        </a:rPr>
                        <a:t>luật  </a:t>
                      </a:r>
                      <a:r>
                        <a:rPr kumimoji="0" lang="vi-VN" sz="1400" b="0" i="0" u="none" strike="noStrike" cap="none" normalizeH="0" baseline="0">
                          <a:ln>
                            <a:noFill/>
                          </a:ln>
                          <a:solidFill>
                            <a:schemeClr val="tx1"/>
                          </a:solidFill>
                          <a:effectLst/>
                          <a:latin typeface="Arial" charset="0"/>
                          <a:ea typeface="MS PGothic" charset="0"/>
                          <a:cs typeface="Arial" charset="0"/>
                        </a:rPr>
                        <a:t>ngày Sa-bát (Col 2:16-17)</a:t>
                      </a: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Arial" charset="0"/>
                        <a:cs typeface="Arial" charset="0"/>
                      </a:endParaRPr>
                    </a:p>
                  </a:txBody>
                  <a:tcPr marL="36000" marR="36000" marT="35987" marB="359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r>
            </a:tbl>
          </a:graphicData>
        </a:graphic>
      </p:graphicFrame>
    </p:spTree>
    <p:extLst>
      <p:ext uri="{BB962C8B-B14F-4D97-AF65-F5344CB8AC3E}">
        <p14:creationId xmlns:p14="http://schemas.microsoft.com/office/powerpoint/2010/main" val="3156287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3298"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Arial" charset="0"/>
                <a:ea typeface="MS PGothic" charset="0"/>
                <a:cs typeface="Arial" charset="0"/>
              </a:rPr>
              <a:t/>
            </a:r>
            <a:br>
              <a:rPr lang="en-US" altLang="zh-CN" smtClean="0">
                <a:solidFill>
                  <a:srgbClr val="FFFFFF"/>
                </a:solidFill>
                <a:latin typeface="Arial" charset="0"/>
                <a:ea typeface="MS PGothic" charset="0"/>
                <a:cs typeface="Arial" charset="0"/>
              </a:rPr>
            </a:b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Arial" charset="0"/>
                <a:ea typeface="MS PGothic" charset="0"/>
                <a:cs typeface="Arial" charset="0"/>
              </a:rPr>
              <a:t/>
            </a:r>
            <a:br>
              <a:rPr lang="en-US" altLang="zh-CN" smtClean="0">
                <a:solidFill>
                  <a:srgbClr val="FFFFFF"/>
                </a:solidFill>
                <a:latin typeface="Arial" charset="0"/>
                <a:ea typeface="MS PGothic" charset="0"/>
                <a:cs typeface="Arial" charset="0"/>
              </a:rPr>
            </a:b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eaLnBrk="0" fontAlgn="base" hangingPunct="0">
              <a:spcBef>
                <a:spcPct val="0"/>
              </a:spcBef>
              <a:spcAft>
                <a:spcPct val="0"/>
              </a:spcAft>
              <a:tabLst>
                <a:tab pos="457200" algn="r"/>
                <a:tab pos="2743200" algn="ctr"/>
                <a:tab pos="5486400" algn="r"/>
              </a:tabLst>
            </a:pPr>
            <a:endParaRPr lang="en-US" altLang="zh-CN" sz="2400" smtClean="0">
              <a:solidFill>
                <a:srgbClr val="FFFFFF"/>
              </a:solidFill>
              <a:latin typeface="Arial" charset="0"/>
              <a:ea typeface="MS PGothic" charset="0"/>
              <a:cs typeface="Arial" charset="0"/>
            </a:endParaRPr>
          </a:p>
        </p:txBody>
      </p:sp>
      <p:sp>
        <p:nvSpPr>
          <p:cNvPr id="183299"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3300"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3301"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3302"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3303"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3304"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3305"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3306"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graphicFrame>
        <p:nvGraphicFramePr>
          <p:cNvPr id="33972" name="Group 180"/>
          <p:cNvGraphicFramePr>
            <a:graphicFrameLocks noGrp="1"/>
          </p:cNvGraphicFramePr>
          <p:nvPr/>
        </p:nvGraphicFramePr>
        <p:xfrm>
          <a:off x="0" y="457200"/>
          <a:ext cx="9144000" cy="6678614"/>
        </p:xfrm>
        <a:graphic>
          <a:graphicData uri="http://schemas.openxmlformats.org/drawingml/2006/table">
            <a:tbl>
              <a:tblPr/>
              <a:tblGrid>
                <a:gridCol w="1114425"/>
                <a:gridCol w="1485900"/>
                <a:gridCol w="1412875"/>
                <a:gridCol w="1560513"/>
                <a:gridCol w="374650"/>
                <a:gridCol w="1547812"/>
                <a:gridCol w="1647825"/>
              </a:tblGrid>
              <a:tr h="7318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GB" sz="1600" b="0" i="0" u="none" strike="noStrike" cap="none" normalizeH="0" baseline="0">
                        <a:ln>
                          <a:noFill/>
                        </a:ln>
                        <a:solidFill>
                          <a:schemeClr val="tx1"/>
                        </a:solidFill>
                        <a:effectLst>
                          <a:outerShdw blurRad="38100" dist="38100" dir="2700000" algn="tl">
                            <a:srgbClr val="1A0004"/>
                          </a:outerShdw>
                        </a:effectLst>
                        <a:latin typeface="Arial" charset="0"/>
                        <a:ea typeface="SimSun" charset="0"/>
                        <a:cs typeface="SimSun" charset="0"/>
                      </a:endParaRP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Theonomic</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Greg Bahnsen</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Cải chánh</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Willem VanGemeren</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Weightier Issues</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Walter </a:t>
                      </a:r>
                      <a:br>
                        <a:rPr kumimoji="0" lang="en-US" sz="1600" b="1" i="0" u="none" strike="noStrike" cap="none" normalizeH="0" baseline="0">
                          <a:ln>
                            <a:noFill/>
                          </a:ln>
                          <a:solidFill>
                            <a:schemeClr val="tx1"/>
                          </a:solidFill>
                          <a:effectLst/>
                          <a:latin typeface="Arial" charset="0"/>
                          <a:ea typeface="MS PGothic" charset="0"/>
                          <a:cs typeface="MS PGothic" charset="0"/>
                        </a:rPr>
                      </a:br>
                      <a:r>
                        <a:rPr kumimoji="0" lang="en-US" sz="1600" b="1" i="0" u="none" strike="noStrike" cap="none" normalizeH="0" baseline="0">
                          <a:ln>
                            <a:noFill/>
                          </a:ln>
                          <a:solidFill>
                            <a:schemeClr val="tx1"/>
                          </a:solidFill>
                          <a:effectLst/>
                          <a:latin typeface="Arial" charset="0"/>
                          <a:ea typeface="MS PGothic" charset="0"/>
                          <a:cs typeface="MS PGothic" charset="0"/>
                        </a:rPr>
                        <a:t>Kaiser</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Bổ sung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Douglas Moo</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Tiền định</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Wayne G. Strickland</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21955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 Luật dân sự?</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(i.e., luật xét đoán)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Áp dụng tất cả</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(e.g., pháp luật hôm nay nên yêu cầu cái chết vì tội ngoại tình)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Áp dụng một phần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(e.g., </a:t>
                      </a:r>
                      <a:r>
                        <a:rPr kumimoji="0" lang="vi-VN" sz="1400" b="0" i="0" u="none" strike="noStrike" cap="none" normalizeH="0" baseline="0">
                          <a:ln>
                            <a:noFill/>
                          </a:ln>
                          <a:solidFill>
                            <a:schemeClr val="tx1"/>
                          </a:solidFill>
                          <a:effectLst/>
                          <a:latin typeface="Arial" charset="0"/>
                          <a:ea typeface="MS PGothic" charset="0"/>
                          <a:cs typeface="MS PGothic" charset="0"/>
                        </a:rPr>
                        <a:t>vẫn dâng phần mười và không tính phí cho các lãi suất</a:t>
                      </a:r>
                      <a:r>
                        <a:rPr kumimoji="0" lang="en-US" sz="1400" b="0" i="0" u="none" strike="noStrike" cap="none" normalizeH="0" baseline="0">
                          <a:ln>
                            <a:noFill/>
                          </a:ln>
                          <a:solidFill>
                            <a:schemeClr val="tx1"/>
                          </a:solidFill>
                          <a:effectLst/>
                          <a:latin typeface="Arial" charset="0"/>
                          <a:ea typeface="MS PGothic" charset="0"/>
                          <a:cs typeface="MS PGothic" charset="0"/>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 Luật dân sự?</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(i.e., luật xét đoán)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Arial" charset="0"/>
                        </a:rPr>
                        <a:t>Nguyên tắc tư pháp (không luật) áp dụng kể từ khi luật đạo đức nền tảng cho tất cả các luật pháp và nghi lễ</a:t>
                      </a:r>
                      <a:endParaRPr kumimoji="0" lang="en-US" sz="1600" b="0" i="0" u="none" strike="noStrike" cap="none" normalizeH="0" baseline="0">
                        <a:ln>
                          <a:noFill/>
                        </a:ln>
                        <a:solidFill>
                          <a:schemeClr val="tx1"/>
                        </a:solidFill>
                        <a:effectLst/>
                        <a:latin typeface="Arial" charset="0"/>
                        <a:ea typeface="Arial" charset="0"/>
                        <a:cs typeface="Arial" charset="0"/>
                      </a:endParaRPr>
                    </a:p>
                  </a:txBody>
                  <a:tcPr marL="36000" marR="36000" marT="36008" marB="360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Arial" charset="0"/>
                        </a:rPr>
                        <a:t>Ngày nay ch</a:t>
                      </a:r>
                      <a:r>
                        <a:rPr kumimoji="0" lang="vi-VN" sz="1600" b="0" i="0" u="none" strike="noStrike" cap="none" normalizeH="0" baseline="0">
                          <a:ln>
                            <a:noFill/>
                          </a:ln>
                          <a:solidFill>
                            <a:schemeClr val="tx1"/>
                          </a:solidFill>
                          <a:effectLst/>
                          <a:latin typeface="Arial" charset="0"/>
                          <a:ea typeface="MS PGothic" charset="0"/>
                          <a:cs typeface="Arial" charset="0"/>
                        </a:rPr>
                        <a:t>ỉ áp dụng nguyên tắc là luật Mô</a:t>
                      </a:r>
                      <a:r>
                        <a:rPr kumimoji="0" lang="en-US" sz="1600" b="0" i="0" u="none" strike="noStrike" cap="none" normalizeH="0" baseline="0">
                          <a:ln>
                            <a:noFill/>
                          </a:ln>
                          <a:solidFill>
                            <a:schemeClr val="tx1"/>
                          </a:solidFill>
                          <a:effectLst/>
                          <a:latin typeface="Arial" charset="0"/>
                          <a:ea typeface="MS PGothic" charset="0"/>
                          <a:cs typeface="Arial" charset="0"/>
                        </a:rPr>
                        <a:t>i</a:t>
                      </a:r>
                      <a:r>
                        <a:rPr kumimoji="0" lang="vi-VN" sz="1600" b="0" i="0" u="none" strike="noStrike" cap="none" normalizeH="0" baseline="0">
                          <a:ln>
                            <a:noFill/>
                          </a:ln>
                          <a:solidFill>
                            <a:schemeClr val="tx1"/>
                          </a:solidFill>
                          <a:effectLst/>
                          <a:latin typeface="Arial" charset="0"/>
                          <a:ea typeface="MS PGothic" charset="0"/>
                          <a:cs typeface="Arial" charset="0"/>
                        </a:rPr>
                        <a:t>sê đã được đưa ra</a:t>
                      </a:r>
                      <a:r>
                        <a:rPr kumimoji="0" lang="en-US" sz="1600" b="0" i="0" u="none" strike="noStrike" cap="none" normalizeH="0" baseline="0">
                          <a:ln>
                            <a:noFill/>
                          </a:ln>
                          <a:solidFill>
                            <a:schemeClr val="tx1"/>
                          </a:solidFill>
                          <a:effectLst/>
                          <a:latin typeface="Arial" charset="0"/>
                          <a:ea typeface="MS PGothic" charset="0"/>
                          <a:cs typeface="Arial" charset="0"/>
                        </a:rPr>
                        <a:t> cho </a:t>
                      </a:r>
                      <a:r>
                        <a:rPr kumimoji="0" lang="vi-VN" sz="1600" b="0" i="0" u="none" strike="noStrike" cap="none" normalizeH="0" baseline="0">
                          <a:ln>
                            <a:noFill/>
                          </a:ln>
                          <a:solidFill>
                            <a:schemeClr val="tx1"/>
                          </a:solidFill>
                          <a:effectLst/>
                          <a:latin typeface="Arial" charset="0"/>
                          <a:ea typeface="MS PGothic" charset="0"/>
                          <a:cs typeface="Arial" charset="0"/>
                        </a:rPr>
                        <a:t>Israel</a:t>
                      </a:r>
                      <a:endParaRPr kumimoji="0" lang="en-US" sz="1600" b="0" i="0" u="none" strike="noStrike" cap="none" normalizeH="0" baseline="0">
                        <a:ln>
                          <a:noFill/>
                        </a:ln>
                        <a:solidFill>
                          <a:schemeClr val="tx1"/>
                        </a:solidFill>
                        <a:effectLst/>
                        <a:latin typeface="Arial" charset="0"/>
                        <a:ea typeface="Arial" charset="0"/>
                        <a:cs typeface="Arial" charset="0"/>
                      </a:endParaRPr>
                    </a:p>
                  </a:txBody>
                  <a:tcPr marL="36000" marR="36000" marT="36008" marB="360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Arial" charset="0"/>
                        </a:rPr>
                        <a:t>Không áp dụng như </a:t>
                      </a:r>
                      <a:r>
                        <a:rPr kumimoji="0" lang="en-US" sz="1600" b="0" i="0" u="none" strike="noStrike" cap="none" normalizeH="0" baseline="0">
                          <a:ln>
                            <a:noFill/>
                          </a:ln>
                          <a:solidFill>
                            <a:schemeClr val="tx1"/>
                          </a:solidFill>
                          <a:effectLst/>
                          <a:latin typeface="Arial" charset="0"/>
                          <a:ea typeface="MS PGothic" charset="0"/>
                          <a:cs typeface="Arial" charset="0"/>
                        </a:rPr>
                        <a:t>cho </a:t>
                      </a:r>
                      <a:r>
                        <a:rPr kumimoji="0" lang="vi-VN" sz="1600" b="0" i="0" u="none" strike="noStrike" cap="none" normalizeH="0" baseline="0">
                          <a:ln>
                            <a:noFill/>
                          </a:ln>
                          <a:solidFill>
                            <a:schemeClr val="tx1"/>
                          </a:solidFill>
                          <a:effectLst/>
                          <a:latin typeface="Arial" charset="0"/>
                          <a:ea typeface="MS PGothic" charset="0"/>
                          <a:cs typeface="Arial" charset="0"/>
                        </a:rPr>
                        <a:t>Israel (nhưng nguyên tắc như tình yêu và lòng từ bi vẫn áp dụng)</a:t>
                      </a:r>
                      <a:endParaRPr kumimoji="0" lang="en-US" sz="1600" b="0" i="0" u="none" strike="noStrike" cap="none" normalizeH="0" baseline="0">
                        <a:ln>
                          <a:noFill/>
                        </a:ln>
                        <a:solidFill>
                          <a:schemeClr val="tx1"/>
                        </a:solidFill>
                        <a:effectLst/>
                        <a:latin typeface="Arial" charset="0"/>
                        <a:ea typeface="Arial" charset="0"/>
                        <a:cs typeface="Arial" charset="0"/>
                      </a:endParaRPr>
                    </a:p>
                  </a:txBody>
                  <a:tcPr marL="36000" marR="36000" marT="36008" marB="360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r>
              <a:tr h="581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 Luật nghi lễ?</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Tất cả năm quan </a:t>
                      </a:r>
                      <a:r>
                        <a:rPr kumimoji="0" lang="en-US" sz="1600" b="0" i="0" u="none" strike="noStrike" cap="none" normalizeH="0" baseline="0">
                          <a:ln>
                            <a:noFill/>
                          </a:ln>
                          <a:solidFill>
                            <a:schemeClr val="tx1"/>
                          </a:solidFill>
                          <a:effectLst/>
                          <a:latin typeface="Arial" charset="0"/>
                          <a:ea typeface="MS PGothic" charset="0"/>
                          <a:cs typeface="MS PGothic" charset="0"/>
                        </a:rPr>
                        <a:t>điểm </a:t>
                      </a:r>
                      <a:r>
                        <a:rPr kumimoji="0" lang="vi-VN" sz="1600" b="0" i="0" u="none" strike="noStrike" cap="none" normalizeH="0" baseline="0">
                          <a:ln>
                            <a:noFill/>
                          </a:ln>
                          <a:solidFill>
                            <a:schemeClr val="tx1"/>
                          </a:solidFill>
                          <a:effectLst/>
                          <a:latin typeface="Arial" charset="0"/>
                          <a:ea typeface="MS PGothic" charset="0"/>
                          <a:cs typeface="MS PGothic" charset="0"/>
                        </a:rPr>
                        <a:t>đồng ý rằng các khía cạnh nghi lễ như hệ thống tế lễ</a:t>
                      </a:r>
                      <a:r>
                        <a:rPr kumimoji="0" lang="en-US" sz="1600" b="0" i="0" u="none" strike="noStrike" cap="none" normalizeH="0" baseline="0">
                          <a:ln>
                            <a:noFill/>
                          </a:ln>
                          <a:solidFill>
                            <a:schemeClr val="tx1"/>
                          </a:solidFill>
                          <a:effectLst/>
                          <a:latin typeface="Arial" charset="0"/>
                          <a:ea typeface="MS PGothic" charset="0"/>
                          <a:cs typeface="MS PGothic" charset="0"/>
                        </a:rPr>
                        <a:t> và</a:t>
                      </a:r>
                      <a:r>
                        <a:rPr kumimoji="0" lang="vi-VN" sz="1600" b="0" i="0" u="none" strike="noStrike" cap="none" normalizeH="0" baseline="0">
                          <a:ln>
                            <a:noFill/>
                          </a:ln>
                          <a:solidFill>
                            <a:schemeClr val="tx1"/>
                          </a:solidFill>
                          <a:effectLst/>
                          <a:latin typeface="Arial" charset="0"/>
                          <a:ea typeface="MS PGothic" charset="0"/>
                          <a:cs typeface="MS PGothic" charset="0"/>
                        </a:rPr>
                        <a:t> chức tư tế Do Thái đang hoàn thành trong Đức Chúa Jêsus Christ</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70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Mối quan hệ </a:t>
                      </a:r>
                      <a:r>
                        <a:rPr kumimoji="0" lang="en-US" sz="1600" b="0" i="0" u="none" strike="noStrike" cap="none" normalizeH="0" baseline="0">
                          <a:ln>
                            <a:noFill/>
                          </a:ln>
                          <a:solidFill>
                            <a:schemeClr val="tx1"/>
                          </a:solidFill>
                          <a:effectLst/>
                          <a:latin typeface="Arial" charset="0"/>
                          <a:ea typeface="MS PGothic" charset="0"/>
                          <a:cs typeface="MS PGothic" charset="0"/>
                        </a:rPr>
                        <a:t> giữa </a:t>
                      </a:r>
                      <a:r>
                        <a:rPr kumimoji="0" lang="vi-VN" sz="1600" b="0" i="0" u="none" strike="noStrike" cap="none" normalizeH="0" baseline="0">
                          <a:ln>
                            <a:noFill/>
                          </a:ln>
                          <a:solidFill>
                            <a:schemeClr val="tx1"/>
                          </a:solidFill>
                          <a:effectLst/>
                          <a:latin typeface="Arial" charset="0"/>
                          <a:ea typeface="MS PGothic" charset="0"/>
                          <a:cs typeface="MS PGothic" charset="0"/>
                        </a:rPr>
                        <a:t>Giao Ước Abraham với M</a:t>
                      </a:r>
                      <a:r>
                        <a:rPr kumimoji="0" lang="en-US" sz="1600" b="0" i="0" u="none" strike="noStrike" cap="none" normalizeH="0" baseline="0">
                          <a:ln>
                            <a:noFill/>
                          </a:ln>
                          <a:solidFill>
                            <a:schemeClr val="tx1"/>
                          </a:solidFill>
                          <a:effectLst/>
                          <a:latin typeface="Arial" charset="0"/>
                          <a:ea typeface="MS PGothic" charset="0"/>
                          <a:cs typeface="MS PGothic" charset="0"/>
                        </a:rPr>
                        <a:t>ôi-se</a:t>
                      </a:r>
                      <a:r>
                        <a:rPr kumimoji="0" lang="vi-VN" sz="1600" b="0" i="0" u="none" strike="noStrike" cap="none" normalizeH="0" baseline="0">
                          <a:ln>
                            <a:noFill/>
                          </a:ln>
                          <a:solidFill>
                            <a:schemeClr val="tx1"/>
                          </a:solidFill>
                          <a:effectLst/>
                          <a:latin typeface="Arial" charset="0"/>
                          <a:ea typeface="MS PGothic" charset="0"/>
                          <a:cs typeface="MS PGothic" charset="0"/>
                        </a:rPr>
                        <a:t> là gì?</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Cả hai đều là "giao ước của ân sủng" </a:t>
                      </a:r>
                      <a:r>
                        <a:rPr kumimoji="0" lang="en-US" sz="1600" b="0" i="0" u="none" strike="noStrike" cap="none" normalizeH="0" baseline="0">
                          <a:ln>
                            <a:noFill/>
                          </a:ln>
                          <a:solidFill>
                            <a:schemeClr val="tx1"/>
                          </a:solidFill>
                          <a:effectLst/>
                          <a:latin typeface="Arial" charset="0"/>
                          <a:ea typeface="MS PGothic" charset="0"/>
                          <a:cs typeface="MS PGothic" charset="0"/>
                        </a:rPr>
                        <a:t>của</a:t>
                      </a:r>
                      <a:r>
                        <a:rPr kumimoji="0" lang="vi-VN" sz="1600" b="0" i="0" u="none" strike="noStrike" cap="none" normalizeH="0" baseline="0">
                          <a:ln>
                            <a:noFill/>
                          </a:ln>
                          <a:solidFill>
                            <a:schemeClr val="tx1"/>
                          </a:solidFill>
                          <a:effectLst/>
                          <a:latin typeface="Arial" charset="0"/>
                          <a:ea typeface="MS PGothic" charset="0"/>
                          <a:cs typeface="MS PGothic" charset="0"/>
                        </a:rPr>
                        <a:t> Chúa. Chúng bao gồm các </a:t>
                      </a:r>
                      <a:r>
                        <a:rPr kumimoji="0" lang="en-US" sz="1600" b="0" i="0" u="none" strike="noStrike" cap="none" normalizeH="0" baseline="0">
                          <a:ln>
                            <a:noFill/>
                          </a:ln>
                          <a:solidFill>
                            <a:schemeClr val="tx1"/>
                          </a:solidFill>
                          <a:effectLst/>
                          <a:latin typeface="Arial" charset="0"/>
                          <a:ea typeface="MS PGothic" charset="0"/>
                          <a:cs typeface="MS PGothic" charset="0"/>
                        </a:rPr>
                        <a:t>phần</a:t>
                      </a:r>
                      <a:r>
                        <a:rPr kumimoji="0" lang="vi-VN" sz="1600" b="0" i="0" u="none" strike="noStrike" cap="none" normalizeH="0" baseline="0">
                          <a:ln>
                            <a:noFill/>
                          </a:ln>
                          <a:solidFill>
                            <a:schemeClr val="tx1"/>
                          </a:solidFill>
                          <a:effectLst/>
                          <a:latin typeface="Arial" charset="0"/>
                          <a:ea typeface="MS PGothic" charset="0"/>
                          <a:cs typeface="MS PGothic" charset="0"/>
                        </a:rPr>
                        <a:t> tương tự của mối quan hệ cứu độ của Chúa</a:t>
                      </a:r>
                      <a:r>
                        <a:rPr kumimoji="0" lang="en-US" sz="1600" b="0" i="0" u="none" strike="noStrike" cap="none" normalizeH="0" baseline="0">
                          <a:ln>
                            <a:noFill/>
                          </a:ln>
                          <a:solidFill>
                            <a:schemeClr val="tx1"/>
                          </a:solidFill>
                          <a:effectLst/>
                          <a:latin typeface="Arial" charset="0"/>
                          <a:ea typeface="MS PGothic" charset="0"/>
                          <a:cs typeface="MS PGothic" charset="0"/>
                        </a:rPr>
                        <a:t> vốn</a:t>
                      </a:r>
                      <a:r>
                        <a:rPr kumimoji="0" lang="vi-VN" sz="1600" b="0" i="0" u="none" strike="noStrike" cap="none" normalizeH="0" baseline="0">
                          <a:ln>
                            <a:noFill/>
                          </a:ln>
                          <a:solidFill>
                            <a:schemeClr val="tx1"/>
                          </a:solidFill>
                          <a:effectLst/>
                          <a:latin typeface="Arial" charset="0"/>
                          <a:ea typeface="MS PGothic" charset="0"/>
                          <a:cs typeface="MS PGothic" charset="0"/>
                        </a:rPr>
                        <a:t> làm cho </a:t>
                      </a:r>
                      <a:r>
                        <a:rPr kumimoji="0" lang="en-US" sz="1600" b="0" i="0" u="none" strike="noStrike" cap="none" normalizeH="0" baseline="0">
                          <a:ln>
                            <a:noFill/>
                          </a:ln>
                          <a:solidFill>
                            <a:schemeClr val="tx1"/>
                          </a:solidFill>
                          <a:effectLst/>
                          <a:latin typeface="Arial" charset="0"/>
                          <a:ea typeface="MS PGothic" charset="0"/>
                          <a:cs typeface="MS PGothic" charset="0"/>
                        </a:rPr>
                        <a:t>Giao ước Môi-se </a:t>
                      </a:r>
                      <a:r>
                        <a:rPr kumimoji="0" lang="vi-VN" sz="1600" b="0" i="0" u="none" strike="noStrike" cap="none" normalizeH="0" baseline="0">
                          <a:ln>
                            <a:noFill/>
                          </a:ln>
                          <a:solidFill>
                            <a:schemeClr val="tx1"/>
                          </a:solidFill>
                          <a:effectLst/>
                          <a:latin typeface="Arial" charset="0"/>
                          <a:ea typeface="MS PGothic" charset="0"/>
                          <a:cs typeface="MS PGothic" charset="0"/>
                        </a:rPr>
                        <a:t>vẫn áp dụng hôm nay</a:t>
                      </a:r>
                      <a:endParaRPr kumimoji="0" lang="en-US"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MC đã được thêm vào AC, cả hai vẫn được áp dụng mặc dù họ là tương tự về bản chất nhưng khác nhau về hình thức và mục đích</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MC đã được đưa ra đặc biệt cho Israel nhưng nguyên tắc đạo đức của nó vẫn còn có liên quan đến tất cả các tín hữu dưới AC</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Như </a:t>
                      </a:r>
                      <a:r>
                        <a:rPr kumimoji="0" lang="en-US" sz="1600" b="0" i="0" u="none" strike="noStrike" cap="none" normalizeH="0" baseline="0">
                          <a:ln>
                            <a:noFill/>
                          </a:ln>
                          <a:solidFill>
                            <a:schemeClr val="tx1"/>
                          </a:solidFill>
                          <a:effectLst/>
                          <a:latin typeface="Arial" charset="0"/>
                          <a:ea typeface="MS PGothic" charset="0"/>
                          <a:cs typeface="MS PGothic" charset="0"/>
                        </a:rPr>
                        <a:t>người theo cải chánh</a:t>
                      </a:r>
                      <a:r>
                        <a:rPr kumimoji="0" lang="vi-VN" sz="1600" b="0" i="0" u="none" strike="noStrike" cap="none" normalizeH="0" baseline="0">
                          <a:ln>
                            <a:noFill/>
                          </a:ln>
                          <a:solidFill>
                            <a:schemeClr val="tx1"/>
                          </a:solidFill>
                          <a:effectLst/>
                          <a:latin typeface="Arial" charset="0"/>
                          <a:ea typeface="MS PGothic" charset="0"/>
                          <a:cs typeface="MS PGothic" charset="0"/>
                        </a:rPr>
                        <a:t>, MC là có điều kiện nhưng AC là không; MC như một khuôn khổ quy định tạm thời về sự vâng phục đối với Israel trong thời gian Luật pháp</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Arial" charset="0"/>
                        </a:rPr>
                        <a:t>MC quy định</a:t>
                      </a:r>
                      <a:r>
                        <a:rPr kumimoji="0" lang="en-US" sz="1600" b="0" i="0" u="none" strike="noStrike" cap="none" normalizeH="0" baseline="0">
                          <a:ln>
                            <a:noFill/>
                          </a:ln>
                          <a:solidFill>
                            <a:schemeClr val="tx1"/>
                          </a:solidFill>
                          <a:effectLst/>
                          <a:latin typeface="Arial" charset="0"/>
                          <a:ea typeface="MS PGothic" charset="0"/>
                          <a:cs typeface="Arial" charset="0"/>
                        </a:rPr>
                        <a:t> đời sống</a:t>
                      </a:r>
                      <a:r>
                        <a:rPr kumimoji="0" lang="vi-VN" sz="1600" b="0" i="0" u="none" strike="noStrike" cap="none" normalizeH="0" baseline="0">
                          <a:ln>
                            <a:noFill/>
                          </a:ln>
                          <a:solidFill>
                            <a:schemeClr val="tx1"/>
                          </a:solidFill>
                          <a:effectLst/>
                          <a:latin typeface="Arial" charset="0"/>
                          <a:ea typeface="MS PGothic" charset="0"/>
                          <a:cs typeface="Arial" charset="0"/>
                        </a:rPr>
                        <a:t> Israel để </a:t>
                      </a:r>
                      <a:r>
                        <a:rPr kumimoji="0" lang="en-US" sz="1600" b="0" i="0" u="none" strike="noStrike" cap="none" normalizeH="0" baseline="0">
                          <a:ln>
                            <a:noFill/>
                          </a:ln>
                          <a:solidFill>
                            <a:schemeClr val="tx1"/>
                          </a:solidFill>
                          <a:effectLst/>
                          <a:latin typeface="Arial" charset="0"/>
                          <a:ea typeface="MS PGothic" charset="0"/>
                          <a:cs typeface="Arial" charset="0"/>
                        </a:rPr>
                        <a:t>họ</a:t>
                      </a:r>
                      <a:r>
                        <a:rPr kumimoji="0" lang="vi-VN" sz="1600" b="0" i="0" u="none" strike="noStrike" cap="none" normalizeH="0" baseline="0">
                          <a:ln>
                            <a:noFill/>
                          </a:ln>
                          <a:solidFill>
                            <a:schemeClr val="tx1"/>
                          </a:solidFill>
                          <a:effectLst/>
                          <a:latin typeface="Arial" charset="0"/>
                          <a:ea typeface="MS PGothic" charset="0"/>
                          <a:cs typeface="Arial" charset="0"/>
                        </a:rPr>
                        <a:t> có thể trải nghiệm các phước lành của AC, nhưng MC không còn tác</a:t>
                      </a:r>
                      <a:r>
                        <a:rPr kumimoji="0" lang="en-US" sz="1600" b="0" i="0" u="none" strike="noStrike" cap="none" normalizeH="0" baseline="0">
                          <a:ln>
                            <a:noFill/>
                          </a:ln>
                          <a:solidFill>
                            <a:schemeClr val="tx1"/>
                          </a:solidFill>
                          <a:effectLst/>
                          <a:latin typeface="Arial" charset="0"/>
                          <a:ea typeface="MS PGothic" charset="0"/>
                          <a:cs typeface="Arial" charset="0"/>
                        </a:rPr>
                        <a:t> dụng</a:t>
                      </a:r>
                      <a:r>
                        <a:rPr kumimoji="0" lang="vi-VN" sz="1600" b="0" i="0" u="none" strike="noStrike" cap="none" normalizeH="0" baseline="0">
                          <a:ln>
                            <a:noFill/>
                          </a:ln>
                          <a:solidFill>
                            <a:schemeClr val="tx1"/>
                          </a:solidFill>
                          <a:effectLst/>
                          <a:latin typeface="Arial" charset="0"/>
                          <a:ea typeface="MS PGothic" charset="0"/>
                          <a:cs typeface="Arial" charset="0"/>
                        </a:rPr>
                        <a:t> khi nó được hoàn thành trong Đấng Christ</a:t>
                      </a:r>
                      <a:endParaRPr kumimoji="0" lang="en-US" sz="1600" b="0" i="0" u="none" strike="noStrike" cap="none" normalizeH="0" baseline="0">
                        <a:ln>
                          <a:noFill/>
                        </a:ln>
                        <a:solidFill>
                          <a:schemeClr val="tx1"/>
                        </a:solidFill>
                        <a:effectLst/>
                        <a:latin typeface="Arial" charset="0"/>
                        <a:ea typeface="Arial"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r>
            </a:tbl>
          </a:graphicData>
        </a:graphic>
      </p:graphicFrame>
      <p:sp>
        <p:nvSpPr>
          <p:cNvPr id="2" name="Title 1"/>
          <p:cNvSpPr>
            <a:spLocks noGrp="1"/>
          </p:cNvSpPr>
          <p:nvPr>
            <p:ph type="title" idx="4294967295"/>
          </p:nvPr>
        </p:nvSpPr>
        <p:spPr>
          <a:xfrm>
            <a:off x="0" y="0"/>
            <a:ext cx="9144000" cy="461963"/>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r>
              <a:rPr lang="en-US" sz="2400" b="1">
                <a:solidFill>
                  <a:srgbClr val="FFFFFF"/>
                </a:solidFill>
                <a:latin typeface="Arial" charset="0"/>
                <a:ea typeface="SimSun" charset="0"/>
                <a:cs typeface="SimSun" charset="0"/>
              </a:rPr>
              <a:t>Luật Môi-se áp dụng cho tôi như thế nào? (5 quan điểm)</a:t>
            </a:r>
          </a:p>
        </p:txBody>
      </p:sp>
      <p:sp>
        <p:nvSpPr>
          <p:cNvPr id="183346"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fontAlgn="base">
              <a:spcBef>
                <a:spcPct val="0"/>
              </a:spcBef>
              <a:spcAft>
                <a:spcPct val="0"/>
              </a:spcAft>
            </a:pPr>
            <a:r>
              <a:rPr lang="en-US" b="1" smtClean="0">
                <a:solidFill>
                  <a:srgbClr val="FFFFFF"/>
                </a:solidFill>
                <a:latin typeface="Arial" charset="0"/>
                <a:cs typeface="Arial" charset="0"/>
              </a:rPr>
              <a:t>174h</a:t>
            </a:r>
          </a:p>
        </p:txBody>
      </p:sp>
    </p:spTree>
    <p:extLst>
      <p:ext uri="{BB962C8B-B14F-4D97-AF65-F5344CB8AC3E}">
        <p14:creationId xmlns:p14="http://schemas.microsoft.com/office/powerpoint/2010/main" val="1143436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3" y="1588"/>
            <a:ext cx="9180513" cy="460375"/>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r>
              <a:rPr lang="en-US" sz="2400" b="1">
                <a:solidFill>
                  <a:srgbClr val="FFFFFF"/>
                </a:solidFill>
                <a:latin typeface="Arial" charset="0"/>
                <a:ea typeface="SimSun" charset="0"/>
                <a:cs typeface="SimSun" charset="0"/>
              </a:rPr>
              <a:t>Luật Môi-se áp dụng cho tôi như thế nào? (5 quan điểm)</a:t>
            </a:r>
          </a:p>
        </p:txBody>
      </p:sp>
      <p:sp>
        <p:nvSpPr>
          <p:cNvPr id="185347"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fontAlgn="base">
              <a:spcBef>
                <a:spcPct val="0"/>
              </a:spcBef>
              <a:spcAft>
                <a:spcPct val="0"/>
              </a:spcAft>
            </a:pPr>
            <a:r>
              <a:rPr lang="en-US" b="1" smtClean="0">
                <a:solidFill>
                  <a:srgbClr val="FFFFFF"/>
                </a:solidFill>
                <a:latin typeface="Arial" charset="0"/>
                <a:cs typeface="Arial" charset="0"/>
              </a:rPr>
              <a:t>174i</a:t>
            </a:r>
          </a:p>
        </p:txBody>
      </p:sp>
      <p:sp>
        <p:nvSpPr>
          <p:cNvPr id="185348"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Arial" charset="0"/>
                <a:ea typeface="MS PGothic" charset="0"/>
                <a:cs typeface="Arial" charset="0"/>
              </a:rPr>
              <a:t/>
            </a:r>
            <a:br>
              <a:rPr lang="en-US" altLang="zh-CN" smtClean="0">
                <a:solidFill>
                  <a:srgbClr val="FFFFFF"/>
                </a:solidFill>
                <a:latin typeface="Arial" charset="0"/>
                <a:ea typeface="MS PGothic" charset="0"/>
                <a:cs typeface="Arial" charset="0"/>
              </a:rPr>
            </a:b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Arial" charset="0"/>
                <a:ea typeface="MS PGothic" charset="0"/>
                <a:cs typeface="Arial" charset="0"/>
              </a:rPr>
              <a:t/>
            </a:r>
            <a:br>
              <a:rPr lang="en-US" altLang="zh-CN" smtClean="0">
                <a:solidFill>
                  <a:srgbClr val="FFFFFF"/>
                </a:solidFill>
                <a:latin typeface="Arial" charset="0"/>
                <a:ea typeface="MS PGothic" charset="0"/>
                <a:cs typeface="Arial" charset="0"/>
              </a:rPr>
            </a:b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eaLnBrk="0" fontAlgn="base" hangingPunct="0">
              <a:spcBef>
                <a:spcPct val="0"/>
              </a:spcBef>
              <a:spcAft>
                <a:spcPct val="0"/>
              </a:spcAft>
              <a:tabLst>
                <a:tab pos="457200" algn="r"/>
                <a:tab pos="2743200" algn="ctr"/>
                <a:tab pos="5486400" algn="r"/>
              </a:tabLst>
            </a:pPr>
            <a:endParaRPr lang="en-US" altLang="zh-CN" sz="2400" smtClean="0">
              <a:solidFill>
                <a:srgbClr val="FFFFFF"/>
              </a:solidFill>
              <a:latin typeface="Arial" charset="0"/>
              <a:ea typeface="MS PGothic" charset="0"/>
              <a:cs typeface="Arial" charset="0"/>
            </a:endParaRPr>
          </a:p>
        </p:txBody>
      </p:sp>
      <p:sp>
        <p:nvSpPr>
          <p:cNvPr id="185349"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5350"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5351"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5352"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5353"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5354"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5355"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5356"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graphicFrame>
        <p:nvGraphicFramePr>
          <p:cNvPr id="33972" name="Group 180"/>
          <p:cNvGraphicFramePr>
            <a:graphicFrameLocks noGrp="1"/>
          </p:cNvGraphicFramePr>
          <p:nvPr/>
        </p:nvGraphicFramePr>
        <p:xfrm>
          <a:off x="0" y="457200"/>
          <a:ext cx="9144000" cy="6656388"/>
        </p:xfrm>
        <a:graphic>
          <a:graphicData uri="http://schemas.openxmlformats.org/drawingml/2006/table">
            <a:tbl>
              <a:tblPr/>
              <a:tblGrid>
                <a:gridCol w="1114425"/>
                <a:gridCol w="1485900"/>
                <a:gridCol w="1412875"/>
                <a:gridCol w="1560513"/>
                <a:gridCol w="374650"/>
                <a:gridCol w="1547812"/>
                <a:gridCol w="1647825"/>
              </a:tblGrid>
              <a:tr h="7318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GB" sz="1600" b="0" i="0" u="none" strike="noStrike" cap="none" normalizeH="0" baseline="0">
                        <a:ln>
                          <a:noFill/>
                        </a:ln>
                        <a:solidFill>
                          <a:schemeClr val="tx1"/>
                        </a:solidFill>
                        <a:effectLst>
                          <a:outerShdw blurRad="38100" dist="38100" dir="2700000" algn="tl">
                            <a:srgbClr val="1A0004"/>
                          </a:outerShdw>
                        </a:effectLst>
                        <a:latin typeface="Arial" charset="0"/>
                        <a:ea typeface="SimSun" charset="0"/>
                        <a:cs typeface="SimSun"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Theonomic</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Greg Bahnsen</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Cải chánh</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Willem VanGemeren</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Weightier Issues</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Walter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Kaiser</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 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Bổ sung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Douglas Moo</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Tiền định</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Wayne G. Strickland</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59245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Thế mạnh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 </a:t>
                      </a:r>
                      <a:r>
                        <a:rPr kumimoji="0" lang="en-US" sz="1600" b="0" i="0" u="none" strike="noStrike" cap="none" normalizeH="0" baseline="0">
                          <a:ln>
                            <a:noFill/>
                          </a:ln>
                          <a:solidFill>
                            <a:schemeClr val="tx1"/>
                          </a:solidFill>
                          <a:effectLst/>
                          <a:latin typeface="Arial" charset="0"/>
                          <a:ea typeface="MS PGothic" charset="0"/>
                          <a:cs typeface="MS PGothic" charset="0"/>
                        </a:rPr>
                        <a:t>Duy trì </a:t>
                      </a:r>
                      <a:r>
                        <a:rPr kumimoji="0" lang="vi-VN" sz="1600" b="0" i="0" u="none" strike="noStrike" cap="none" normalizeH="0" baseline="0">
                          <a:ln>
                            <a:noFill/>
                          </a:ln>
                          <a:solidFill>
                            <a:schemeClr val="tx1"/>
                          </a:solidFill>
                          <a:effectLst/>
                          <a:latin typeface="Arial" charset="0"/>
                          <a:ea typeface="MS PGothic" charset="0"/>
                          <a:cs typeface="MS PGothic" charset="0"/>
                        </a:rPr>
                        <a:t>tính liên tục giữa Cựu ước và Tân ước</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 </a:t>
                      </a:r>
                      <a:r>
                        <a:rPr kumimoji="0" lang="en-US" sz="1600" b="0" i="0" u="none" strike="noStrike" cap="none" normalizeH="0" baseline="0">
                          <a:ln>
                            <a:noFill/>
                          </a:ln>
                          <a:solidFill>
                            <a:schemeClr val="tx1"/>
                          </a:solidFill>
                          <a:effectLst/>
                          <a:latin typeface="Arial" charset="0"/>
                          <a:ea typeface="MS PGothic" charset="0"/>
                          <a:cs typeface="MS PGothic" charset="0"/>
                        </a:rPr>
                        <a:t>Luật </a:t>
                      </a:r>
                      <a:r>
                        <a:rPr kumimoji="0" lang="vi-VN" sz="1600" b="0" i="0" u="none" strike="noStrike" cap="none" normalizeH="0" baseline="0">
                          <a:ln>
                            <a:noFill/>
                          </a:ln>
                          <a:solidFill>
                            <a:schemeClr val="tx1"/>
                          </a:solidFill>
                          <a:effectLst/>
                          <a:latin typeface="Arial" charset="0"/>
                          <a:ea typeface="MS PGothic" charset="0"/>
                          <a:cs typeface="MS PGothic" charset="0"/>
                        </a:rPr>
                        <a:t>đạo đức liên quan đến tất cả của cuộc sống</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 Nhìn Thấy khía cạnh tích cực của Luật pháp</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 </a:t>
                      </a:r>
                      <a:r>
                        <a:rPr kumimoji="0" lang="en-US" sz="1600" b="0" i="0" u="none" strike="noStrike" cap="none" normalizeH="0" baseline="0">
                          <a:ln>
                            <a:noFill/>
                          </a:ln>
                          <a:solidFill>
                            <a:schemeClr val="tx1"/>
                          </a:solidFill>
                          <a:effectLst/>
                          <a:latin typeface="Arial" charset="0"/>
                          <a:ea typeface="MS PGothic" charset="0"/>
                          <a:cs typeface="MS PGothic" charset="0"/>
                        </a:rPr>
                        <a:t>Duy trì </a:t>
                      </a:r>
                      <a:r>
                        <a:rPr kumimoji="0" lang="vi-VN" sz="1600" b="0" i="0" u="none" strike="noStrike" cap="none" normalizeH="0" baseline="0">
                          <a:ln>
                            <a:noFill/>
                          </a:ln>
                          <a:solidFill>
                            <a:schemeClr val="tx1"/>
                          </a:solidFill>
                          <a:effectLst/>
                          <a:latin typeface="Arial" charset="0"/>
                          <a:ea typeface="MS PGothic" charset="0"/>
                          <a:cs typeface="MS PGothic" charset="0"/>
                        </a:rPr>
                        <a:t>tính liên tục giữa Cựu ước và Tân ước</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 Ghi chú </a:t>
                      </a:r>
                      <a:r>
                        <a:rPr kumimoji="0" lang="en-US" sz="1600" b="0" i="0" u="none" strike="noStrike" cap="none" normalizeH="0" baseline="0">
                          <a:ln>
                            <a:noFill/>
                          </a:ln>
                          <a:solidFill>
                            <a:schemeClr val="tx1"/>
                          </a:solidFill>
                          <a:effectLst/>
                          <a:latin typeface="Arial" charset="0"/>
                          <a:ea typeface="MS PGothic" charset="0"/>
                          <a:cs typeface="MS PGothic" charset="0"/>
                        </a:rPr>
                        <a:t>sự báo trước về hìnhbóng đấng Christ của Luật </a:t>
                      </a:r>
                      <a:r>
                        <a:rPr kumimoji="0" lang="vi-VN" sz="1600" b="0" i="0" u="none" strike="noStrike" cap="none" normalizeH="0" baseline="0">
                          <a:ln>
                            <a:noFill/>
                          </a:ln>
                          <a:solidFill>
                            <a:schemeClr val="tx1"/>
                          </a:solidFill>
                          <a:effectLst/>
                          <a:latin typeface="Arial" charset="0"/>
                          <a:ea typeface="MS PGothic" charset="0"/>
                          <a:cs typeface="MS PGothic" charset="0"/>
                        </a:rPr>
                        <a:t>M</a:t>
                      </a:r>
                      <a:r>
                        <a:rPr kumimoji="0" lang="en-US" sz="1600" b="0" i="0" u="none" strike="noStrike" cap="none" normalizeH="0" baseline="0">
                          <a:ln>
                            <a:noFill/>
                          </a:ln>
                          <a:solidFill>
                            <a:schemeClr val="tx1"/>
                          </a:solidFill>
                          <a:effectLst/>
                          <a:latin typeface="Arial" charset="0"/>
                          <a:ea typeface="MS PGothic" charset="0"/>
                          <a:cs typeface="MS PGothic" charset="0"/>
                        </a:rPr>
                        <a:t>ôi-se. </a:t>
                      </a:r>
                      <a:endParaRPr kumimoji="0" lang="vi-VN"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 Nhìn thấy một vai trò </a:t>
                      </a:r>
                      <a:r>
                        <a:rPr kumimoji="0" lang="en-US" sz="1600" b="0" i="0" u="none" strike="noStrike" cap="none" normalizeH="0" baseline="0">
                          <a:ln>
                            <a:noFill/>
                          </a:ln>
                          <a:solidFill>
                            <a:schemeClr val="tx1"/>
                          </a:solidFill>
                          <a:effectLst/>
                          <a:latin typeface="Arial" charset="0"/>
                          <a:ea typeface="MS PGothic" charset="0"/>
                          <a:cs typeface="MS PGothic" charset="0"/>
                        </a:rPr>
                        <a:t>thuyết phục của</a:t>
                      </a:r>
                      <a:r>
                        <a:rPr kumimoji="0" lang="vi-VN" sz="1600" b="0" i="0" u="none" strike="noStrike" cap="none" normalizeH="0" baseline="0">
                          <a:ln>
                            <a:noFill/>
                          </a:ln>
                          <a:solidFill>
                            <a:schemeClr val="tx1"/>
                          </a:solidFill>
                          <a:effectLst/>
                          <a:latin typeface="Arial" charset="0"/>
                          <a:ea typeface="MS PGothic" charset="0"/>
                          <a:cs typeface="MS PGothic" charset="0"/>
                        </a:rPr>
                        <a:t> luật pháp hiện nay cho người không tin</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 Hỗ trợ Kinh Thánh cho một số khía cạnh luật pháp (ví dụ, đạo đức) là </a:t>
                      </a:r>
                      <a:r>
                        <a:rPr kumimoji="0" lang="en-US" sz="1600" b="0" i="0" u="none" strike="noStrike" cap="none" normalizeH="0" baseline="0">
                          <a:ln>
                            <a:noFill/>
                          </a:ln>
                          <a:solidFill>
                            <a:schemeClr val="tx1"/>
                          </a:solidFill>
                          <a:effectLst/>
                          <a:latin typeface="Arial" charset="0"/>
                          <a:ea typeface="MS PGothic" charset="0"/>
                          <a:cs typeface="MS PGothic" charset="0"/>
                        </a:rPr>
                        <a:t>nhiều </a:t>
                      </a:r>
                      <a:r>
                        <a:rPr kumimoji="0" lang="vi-VN" sz="1600" b="0" i="0" u="none" strike="noStrike" cap="none" normalizeH="0" baseline="0">
                          <a:ln>
                            <a:noFill/>
                          </a:ln>
                          <a:solidFill>
                            <a:schemeClr val="tx1"/>
                          </a:solidFill>
                          <a:effectLst/>
                          <a:latin typeface="Arial" charset="0"/>
                          <a:ea typeface="MS PGothic" charset="0"/>
                          <a:cs typeface="MS PGothic" charset="0"/>
                        </a:rPr>
                        <a:t>hơn những </a:t>
                      </a:r>
                      <a:r>
                        <a:rPr kumimoji="0" lang="en-US" sz="1600" b="0" i="0" u="none" strike="noStrike" cap="none" normalizeH="0" baseline="0">
                          <a:ln>
                            <a:noFill/>
                          </a:ln>
                          <a:solidFill>
                            <a:schemeClr val="tx1"/>
                          </a:solidFill>
                          <a:effectLst/>
                          <a:latin typeface="Arial" charset="0"/>
                          <a:ea typeface="MS PGothic" charset="0"/>
                          <a:cs typeface="MS PGothic" charset="0"/>
                        </a:rPr>
                        <a:t>quan điểm</a:t>
                      </a:r>
                      <a:r>
                        <a:rPr kumimoji="0" lang="vi-VN" sz="1600" b="0" i="0" u="none" strike="noStrike" cap="none" normalizeH="0" baseline="0">
                          <a:ln>
                            <a:noFill/>
                          </a:ln>
                          <a:solidFill>
                            <a:schemeClr val="tx1"/>
                          </a:solidFill>
                          <a:effectLst/>
                          <a:latin typeface="Arial" charset="0"/>
                          <a:ea typeface="MS PGothic" charset="0"/>
                          <a:cs typeface="MS PGothic" charset="0"/>
                        </a:rPr>
                        <a:t> khác (Mt 23:23)</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MS PGothic" charset="0"/>
                        </a:rPr>
                        <a:t>• Bộ luật </a:t>
                      </a:r>
                      <a:r>
                        <a:rPr kumimoji="0" lang="en-US" sz="1600" b="0" i="0" u="none" strike="noStrike" cap="none" normalizeH="0" baseline="0">
                          <a:ln>
                            <a:noFill/>
                          </a:ln>
                          <a:solidFill>
                            <a:schemeClr val="tx1"/>
                          </a:solidFill>
                          <a:effectLst/>
                          <a:latin typeface="Arial" charset="0"/>
                          <a:ea typeface="MS PGothic" charset="0"/>
                          <a:cs typeface="MS PGothic" charset="0"/>
                        </a:rPr>
                        <a:t>về sự thánh khiết trong</a:t>
                      </a:r>
                      <a:r>
                        <a:rPr kumimoji="0" lang="vi-VN" sz="1600" b="0" i="0" u="none" strike="noStrike" cap="none" normalizeH="0" baseline="0">
                          <a:ln>
                            <a:noFill/>
                          </a:ln>
                          <a:solidFill>
                            <a:schemeClr val="tx1"/>
                          </a:solidFill>
                          <a:effectLst/>
                          <a:latin typeface="Arial" charset="0"/>
                          <a:ea typeface="MS PGothic" charset="0"/>
                          <a:cs typeface="MS PGothic" charset="0"/>
                        </a:rPr>
                        <a:t> Lê-vi 18-19 xuất phát từ bản chất của Chúa</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Arial" charset="0"/>
                        </a:rPr>
                        <a:t>• </a:t>
                      </a:r>
                      <a:r>
                        <a:rPr kumimoji="0" lang="en-US" sz="1600" b="0" i="0" u="none" strike="noStrike" cap="none" normalizeH="0" baseline="0">
                          <a:ln>
                            <a:noFill/>
                          </a:ln>
                          <a:solidFill>
                            <a:schemeClr val="tx1"/>
                          </a:solidFill>
                          <a:effectLst/>
                          <a:latin typeface="Arial" charset="0"/>
                          <a:ea typeface="MS PGothic" charset="0"/>
                          <a:cs typeface="Arial" charset="0"/>
                        </a:rPr>
                        <a:t>Khẳng định </a:t>
                      </a:r>
                      <a:r>
                        <a:rPr kumimoji="0" lang="vi-VN" sz="1600" b="0" i="0" u="none" strike="noStrike" cap="none" normalizeH="0" baseline="0">
                          <a:ln>
                            <a:noFill/>
                          </a:ln>
                          <a:solidFill>
                            <a:schemeClr val="tx1"/>
                          </a:solidFill>
                          <a:effectLst/>
                          <a:latin typeface="Arial" charset="0"/>
                          <a:ea typeface="MS PGothic" charset="0"/>
                          <a:cs typeface="Arial" charset="0"/>
                        </a:rPr>
                        <a:t>trọng tâm giao ước mới theo Luật của Đấng Christ (Gl 6:02)</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6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Arial" charset="0"/>
                        </a:rPr>
                        <a:t>• Luật Cựu Ước lặp đi lặp lại trong Tân ước </a:t>
                      </a:r>
                      <a:r>
                        <a:rPr kumimoji="0" lang="en-US" sz="1600" b="0" i="0" u="none" strike="noStrike" cap="none" normalizeH="0" baseline="0">
                          <a:ln>
                            <a:noFill/>
                          </a:ln>
                          <a:solidFill>
                            <a:schemeClr val="tx1"/>
                          </a:solidFill>
                          <a:effectLst/>
                          <a:latin typeface="Arial" charset="0"/>
                          <a:ea typeface="MS PGothic" charset="0"/>
                          <a:cs typeface="Arial" charset="0"/>
                        </a:rPr>
                        <a:t>sẽ được </a:t>
                      </a:r>
                      <a:r>
                        <a:rPr kumimoji="0" lang="vi-VN" sz="1600" b="0" i="0" u="none" strike="noStrike" cap="none" normalizeH="0" baseline="0">
                          <a:ln>
                            <a:noFill/>
                          </a:ln>
                          <a:solidFill>
                            <a:schemeClr val="tx1"/>
                          </a:solidFill>
                          <a:effectLst/>
                          <a:latin typeface="Arial" charset="0"/>
                          <a:ea typeface="MS PGothic" charset="0"/>
                          <a:cs typeface="Arial" charset="0"/>
                        </a:rPr>
                        <a:t>áp dụng</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6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MS PGothic" charset="0"/>
                          <a:cs typeface="Arial" charset="0"/>
                        </a:rPr>
                        <a:t>• Áp dụng các nguyên tắc luật pháp hôm nay</a:t>
                      </a:r>
                      <a:endParaRPr kumimoji="0" lang="en-US" sz="1600" b="0" i="0" u="none" strike="noStrike" cap="none" normalizeH="0" baseline="0">
                        <a:ln>
                          <a:noFill/>
                        </a:ln>
                        <a:solidFill>
                          <a:schemeClr val="tx1"/>
                        </a:solidFill>
                        <a:effectLst/>
                        <a:latin typeface="Arial" charset="0"/>
                        <a:ea typeface="Arial" charset="0"/>
                        <a:cs typeface="Arial" charset="0"/>
                      </a:endParaRPr>
                    </a:p>
                  </a:txBody>
                  <a:tcPr marL="36000" marR="36000" marT="35990" marB="359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Arial" charset="0"/>
                          <a:cs typeface="Arial" charset="0"/>
                        </a:rPr>
                        <a:t>• Kinh Thánh trong đó luật pháp M</a:t>
                      </a:r>
                      <a:r>
                        <a:rPr kumimoji="0" lang="en-US" sz="1600" b="0" i="0" u="none" strike="noStrike" cap="none" normalizeH="0" baseline="0">
                          <a:ln>
                            <a:noFill/>
                          </a:ln>
                          <a:solidFill>
                            <a:schemeClr val="tx1"/>
                          </a:solidFill>
                          <a:effectLst/>
                          <a:latin typeface="Arial" charset="0"/>
                          <a:ea typeface="Arial" charset="0"/>
                          <a:cs typeface="Arial" charset="0"/>
                        </a:rPr>
                        <a:t>ôi-se </a:t>
                      </a:r>
                      <a:r>
                        <a:rPr kumimoji="0" lang="vi-VN" sz="1600" b="0" i="0" u="none" strike="noStrike" cap="none" normalizeH="0" baseline="0">
                          <a:ln>
                            <a:noFill/>
                          </a:ln>
                          <a:solidFill>
                            <a:schemeClr val="tx1"/>
                          </a:solidFill>
                          <a:effectLst/>
                          <a:latin typeface="Arial" charset="0"/>
                          <a:ea typeface="Arial" charset="0"/>
                          <a:cs typeface="Arial" charset="0"/>
                        </a:rPr>
                        <a:t>bắt đầu tại Sinai và kết thúc với </a:t>
                      </a:r>
                      <a:r>
                        <a:rPr kumimoji="0" lang="en-US" sz="1600" b="0" i="0" u="none" strike="noStrike" cap="none" normalizeH="0" baseline="0">
                          <a:ln>
                            <a:noFill/>
                          </a:ln>
                          <a:solidFill>
                            <a:schemeClr val="tx1"/>
                          </a:solidFill>
                          <a:effectLst/>
                          <a:latin typeface="Arial" charset="0"/>
                          <a:ea typeface="Arial" charset="0"/>
                          <a:cs typeface="Arial" charset="0"/>
                        </a:rPr>
                        <a:t>sự </a:t>
                      </a:r>
                      <a:r>
                        <a:rPr kumimoji="0" lang="vi-VN" sz="1600" b="0" i="0" u="none" strike="noStrike" cap="none" normalizeH="0" baseline="0">
                          <a:ln>
                            <a:noFill/>
                          </a:ln>
                          <a:solidFill>
                            <a:schemeClr val="tx1"/>
                          </a:solidFill>
                          <a:effectLst/>
                          <a:latin typeface="Arial" charset="0"/>
                          <a:ea typeface="Arial" charset="0"/>
                          <a:cs typeface="Arial" charset="0"/>
                        </a:rPr>
                        <a:t>chết </a:t>
                      </a:r>
                      <a:r>
                        <a:rPr kumimoji="0" lang="en-US" sz="1600" b="0" i="0" u="none" strike="noStrike" cap="none" normalizeH="0" baseline="0">
                          <a:ln>
                            <a:noFill/>
                          </a:ln>
                          <a:solidFill>
                            <a:schemeClr val="tx1"/>
                          </a:solidFill>
                          <a:effectLst/>
                          <a:latin typeface="Arial" charset="0"/>
                          <a:ea typeface="Arial" charset="0"/>
                          <a:cs typeface="Arial" charset="0"/>
                        </a:rPr>
                        <a:t>của </a:t>
                      </a:r>
                      <a:r>
                        <a:rPr kumimoji="0" lang="vi-VN" sz="1600" b="0" i="0" u="none" strike="noStrike" cap="none" normalizeH="0" baseline="0">
                          <a:ln>
                            <a:noFill/>
                          </a:ln>
                          <a:solidFill>
                            <a:schemeClr val="tx1"/>
                          </a:solidFill>
                          <a:effectLst/>
                          <a:latin typeface="Arial" charset="0"/>
                          <a:ea typeface="Arial" charset="0"/>
                          <a:cs typeface="Arial" charset="0"/>
                        </a:rPr>
                        <a:t>Đấng Christ như một người giám hộ hoặc người giám hộ tạm thời</a:t>
                      </a: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Arial" charset="0"/>
                          <a:cs typeface="Arial" charset="0"/>
                        </a:rPr>
                        <a:t>(Gl 3:19, 24-25)</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600" b="0" i="0" u="none" strike="noStrike" cap="none" normalizeH="0" baseline="0">
                        <a:ln>
                          <a:noFill/>
                        </a:ln>
                        <a:solidFill>
                          <a:schemeClr val="tx1"/>
                        </a:solidFill>
                        <a:effectLst/>
                        <a:latin typeface="Arial" charset="0"/>
                        <a:ea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Arial" charset="0"/>
                          <a:cs typeface="Arial" charset="0"/>
                        </a:rPr>
                        <a:t>• Phân biệt rõ ràng giữa Israel và hội thánh</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600" b="0" i="0" u="none" strike="noStrike" cap="none" normalizeH="0" baseline="0">
                        <a:ln>
                          <a:noFill/>
                        </a:ln>
                        <a:solidFill>
                          <a:schemeClr val="tx1"/>
                        </a:solidFill>
                        <a:effectLst/>
                        <a:latin typeface="Arial" charset="0"/>
                        <a:ea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600" b="0" i="0" u="none" strike="noStrike" cap="none" normalizeH="0" baseline="0">
                          <a:ln>
                            <a:noFill/>
                          </a:ln>
                          <a:solidFill>
                            <a:schemeClr val="tx1"/>
                          </a:solidFill>
                          <a:effectLst/>
                          <a:latin typeface="Arial" charset="0"/>
                          <a:ea typeface="Arial" charset="0"/>
                          <a:cs typeface="Arial" charset="0"/>
                        </a:rPr>
                        <a:t>• Những người ủng hộ tiếp tục </a:t>
                      </a:r>
                      <a:r>
                        <a:rPr kumimoji="0" lang="en-US" sz="1600" b="0" i="0" u="none" strike="noStrike" cap="none" normalizeH="0" baseline="0">
                          <a:ln>
                            <a:noFill/>
                          </a:ln>
                          <a:solidFill>
                            <a:schemeClr val="tx1"/>
                          </a:solidFill>
                          <a:effectLst/>
                          <a:latin typeface="Arial" charset="0"/>
                          <a:ea typeface="Arial" charset="0"/>
                          <a:cs typeface="Arial" charset="0"/>
                        </a:rPr>
                        <a:t>sự </a:t>
                      </a:r>
                      <a:r>
                        <a:rPr kumimoji="0" lang="vi-VN" sz="1600" b="0" i="0" u="none" strike="noStrike" cap="none" normalizeH="0" baseline="0">
                          <a:ln>
                            <a:noFill/>
                          </a:ln>
                          <a:solidFill>
                            <a:schemeClr val="tx1"/>
                          </a:solidFill>
                          <a:effectLst/>
                          <a:latin typeface="Arial" charset="0"/>
                          <a:ea typeface="Arial" charset="0"/>
                          <a:cs typeface="Arial" charset="0"/>
                        </a:rPr>
                        <a:t>hướng dẫn trong luật pháp của Đấng Christ</a:t>
                      </a:r>
                      <a:endParaRPr kumimoji="0" lang="en-US" sz="1600" b="0" i="0" u="none" strike="noStrike" cap="none" normalizeH="0" baseline="0">
                        <a:ln>
                          <a:noFill/>
                        </a:ln>
                        <a:solidFill>
                          <a:schemeClr val="tx1"/>
                        </a:solidFill>
                        <a:effectLst/>
                        <a:latin typeface="Arial" charset="0"/>
                        <a:ea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marL="36000" marR="36000" marT="35990" marB="359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r>
            </a:tbl>
          </a:graphicData>
        </a:graphic>
      </p:graphicFrame>
    </p:spTree>
    <p:extLst>
      <p:ext uri="{BB962C8B-B14F-4D97-AF65-F5344CB8AC3E}">
        <p14:creationId xmlns:p14="http://schemas.microsoft.com/office/powerpoint/2010/main" val="1073642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7394"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Arial" charset="0"/>
                <a:ea typeface="MS PGothic" charset="0"/>
                <a:cs typeface="Arial" charset="0"/>
              </a:rPr>
              <a:t/>
            </a:r>
            <a:br>
              <a:rPr lang="en-US" altLang="zh-CN" smtClean="0">
                <a:solidFill>
                  <a:srgbClr val="FFFFFF"/>
                </a:solidFill>
                <a:latin typeface="Arial" charset="0"/>
                <a:ea typeface="MS PGothic" charset="0"/>
                <a:cs typeface="Arial" charset="0"/>
              </a:rPr>
            </a:b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mtClean="0">
                <a:solidFill>
                  <a:srgbClr val="FFFFFF"/>
                </a:solidFill>
                <a:latin typeface="Arial" charset="0"/>
                <a:ea typeface="MS PGothic" charset="0"/>
                <a:cs typeface="Arial" charset="0"/>
              </a:rPr>
              <a:t/>
            </a:r>
            <a:br>
              <a:rPr lang="en-US" altLang="zh-CN" smtClean="0">
                <a:solidFill>
                  <a:srgbClr val="FFFFFF"/>
                </a:solidFill>
                <a:latin typeface="Arial" charset="0"/>
                <a:ea typeface="MS PGothic" charset="0"/>
                <a:cs typeface="Arial" charset="0"/>
              </a:rPr>
            </a:b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smtClean="0">
                <a:solidFill>
                  <a:srgbClr val="FFFFFF"/>
                </a:solidFill>
                <a:latin typeface="Arial" charset="0"/>
                <a:ea typeface="MS PGothic" charset="0"/>
                <a:cs typeface="Arial" charset="0"/>
              </a:rPr>
              <a:t> </a:t>
            </a:r>
            <a:endParaRPr lang="en-US" altLang="zh-CN" sz="1200" smtClean="0">
              <a:solidFill>
                <a:srgbClr val="FFFFFF"/>
              </a:solidFill>
              <a:latin typeface="Arial" charset="0"/>
              <a:ea typeface="MS PGothic" charset="0"/>
              <a:cs typeface="Arial" charset="0"/>
            </a:endParaRPr>
          </a:p>
          <a:p>
            <a:pPr eaLnBrk="0" fontAlgn="base" hangingPunct="0">
              <a:spcBef>
                <a:spcPct val="0"/>
              </a:spcBef>
              <a:spcAft>
                <a:spcPct val="0"/>
              </a:spcAft>
              <a:tabLst>
                <a:tab pos="457200" algn="r"/>
                <a:tab pos="2743200" algn="ctr"/>
                <a:tab pos="5486400" algn="r"/>
              </a:tabLst>
            </a:pPr>
            <a:endParaRPr lang="en-US" altLang="zh-CN" sz="2400" smtClean="0">
              <a:solidFill>
                <a:srgbClr val="FFFFFF"/>
              </a:solidFill>
              <a:latin typeface="Arial" charset="0"/>
              <a:ea typeface="MS PGothic" charset="0"/>
              <a:cs typeface="Arial" charset="0"/>
            </a:endParaRPr>
          </a:p>
        </p:txBody>
      </p:sp>
      <p:sp>
        <p:nvSpPr>
          <p:cNvPr id="18739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739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7397"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smtClean="0">
              <a:solidFill>
                <a:srgbClr val="FFFFFF"/>
              </a:solidFill>
              <a:latin typeface="Arial" charset="0"/>
              <a:ea typeface="MS PGothic" charset="0"/>
              <a:cs typeface="Arial" charset="0"/>
            </a:endParaRPr>
          </a:p>
        </p:txBody>
      </p:sp>
      <p:sp>
        <p:nvSpPr>
          <p:cNvPr id="187398"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7399"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7400"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7401"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sp>
        <p:nvSpPr>
          <p:cNvPr id="187402"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smtClean="0">
              <a:solidFill>
                <a:srgbClr val="FFFFFF"/>
              </a:solidFill>
              <a:latin typeface="Arial" charset="0"/>
              <a:ea typeface="MS PGothic" charset="0"/>
              <a:cs typeface="Arial" charset="0"/>
            </a:endParaRPr>
          </a:p>
        </p:txBody>
      </p:sp>
      <p:graphicFrame>
        <p:nvGraphicFramePr>
          <p:cNvPr id="33972" name="Group 180"/>
          <p:cNvGraphicFramePr>
            <a:graphicFrameLocks noGrp="1"/>
          </p:cNvGraphicFramePr>
          <p:nvPr/>
        </p:nvGraphicFramePr>
        <p:xfrm>
          <a:off x="0" y="457200"/>
          <a:ext cx="9180513" cy="7132636"/>
        </p:xfrm>
        <a:graphic>
          <a:graphicData uri="http://schemas.openxmlformats.org/drawingml/2006/table">
            <a:tbl>
              <a:tblPr/>
              <a:tblGrid>
                <a:gridCol w="1119188"/>
                <a:gridCol w="1492250"/>
                <a:gridCol w="1417637"/>
                <a:gridCol w="1566863"/>
                <a:gridCol w="376237"/>
                <a:gridCol w="1554163"/>
                <a:gridCol w="1654175"/>
              </a:tblGrid>
              <a:tr h="7318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GB" sz="1600" b="0" i="0" u="none" strike="noStrike" cap="none" normalizeH="0" baseline="0">
                        <a:ln>
                          <a:noFill/>
                        </a:ln>
                        <a:solidFill>
                          <a:schemeClr val="tx1"/>
                        </a:solidFill>
                        <a:effectLst>
                          <a:outerShdw blurRad="38100" dist="38100" dir="2700000" algn="tl">
                            <a:srgbClr val="1A0004"/>
                          </a:outerShdw>
                        </a:effectLst>
                        <a:latin typeface="Arial"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Theonomic</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Greg Bahnsen</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Cải chánh</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Willem VanGemeren</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Weightier Issues</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Walter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Kaiser</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Bổ sung</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Douglas Moo</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MS PGothic" charset="0"/>
                          <a:cs typeface="MS PGothic" charset="0"/>
                        </a:rPr>
                        <a:t>Tiền định</a:t>
                      </a:r>
                      <a:endParaRPr kumimoji="0" lang="en-US" sz="1600" b="0" i="0" u="none" strike="noStrike" cap="none" normalizeH="0" baseline="0">
                        <a:ln>
                          <a:noFill/>
                        </a:ln>
                        <a:solidFill>
                          <a:srgbClr val="FFFF00"/>
                        </a:solidFill>
                        <a:effectLst/>
                        <a:latin typeface="Arial" charset="0"/>
                        <a:ea typeface="MS PGothic" charset="0"/>
                        <a:cs typeface="MS PGothic"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MS PGothic" charset="0"/>
                          <a:cs typeface="MS PGothic" charset="0"/>
                        </a:rPr>
                        <a:t>Wayne G. Strickland</a:t>
                      </a:r>
                      <a:endParaRPr kumimoji="0" lang="en-US" sz="16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56975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Hạn chế</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MS PGothic"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 Chia </a:t>
                      </a:r>
                      <a:r>
                        <a:rPr kumimoji="0" lang="en-US" sz="1400" b="0" i="0" u="none" strike="noStrike" cap="none" normalizeH="0" baseline="0">
                          <a:ln>
                            <a:noFill/>
                          </a:ln>
                          <a:solidFill>
                            <a:schemeClr val="tx1"/>
                          </a:solidFill>
                          <a:effectLst/>
                          <a:latin typeface="Arial" charset="0"/>
                          <a:ea typeface="MS PGothic" charset="0"/>
                          <a:cs typeface="MS PGothic" charset="0"/>
                        </a:rPr>
                        <a:t>thành </a:t>
                      </a:r>
                      <a:r>
                        <a:rPr kumimoji="0" lang="vi-VN" sz="1400" b="0" i="0" u="none" strike="noStrike" cap="none" normalizeH="0" baseline="0">
                          <a:ln>
                            <a:noFill/>
                          </a:ln>
                          <a:solidFill>
                            <a:schemeClr val="tx1"/>
                          </a:solidFill>
                          <a:effectLst/>
                          <a:latin typeface="Arial" charset="0"/>
                          <a:ea typeface="MS PGothic" charset="0"/>
                          <a:cs typeface="MS PGothic" charset="0"/>
                        </a:rPr>
                        <a:t>luật pháp như đạo đức, dân dụng và nghi lễ không </a:t>
                      </a:r>
                      <a:r>
                        <a:rPr kumimoji="0" lang="en-US" sz="1400" b="0" i="0" u="none" strike="noStrike" cap="none" normalizeH="0" baseline="0">
                          <a:ln>
                            <a:noFill/>
                          </a:ln>
                          <a:solidFill>
                            <a:schemeClr val="tx1"/>
                          </a:solidFill>
                          <a:effectLst/>
                          <a:latin typeface="Arial" charset="0"/>
                          <a:ea typeface="MS PGothic" charset="0"/>
                          <a:cs typeface="MS PGothic" charset="0"/>
                        </a:rPr>
                        <a:t>có </a:t>
                      </a:r>
                      <a:r>
                        <a:rPr kumimoji="0" lang="vi-VN" sz="1400" b="0" i="0" u="none" strike="noStrike" cap="none" normalizeH="0" baseline="0">
                          <a:ln>
                            <a:noFill/>
                          </a:ln>
                          <a:solidFill>
                            <a:schemeClr val="tx1"/>
                          </a:solidFill>
                          <a:effectLst/>
                          <a:latin typeface="Arial" charset="0"/>
                          <a:ea typeface="MS PGothic" charset="0"/>
                          <a:cs typeface="MS PGothic" charset="0"/>
                        </a:rPr>
                        <a:t>trong Kinh Thánh</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4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 </a:t>
                      </a:r>
                      <a:r>
                        <a:rPr kumimoji="0" lang="en-US" sz="1400" b="0" i="0" u="none" strike="noStrike" cap="none" normalizeH="0" baseline="0">
                          <a:ln>
                            <a:noFill/>
                          </a:ln>
                          <a:solidFill>
                            <a:schemeClr val="tx1"/>
                          </a:solidFill>
                          <a:effectLst/>
                          <a:latin typeface="Arial" charset="0"/>
                          <a:ea typeface="MS PGothic" charset="0"/>
                          <a:cs typeface="MS PGothic" charset="0"/>
                        </a:rPr>
                        <a:t>Thiếu sự hướng dẫn</a:t>
                      </a:r>
                      <a:r>
                        <a:rPr kumimoji="0" lang="vi-VN" sz="1400" b="0" i="0" u="none" strike="noStrike" cap="none" normalizeH="0" baseline="0">
                          <a:ln>
                            <a:noFill/>
                          </a:ln>
                          <a:solidFill>
                            <a:schemeClr val="tx1"/>
                          </a:solidFill>
                          <a:effectLst/>
                          <a:latin typeface="Arial" charset="0"/>
                          <a:ea typeface="MS PGothic" charset="0"/>
                          <a:cs typeface="MS PGothic" charset="0"/>
                        </a:rPr>
                        <a:t> áp dụng </a:t>
                      </a:r>
                      <a:r>
                        <a:rPr kumimoji="0" lang="en-US" sz="1400" b="0" i="0" u="none" strike="noStrike" cap="none" normalizeH="0" baseline="0">
                          <a:ln>
                            <a:noFill/>
                          </a:ln>
                          <a:solidFill>
                            <a:schemeClr val="tx1"/>
                          </a:solidFill>
                          <a:effectLst/>
                          <a:latin typeface="Arial" charset="0"/>
                          <a:ea typeface="MS PGothic" charset="0"/>
                          <a:cs typeface="MS PGothic" charset="0"/>
                        </a:rPr>
                        <a:t>những mạng lệnh </a:t>
                      </a:r>
                      <a:r>
                        <a:rPr kumimoji="0" lang="vi-VN" sz="1400" b="0" i="0" u="none" strike="noStrike" cap="none" normalizeH="0" baseline="0">
                          <a:ln>
                            <a:noFill/>
                          </a:ln>
                          <a:solidFill>
                            <a:schemeClr val="tx1"/>
                          </a:solidFill>
                          <a:effectLst/>
                          <a:latin typeface="Arial" charset="0"/>
                          <a:ea typeface="MS PGothic" charset="0"/>
                          <a:cs typeface="MS PGothic" charset="0"/>
                        </a:rPr>
                        <a:t>cho con người tội lỗi</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4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 Tất cả các "luật pháp" không cần phải là </a:t>
                      </a:r>
                      <a:r>
                        <a:rPr kumimoji="0" lang="en-US" sz="1400" b="0" i="0" u="none" strike="noStrike" cap="none" normalizeH="0" baseline="0">
                          <a:ln>
                            <a:noFill/>
                          </a:ln>
                          <a:solidFill>
                            <a:schemeClr val="tx1"/>
                          </a:solidFill>
                          <a:effectLst/>
                          <a:latin typeface="Arial" charset="0"/>
                          <a:ea typeface="MS PGothic" charset="0"/>
                          <a:cs typeface="MS PGothic" charset="0"/>
                        </a:rPr>
                        <a:t>luật Môi-se</a:t>
                      </a:r>
                      <a:r>
                        <a:rPr kumimoji="0" lang="vi-VN" sz="1400" b="0" i="0" u="none" strike="noStrike" cap="none" normalizeH="0" baseline="0">
                          <a:ln>
                            <a:noFill/>
                          </a:ln>
                          <a:solidFill>
                            <a:schemeClr val="tx1"/>
                          </a:solidFill>
                          <a:effectLst/>
                          <a:latin typeface="Arial" charset="0"/>
                          <a:ea typeface="MS PGothic" charset="0"/>
                          <a:cs typeface="MS PGothic" charset="0"/>
                        </a:rPr>
                        <a:t> (ví dụ, luật tự nhiên và luật pháp của Đấng Christ)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4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 Tân ước không bao giờ áp dụng Cựu Ước cho các vấn đề dân sự</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400" b="0" i="0" u="none" strike="noStrike" cap="none" normalizeH="0" baseline="0">
                        <a:ln>
                          <a:noFill/>
                        </a:ln>
                        <a:solidFill>
                          <a:schemeClr val="tx1"/>
                        </a:solidFill>
                        <a:effectLst/>
                        <a:latin typeface="Arial"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MS PGothic" charset="0"/>
                        </a:rPr>
                        <a:t>• Luật phán xét</a:t>
                      </a:r>
                      <a:r>
                        <a:rPr kumimoji="0" lang="en-US" sz="1400" b="0" i="0" u="none" strike="noStrike" cap="none" normalizeH="0" baseline="0">
                          <a:ln>
                            <a:noFill/>
                          </a:ln>
                          <a:solidFill>
                            <a:schemeClr val="tx1"/>
                          </a:solidFill>
                          <a:effectLst/>
                          <a:latin typeface="Arial" charset="0"/>
                          <a:ea typeface="MS PGothic" charset="0"/>
                          <a:cs typeface="MS PGothic" charset="0"/>
                        </a:rPr>
                        <a:t> </a:t>
                      </a:r>
                      <a:r>
                        <a:rPr kumimoji="0" lang="vi-VN" sz="1400" b="0" i="0" u="none" strike="noStrike" cap="none" normalizeH="0" baseline="0">
                          <a:ln>
                            <a:noFill/>
                          </a:ln>
                          <a:solidFill>
                            <a:schemeClr val="tx1"/>
                          </a:solidFill>
                          <a:effectLst/>
                          <a:latin typeface="Arial" charset="0"/>
                          <a:ea typeface="MS PGothic" charset="0"/>
                          <a:cs typeface="MS PGothic" charset="0"/>
                        </a:rPr>
                        <a:t>con người</a:t>
                      </a:r>
                      <a:endParaRPr kumimoji="0" lang="en-US" sz="1400" b="0" i="0" u="none" strike="noStrike" cap="none" normalizeH="0" baseline="0">
                        <a:ln>
                          <a:noFill/>
                        </a:ln>
                        <a:solidFill>
                          <a:schemeClr val="tx1"/>
                        </a:solidFill>
                        <a:effectLst/>
                        <a:latin typeface="Arial" charset="0"/>
                        <a:ea typeface="MS PGothic" charset="0"/>
                        <a:cs typeface="MS PGothic"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Arial" charset="0"/>
                        </a:rPr>
                        <a:t>• </a:t>
                      </a:r>
                      <a:r>
                        <a:rPr kumimoji="0" lang="vi-VN" sz="1400" b="0" i="0" u="none" strike="noStrike" cap="none" normalizeH="0" baseline="0">
                          <a:ln>
                            <a:noFill/>
                          </a:ln>
                          <a:solidFill>
                            <a:schemeClr val="tx1"/>
                          </a:solidFill>
                          <a:effectLst/>
                          <a:latin typeface="Arial" charset="0"/>
                          <a:ea typeface="Arial" charset="0"/>
                          <a:cs typeface="Arial" charset="0"/>
                        </a:rPr>
                        <a:t>• Chia </a:t>
                      </a:r>
                      <a:r>
                        <a:rPr kumimoji="0" lang="en-US" sz="1400" b="0" i="0" u="none" strike="noStrike" cap="none" normalizeH="0" baseline="0">
                          <a:ln>
                            <a:noFill/>
                          </a:ln>
                          <a:solidFill>
                            <a:schemeClr val="tx1"/>
                          </a:solidFill>
                          <a:effectLst/>
                          <a:latin typeface="Arial" charset="0"/>
                          <a:ea typeface="Arial" charset="0"/>
                          <a:cs typeface="Arial" charset="0"/>
                        </a:rPr>
                        <a:t>thành </a:t>
                      </a:r>
                      <a:r>
                        <a:rPr kumimoji="0" lang="vi-VN" sz="1400" b="0" i="0" u="none" strike="noStrike" cap="none" normalizeH="0" baseline="0">
                          <a:ln>
                            <a:noFill/>
                          </a:ln>
                          <a:solidFill>
                            <a:schemeClr val="tx1"/>
                          </a:solidFill>
                          <a:effectLst/>
                          <a:latin typeface="Arial" charset="0"/>
                          <a:ea typeface="Arial" charset="0"/>
                          <a:cs typeface="Arial" charset="0"/>
                        </a:rPr>
                        <a:t>luật pháp như đạo đức, dân dụng và nghi lễ không </a:t>
                      </a:r>
                      <a:r>
                        <a:rPr kumimoji="0" lang="en-US" sz="1400" b="0" i="0" u="none" strike="noStrike" cap="none" normalizeH="0" baseline="0">
                          <a:ln>
                            <a:noFill/>
                          </a:ln>
                          <a:solidFill>
                            <a:schemeClr val="tx1"/>
                          </a:solidFill>
                          <a:effectLst/>
                          <a:latin typeface="Arial" charset="0"/>
                          <a:ea typeface="Arial" charset="0"/>
                          <a:cs typeface="Arial" charset="0"/>
                        </a:rPr>
                        <a:t>có </a:t>
                      </a:r>
                      <a:r>
                        <a:rPr kumimoji="0" lang="vi-VN" sz="1400" b="0" i="0" u="none" strike="noStrike" cap="none" normalizeH="0" baseline="0">
                          <a:ln>
                            <a:noFill/>
                          </a:ln>
                          <a:solidFill>
                            <a:schemeClr val="tx1"/>
                          </a:solidFill>
                          <a:effectLst/>
                          <a:latin typeface="Arial" charset="0"/>
                          <a:ea typeface="Arial" charset="0"/>
                          <a:cs typeface="Arial" charset="0"/>
                        </a:rPr>
                        <a:t>trong Kinh Thánh</a:t>
                      </a: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Arial"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Arial" charset="0"/>
                        </a:rPr>
                        <a:t>• công dụng khác nhau của "luật pháp" không rõ ràng</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Arial" charset="0"/>
                        </a:rPr>
                        <a:t>• ngày Sa-bát cho ngày hôm nay rất mâu thuẫn Col 2:16-17</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Arial" charset="0"/>
                        </a:rPr>
                        <a:t>• Không rõ ràng nếu luật luân lý trở thành luật của Đấng Christ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Arial" charset="0"/>
                        </a:rPr>
                        <a:t>• Hòa trộn Israel và hội thánh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Arial" charset="0"/>
                        </a:rPr>
                        <a:t>• Chia luật pháp như đạo đức, dân dụng và nghi lễ không được kinh thánh</a:t>
                      </a:r>
                      <a:r>
                        <a:rPr kumimoji="0" lang="en-US" sz="1400" b="0" i="0" u="none" strike="noStrike" cap="none" normalizeH="0" baseline="0">
                          <a:ln>
                            <a:noFill/>
                          </a:ln>
                          <a:solidFill>
                            <a:schemeClr val="tx1"/>
                          </a:solidFill>
                          <a:effectLst/>
                          <a:latin typeface="Arial" charset="0"/>
                          <a:ea typeface="MS PGothic" charset="0"/>
                          <a:cs typeface="Arial" charset="0"/>
                        </a:rPr>
                        <a:t> hỗ trợ</a:t>
                      </a:r>
                      <a:endParaRPr kumimoji="0" lang="vi-VN"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Arial" charset="0"/>
                        </a:rPr>
                        <a:t>• Tùy tiện chọn và chọn phần nào của luật pháp là bắt buộc</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Arial" charset="0"/>
                        </a:rPr>
                        <a:t>• Sự lựa chọn của </a:t>
                      </a:r>
                      <a:r>
                        <a:rPr kumimoji="0" lang="en-US" sz="1400" b="0" i="0" u="none" strike="noStrike" cap="none" normalizeH="0" baseline="0">
                          <a:ln>
                            <a:noFill/>
                          </a:ln>
                          <a:solidFill>
                            <a:schemeClr val="tx1"/>
                          </a:solidFill>
                          <a:effectLst/>
                          <a:latin typeface="Arial" charset="0"/>
                          <a:ea typeface="MS PGothic" charset="0"/>
                          <a:cs typeface="Arial" charset="0"/>
                        </a:rPr>
                        <a:t>10 điều răn</a:t>
                      </a:r>
                      <a:r>
                        <a:rPr kumimoji="0" lang="vi-VN" sz="1400" b="0" i="0" u="none" strike="noStrike" cap="none" normalizeH="0" baseline="0">
                          <a:ln>
                            <a:noFill/>
                          </a:ln>
                          <a:solidFill>
                            <a:schemeClr val="tx1"/>
                          </a:solidFill>
                          <a:effectLst/>
                          <a:latin typeface="Arial" charset="0"/>
                          <a:ea typeface="MS PGothic" charset="0"/>
                          <a:cs typeface="Arial" charset="0"/>
                        </a:rPr>
                        <a:t> và Lev. 18-19 </a:t>
                      </a:r>
                      <a:r>
                        <a:rPr kumimoji="0" lang="en-US" sz="1400" b="0" i="0" u="none" strike="noStrike" cap="none" normalizeH="0" baseline="0">
                          <a:ln>
                            <a:noFill/>
                          </a:ln>
                          <a:solidFill>
                            <a:schemeClr val="tx1"/>
                          </a:solidFill>
                          <a:effectLst/>
                          <a:latin typeface="Arial" charset="0"/>
                          <a:ea typeface="MS PGothic" charset="0"/>
                          <a:cs typeface="Arial" charset="0"/>
                        </a:rPr>
                        <a:t>là </a:t>
                      </a:r>
                      <a:r>
                        <a:rPr kumimoji="0" lang="vi-VN" sz="1400" b="0" i="0" u="none" strike="noStrike" cap="none" normalizeH="0" baseline="0">
                          <a:ln>
                            <a:noFill/>
                          </a:ln>
                          <a:solidFill>
                            <a:schemeClr val="tx1"/>
                          </a:solidFill>
                          <a:effectLst/>
                          <a:latin typeface="Arial" charset="0"/>
                          <a:ea typeface="MS PGothic" charset="0"/>
                          <a:cs typeface="Arial" charset="0"/>
                        </a:rPr>
                        <a:t>quá hẹp đối với luật luân lý</a:t>
                      </a:r>
                      <a:endParaRPr kumimoji="0" lang="en-US" sz="1400" b="0" i="0" u="none" strike="noStrike" cap="none" normalizeH="0" baseline="0">
                        <a:ln>
                          <a:noFill/>
                        </a:ln>
                        <a:solidFill>
                          <a:schemeClr val="tx1"/>
                        </a:solidFill>
                        <a:effectLst/>
                        <a:latin typeface="Arial" charset="0"/>
                        <a:ea typeface="Arial"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Arial" charset="0"/>
                        </a:rPr>
                        <a:t>• Tìm cách dạy </a:t>
                      </a:r>
                      <a:r>
                        <a:rPr kumimoji="0" lang="en-US" sz="1400" b="0" i="0" u="none" strike="noStrike" cap="none" normalizeH="0" baseline="0">
                          <a:ln>
                            <a:noFill/>
                          </a:ln>
                          <a:solidFill>
                            <a:schemeClr val="tx1"/>
                          </a:solidFill>
                          <a:effectLst/>
                          <a:latin typeface="Arial" charset="0"/>
                          <a:ea typeface="MS PGothic" charset="0"/>
                          <a:cs typeface="Arial" charset="0"/>
                        </a:rPr>
                        <a:t>tinh không thể chia tách</a:t>
                      </a:r>
                      <a:r>
                        <a:rPr kumimoji="0" lang="vi-VN" sz="1400" b="0" i="0" u="none" strike="noStrike" cap="none" normalizeH="0" baseline="0">
                          <a:ln>
                            <a:noFill/>
                          </a:ln>
                          <a:solidFill>
                            <a:schemeClr val="tx1"/>
                          </a:solidFill>
                          <a:effectLst/>
                          <a:latin typeface="Arial" charset="0"/>
                          <a:ea typeface="MS PGothic" charset="0"/>
                          <a:cs typeface="Arial" charset="0"/>
                        </a:rPr>
                        <a:t> của luật pháp trong khi duy trì nội dung luân lý của nó</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Arial" charset="0"/>
                        </a:rPr>
                        <a:t>• Quá cực đoan tuyên bố rằng luật pháp hoàn toàn không có mục đích ngày nay</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MS PGothic" charset="0"/>
                          <a:cs typeface="Arial" charset="0"/>
                        </a:rPr>
                        <a:t>• Không thấy phúc âm trong Cựu Ước phân định ranh giới </a:t>
                      </a:r>
                      <a:r>
                        <a:rPr kumimoji="0" lang="en-US" sz="1400" b="0" i="0" u="none" strike="noStrike" cap="none" normalizeH="0" baseline="0">
                          <a:ln>
                            <a:noFill/>
                          </a:ln>
                          <a:solidFill>
                            <a:schemeClr val="tx1"/>
                          </a:solidFill>
                          <a:effectLst/>
                          <a:latin typeface="Arial" charset="0"/>
                          <a:ea typeface="MS PGothic" charset="0"/>
                          <a:cs typeface="Arial" charset="0"/>
                        </a:rPr>
                        <a:t>giữa </a:t>
                      </a:r>
                      <a:r>
                        <a:rPr kumimoji="0" lang="vi-VN" sz="1400" b="0" i="0" u="none" strike="noStrike" cap="none" normalizeH="0" baseline="0">
                          <a:ln>
                            <a:noFill/>
                          </a:ln>
                          <a:solidFill>
                            <a:schemeClr val="tx1"/>
                          </a:solidFill>
                          <a:effectLst/>
                          <a:latin typeface="Arial" charset="0"/>
                          <a:ea typeface="MS PGothic" charset="0"/>
                          <a:cs typeface="Arial" charset="0"/>
                        </a:rPr>
                        <a:t>Luật và Tin Mừng</a:t>
                      </a:r>
                      <a:r>
                        <a:rPr kumimoji="0" lang="en-US" sz="1400" b="0" i="0" u="none" strike="noStrike" cap="none" normalizeH="0" baseline="0">
                          <a:ln>
                            <a:noFill/>
                          </a:ln>
                          <a:solidFill>
                            <a:schemeClr val="tx1"/>
                          </a:solidFill>
                          <a:effectLst/>
                          <a:latin typeface="Arial" charset="0"/>
                          <a:ea typeface="MS PGothic" charset="0"/>
                          <a:cs typeface="Arial" charset="0"/>
                        </a:rPr>
                        <a:t> trong thời kỳ gián đoạn</a:t>
                      </a:r>
                      <a:endParaRPr kumimoji="0" lang="en-US" sz="1400" b="0" i="0" u="none" strike="noStrike" cap="none" normalizeH="0" baseline="0">
                        <a:ln>
                          <a:noFill/>
                        </a:ln>
                        <a:solidFill>
                          <a:schemeClr val="tx1"/>
                        </a:solidFill>
                        <a:effectLst/>
                        <a:latin typeface="Arial" charset="0"/>
                        <a:ea typeface="Arial" charset="0"/>
                        <a:cs typeface="Arial" charset="0"/>
                      </a:endParaRPr>
                    </a:p>
                  </a:txBody>
                  <a:tcPr marL="36000" marR="36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MS PGothic"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MS PGothic" charset="0"/>
                          <a:cs typeface="Arial" charset="0"/>
                        </a:rPr>
                        <a:t> </a:t>
                      </a:r>
                      <a:r>
                        <a:rPr kumimoji="0" lang="en-US" sz="1400" b="0" i="0" u="none" strike="noStrike" cap="none" normalizeH="0" baseline="0">
                          <a:ln>
                            <a:noFill/>
                          </a:ln>
                          <a:solidFill>
                            <a:schemeClr val="tx1"/>
                          </a:solidFill>
                          <a:effectLst/>
                          <a:latin typeface="Arial" charset="0"/>
                          <a:ea typeface="Arial" charset="0"/>
                          <a:cs typeface="Arial" charset="0"/>
                        </a:rPr>
                        <a:t>Phân định </a:t>
                      </a:r>
                      <a:r>
                        <a:rPr kumimoji="0" lang="vi-VN" sz="1400" b="0" i="0" u="none" strike="noStrike" cap="none" normalizeH="0" baseline="0">
                          <a:ln>
                            <a:noFill/>
                          </a:ln>
                          <a:solidFill>
                            <a:schemeClr val="tx1"/>
                          </a:solidFill>
                          <a:effectLst/>
                          <a:latin typeface="Arial" charset="0"/>
                          <a:ea typeface="Arial" charset="0"/>
                          <a:cs typeface="Arial" charset="0"/>
                        </a:rPr>
                        <a:t>khía cạnh mặc khải </a:t>
                      </a:r>
                      <a:r>
                        <a:rPr kumimoji="0" lang="en-US" sz="1400" b="0" i="0" u="none" strike="noStrike" cap="none" normalizeH="0" baseline="0">
                          <a:ln>
                            <a:noFill/>
                          </a:ln>
                          <a:solidFill>
                            <a:schemeClr val="tx1"/>
                          </a:solidFill>
                          <a:effectLst/>
                          <a:latin typeface="Arial" charset="0"/>
                          <a:ea typeface="Arial" charset="0"/>
                          <a:cs typeface="Arial" charset="0"/>
                        </a:rPr>
                        <a:t> của</a:t>
                      </a:r>
                      <a:r>
                        <a:rPr kumimoji="0" lang="vi-VN" sz="1400" b="0" i="0" u="none" strike="noStrike" cap="none" normalizeH="0" baseline="0">
                          <a:ln>
                            <a:noFill/>
                          </a:ln>
                          <a:solidFill>
                            <a:schemeClr val="tx1"/>
                          </a:solidFill>
                          <a:effectLst/>
                          <a:latin typeface="Arial" charset="0"/>
                          <a:ea typeface="Arial" charset="0"/>
                          <a:cs typeface="Arial" charset="0"/>
                        </a:rPr>
                        <a:t> luật pháp (đời đời, </a:t>
                      </a:r>
                      <a:r>
                        <a:rPr kumimoji="0" lang="en-US" sz="1400" b="0" i="0" u="none" strike="noStrike" cap="none" normalizeH="0" baseline="0">
                          <a:ln>
                            <a:noFill/>
                          </a:ln>
                          <a:solidFill>
                            <a:schemeClr val="tx1"/>
                          </a:solidFill>
                          <a:effectLst/>
                          <a:latin typeface="Arial" charset="0"/>
                          <a:ea typeface="Arial" charset="0"/>
                          <a:cs typeface="Arial" charset="0"/>
                        </a:rPr>
                        <a:t>mặc  khải về </a:t>
                      </a:r>
                      <a:r>
                        <a:rPr kumimoji="0" lang="vi-VN" sz="1400" b="0" i="0" u="none" strike="noStrike" cap="none" normalizeH="0" baseline="0">
                          <a:ln>
                            <a:noFill/>
                          </a:ln>
                          <a:solidFill>
                            <a:schemeClr val="tx1"/>
                          </a:solidFill>
                          <a:effectLst/>
                          <a:latin typeface="Arial" charset="0"/>
                          <a:ea typeface="Arial" charset="0"/>
                          <a:cs typeface="Arial" charset="0"/>
                        </a:rPr>
                        <a:t>bản chất của Đức Chúa Trời) từ quy định (tạm thời, cai trị Israel) làm </a:t>
                      </a:r>
                      <a:r>
                        <a:rPr kumimoji="0" lang="en-US" sz="1400" b="0" i="0" u="none" strike="noStrike" cap="none" normalizeH="0" baseline="0">
                          <a:ln>
                            <a:noFill/>
                          </a:ln>
                          <a:solidFill>
                            <a:schemeClr val="tx1"/>
                          </a:solidFill>
                          <a:effectLst/>
                          <a:latin typeface="Arial" charset="0"/>
                          <a:ea typeface="Arial" charset="0"/>
                          <a:cs typeface="Arial" charset="0"/>
                        </a:rPr>
                        <a:t>ra một bộ luật</a:t>
                      </a:r>
                      <a:r>
                        <a:rPr kumimoji="0" lang="vi-VN" sz="1400" b="0" i="0" u="none" strike="noStrike" cap="none" normalizeH="0" baseline="0">
                          <a:ln>
                            <a:noFill/>
                          </a:ln>
                          <a:solidFill>
                            <a:schemeClr val="tx1"/>
                          </a:solidFill>
                          <a:effectLst/>
                          <a:latin typeface="Arial" charset="0"/>
                          <a:ea typeface="Arial" charset="0"/>
                          <a:cs typeface="Arial" charset="0"/>
                        </a:rPr>
                        <a:t> không thể tách rời</a:t>
                      </a:r>
                      <a:r>
                        <a:rPr kumimoji="0" lang="en-US" sz="1400" b="0" i="0" u="none" strike="noStrike" cap="none" normalizeH="0" baseline="0">
                          <a:ln>
                            <a:noFill/>
                          </a:ln>
                          <a:solidFill>
                            <a:schemeClr val="tx1"/>
                          </a:solidFill>
                          <a:effectLst/>
                          <a:latin typeface="Arial" charset="0"/>
                          <a:ea typeface="Arial" charset="0"/>
                          <a:cs typeface="Arial" charset="0"/>
                        </a:rPr>
                        <a:t>.</a:t>
                      </a:r>
                      <a:r>
                        <a:rPr kumimoji="0" lang="vi-VN" sz="1400" b="0" i="0" u="none" strike="noStrike" cap="none" normalizeH="0" baseline="0">
                          <a:ln>
                            <a:noFill/>
                          </a:ln>
                          <a:solidFill>
                            <a:schemeClr val="tx1"/>
                          </a:solidFill>
                          <a:effectLst/>
                          <a:latin typeface="Arial" charset="0"/>
                          <a:ea typeface="Arial" charset="0"/>
                          <a:cs typeface="Arial" charset="0"/>
                        </a:rPr>
                        <a:t> nếu luật pháp Cựu ước về cơ bản là một sự thống nhất, thì tại sao phân chia nó thành hai phần?</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vi-VN" sz="1400" b="0" i="0" u="none" strike="noStrike" cap="none" normalizeH="0" baseline="0">
                        <a:ln>
                          <a:noFill/>
                        </a:ln>
                        <a:solidFill>
                          <a:schemeClr val="tx1"/>
                        </a:solidFill>
                        <a:effectLst/>
                        <a:latin typeface="Arial" charset="0"/>
                        <a:ea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a:ln>
                            <a:noFill/>
                          </a:ln>
                          <a:solidFill>
                            <a:schemeClr val="tx1"/>
                          </a:solidFill>
                          <a:effectLst/>
                          <a:latin typeface="Arial" charset="0"/>
                          <a:ea typeface="Arial" charset="0"/>
                          <a:cs typeface="Arial" charset="0"/>
                        </a:rPr>
                        <a:t>• Luật pháp không vô hiệu nhưng thực sự duy trì bởi đức tin (Rôma 3:31)</a:t>
                      </a:r>
                      <a:endParaRPr kumimoji="0" lang="en-US" sz="1400" b="0" i="0" u="none" strike="noStrike" cap="none" normalizeH="0" baseline="0">
                        <a:ln>
                          <a:noFill/>
                        </a:ln>
                        <a:solidFill>
                          <a:schemeClr val="tx1"/>
                        </a:solidFill>
                        <a:effectLst/>
                        <a:latin typeface="Arial" charset="0"/>
                        <a:ea typeface="Arial" charset="0"/>
                        <a:cs typeface="Arial" charset="0"/>
                      </a:endParaRPr>
                    </a:p>
                  </a:txBody>
                  <a:tcPr marL="36000" marR="36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r>
            </a:tbl>
          </a:graphicData>
        </a:graphic>
      </p:graphicFrame>
      <p:sp>
        <p:nvSpPr>
          <p:cNvPr id="2" name="Title 1"/>
          <p:cNvSpPr>
            <a:spLocks noGrp="1"/>
          </p:cNvSpPr>
          <p:nvPr>
            <p:ph type="title" idx="4294967295"/>
          </p:nvPr>
        </p:nvSpPr>
        <p:spPr>
          <a:xfrm>
            <a:off x="0" y="14288"/>
            <a:ext cx="9144000" cy="461962"/>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r>
              <a:rPr lang="en-US" sz="2400" b="1">
                <a:solidFill>
                  <a:srgbClr val="FFFFFF"/>
                </a:solidFill>
                <a:latin typeface="Arial" charset="0"/>
                <a:ea typeface="SimSun" charset="0"/>
                <a:cs typeface="SimSun" charset="0"/>
              </a:rPr>
              <a:t>Luật Môi-se áp dụng cho tôi như thế nào? (5 quan điểm)</a:t>
            </a:r>
          </a:p>
        </p:txBody>
      </p:sp>
      <p:sp>
        <p:nvSpPr>
          <p:cNvPr id="187428"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fontAlgn="base">
              <a:spcBef>
                <a:spcPct val="0"/>
              </a:spcBef>
              <a:spcAft>
                <a:spcPct val="0"/>
              </a:spcAft>
            </a:pPr>
            <a:r>
              <a:rPr lang="en-US" b="1" smtClean="0">
                <a:solidFill>
                  <a:srgbClr val="FFFFFF"/>
                </a:solidFill>
                <a:latin typeface="Arial" charset="0"/>
                <a:cs typeface="Arial" charset="0"/>
              </a:rPr>
              <a:t>174i</a:t>
            </a:r>
          </a:p>
        </p:txBody>
      </p:sp>
    </p:spTree>
    <p:extLst>
      <p:ext uri="{BB962C8B-B14F-4D97-AF65-F5344CB8AC3E}">
        <p14:creationId xmlns:p14="http://schemas.microsoft.com/office/powerpoint/2010/main" val="1794186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1.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1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9.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otalTime>815</TotalTime>
  <Words>8960</Words>
  <Application>Microsoft Macintosh PowerPoint</Application>
  <PresentationFormat>On-screen Show (4:3)</PresentationFormat>
  <Paragraphs>1345</Paragraphs>
  <Slides>101</Slides>
  <Notes>65</Notes>
  <HiddenSlides>32</HiddenSlides>
  <MMClips>0</MMClips>
  <ScaleCrop>false</ScaleCrop>
  <HeadingPairs>
    <vt:vector size="6" baseType="variant">
      <vt:variant>
        <vt:lpstr>Theme</vt:lpstr>
      </vt:variant>
      <vt:variant>
        <vt:i4>36</vt:i4>
      </vt:variant>
      <vt:variant>
        <vt:lpstr>Embedded OLE Servers</vt:lpstr>
      </vt:variant>
      <vt:variant>
        <vt:i4>1</vt:i4>
      </vt:variant>
      <vt:variant>
        <vt:lpstr>Slide Titles</vt:lpstr>
      </vt:variant>
      <vt:variant>
        <vt:i4>101</vt:i4>
      </vt:variant>
    </vt:vector>
  </HeadingPairs>
  <TitlesOfParts>
    <vt:vector size="138" baseType="lpstr">
      <vt:lpstr>Office Theme</vt:lpstr>
      <vt:lpstr>8_Blank Presentation</vt:lpstr>
      <vt:lpstr>Whirlpool</vt:lpstr>
      <vt:lpstr>1_Office Theme</vt:lpstr>
      <vt:lpstr>Blank Presentation</vt:lpstr>
      <vt:lpstr>4_Office Theme</vt:lpstr>
      <vt:lpstr>23_Blank Presentation</vt:lpstr>
      <vt:lpstr>1_Blank Presentation</vt:lpstr>
      <vt:lpstr>Full Moon</vt:lpstr>
      <vt:lpstr>1_Strategic</vt:lpstr>
      <vt:lpstr>Orbit</vt:lpstr>
      <vt:lpstr>1_Whirlpool</vt:lpstr>
      <vt:lpstr>2_Whirlpool</vt:lpstr>
      <vt:lpstr>Fireball</vt:lpstr>
      <vt:lpstr>Expedition</vt:lpstr>
      <vt:lpstr>14 Literary 2 - Dead Sea Scrolls</vt:lpstr>
      <vt:lpstr>2_Blank Presentation</vt:lpstr>
      <vt:lpstr>1_14 Literary 2 - Dead Sea Scrolls</vt:lpstr>
      <vt:lpstr>Compass</vt:lpstr>
      <vt:lpstr>Balance</vt:lpstr>
      <vt:lpstr>Default Design</vt:lpstr>
      <vt:lpstr>Contemporary</vt:lpstr>
      <vt:lpstr>Circuit</vt:lpstr>
      <vt:lpstr>Bar Code</vt:lpstr>
      <vt:lpstr>2_blstripc.ppt - Blue Stripes</vt:lpstr>
      <vt:lpstr>3_Whirlpool</vt:lpstr>
      <vt:lpstr>2_untitled 3</vt:lpstr>
      <vt:lpstr>7_Whirlpool</vt:lpstr>
      <vt:lpstr>4_Whirlpool</vt:lpstr>
      <vt:lpstr>1_Orbit</vt:lpstr>
      <vt:lpstr>8_Whirlpool</vt:lpstr>
      <vt:lpstr>9_Blank Presentation</vt:lpstr>
      <vt:lpstr>2_Strategic</vt:lpstr>
      <vt:lpstr>1_untitled 3</vt:lpstr>
      <vt:lpstr>2_Default Design</vt:lpstr>
      <vt:lpstr>5_Whirlpool</vt:lpstr>
      <vt:lpstr>Microsoft ClipArt Gallery</vt:lpstr>
      <vt:lpstr>Galati</vt:lpstr>
      <vt:lpstr>PowerPoint Presentation</vt:lpstr>
      <vt:lpstr>Tổng Quan Tân Ước </vt:lpstr>
      <vt:lpstr>So sánh thư Galati và Giacơ</vt:lpstr>
      <vt:lpstr>Applying the Law</vt:lpstr>
      <vt:lpstr>Đúng hay Sai?</vt:lpstr>
      <vt:lpstr>Tỉa hay không Tỉa?</vt:lpstr>
      <vt:lpstr>Bạn nghĩ gì?</vt:lpstr>
      <vt:lpstr>Hãy bước cẩn thận nhé!</vt:lpstr>
      <vt:lpstr>Hãy nhìn kỹ nhé!</vt:lpstr>
      <vt:lpstr>Hãy nhìn lại nhé!</vt:lpstr>
      <vt:lpstr>Vấn đề là gì?</vt:lpstr>
      <vt:lpstr>Hành trình truyền giáo 1 &amp; 2 của Phao-lô </vt:lpstr>
      <vt:lpstr>Người Galati ở đâu?</vt:lpstr>
      <vt:lpstr>PowerPoint Presentation</vt:lpstr>
      <vt:lpstr>Thời gian viết thư</vt:lpstr>
      <vt:lpstr>Độc giả nguyên thủy</vt:lpstr>
      <vt:lpstr>Điều nào là chính xác nhất?</vt:lpstr>
      <vt:lpstr>Sự cứu rỗi &amp; Thánh hóa</vt:lpstr>
      <vt:lpstr>Sự cứu rỗi trong mọi thời đại:</vt:lpstr>
      <vt:lpstr>Sự cứu rỗi trong Cựu Ước</vt:lpstr>
      <vt:lpstr>Tổng hợp</vt:lpstr>
      <vt:lpstr>Nói cách khác…</vt:lpstr>
      <vt:lpstr> Lev 19:28 Chớ vì kẻ chết mà cắt thịt mình, chớ xăm vẽ trên mình: Ta là Đức Giê-hô-va. </vt:lpstr>
      <vt:lpstr>Người Galati đối đầu với giáo sư giả</vt:lpstr>
      <vt:lpstr>Quay lưng  (Gal. 1:6-7)</vt:lpstr>
      <vt:lpstr>Quay lưng  (Ga 1:8-9)</vt:lpstr>
      <vt:lpstr>PowerPoint Presentation</vt:lpstr>
      <vt:lpstr>MMT</vt:lpstr>
      <vt:lpstr>Phao-lô  chống lại  Người Duy Luật pháp</vt:lpstr>
      <vt:lpstr>Significance of the DSS</vt:lpstr>
      <vt:lpstr>Tổng Quan Tân Ước </vt:lpstr>
      <vt:lpstr>Một loại khác nhau của Lời chào (Lev 1:1)</vt:lpstr>
      <vt:lpstr>Book Chart</vt:lpstr>
      <vt:lpstr>Key Word &amp; Verse</vt:lpstr>
      <vt:lpstr>Tóm tắt</vt:lpstr>
      <vt:lpstr>PowerPoint Presentation</vt:lpstr>
      <vt:lpstr>Genesis 15:5-6</vt:lpstr>
      <vt:lpstr>Sáng thế ký 15  Sự phê chuẩn</vt:lpstr>
      <vt:lpstr>PowerPoint Presentation</vt:lpstr>
      <vt:lpstr>Ga-la-ti 6:11</vt:lpstr>
      <vt:lpstr>PowerPoint Presentation</vt:lpstr>
      <vt:lpstr>PowerPoint Presentation</vt:lpstr>
      <vt:lpstr>PowerPoint Presentation</vt:lpstr>
      <vt:lpstr>PowerPoint Presentation</vt:lpstr>
      <vt:lpstr>Paul's Biographical Argument  (Gal. 1–2)</vt:lpstr>
      <vt:lpstr>The Source of Paul's Teaching (Acts 9:5b NLT)</vt:lpstr>
      <vt:lpstr>The Source of Paul's Teaching (1:12 NLT)</vt:lpstr>
      <vt:lpstr>The Source of Paul's Teaching (1:15-16 NLT)</vt:lpstr>
      <vt:lpstr>The Source of Paul's Teaching (1:17 NLT)</vt:lpstr>
      <vt:lpstr>Paul's Theological Argument  (Gal. 3–4)</vt:lpstr>
      <vt:lpstr>Partners, Not Teachers (2:9 NLT)</vt:lpstr>
      <vt:lpstr>Was Peter beyond rebuke?  Could this "pillar" of the church sin publicly?</vt:lpstr>
      <vt:lpstr>Paul rebuked Peter (2:11-12 NLT)</vt:lpstr>
      <vt:lpstr>Why did God give the OT Law?</vt:lpstr>
      <vt:lpstr>Dòng thời gian của Vương quốc &amp; Giao ước</vt:lpstr>
      <vt:lpstr>Galatians 3:26-27</vt:lpstr>
      <vt:lpstr>PowerPoint Presentation</vt:lpstr>
      <vt:lpstr>PowerPoint Presentation</vt:lpstr>
      <vt:lpstr>PowerPoint Presentation</vt:lpstr>
      <vt:lpstr>Paul's Practical Argument  (Gal. 5–6)</vt:lpstr>
      <vt:lpstr>Gal 5:1  Đấng Christ đã buông tha chúng ta cho được tự do; vậy hãy đứng vững, chớ lại để mình dưới ách tôi mọi nữa. </vt:lpstr>
      <vt:lpstr>Gal 5:1  Đấng Christ đã buông tha chúng ta cho được tự do; vậy hãy đứng vững, chớ lại để mình dưới ách tôi mọi nữa.  (Gal. 5:1).</vt:lpstr>
      <vt:lpstr>Circumcision, Vitamin K &amp; Prothrombin</vt:lpstr>
      <vt:lpstr>Walking in the Spirit</vt:lpstr>
      <vt:lpstr>How the Spirit Leads Us</vt:lpstr>
      <vt:lpstr>George Mueller's Step #1  to Find the Will of God</vt:lpstr>
      <vt:lpstr>Gifts versus Fruit of the Spirit</vt:lpstr>
      <vt:lpstr>Gifts versus Fruit of the Spirit</vt:lpstr>
      <vt:lpstr>The Fruit of the Spirit</vt:lpstr>
      <vt:lpstr>The Fruit of the Spirit</vt:lpstr>
      <vt:lpstr>The Fruit of the Spirit</vt:lpstr>
      <vt:lpstr>The Fruit of the Spirit</vt:lpstr>
      <vt:lpstr>Are you surrendered to Christ?</vt:lpstr>
      <vt:lpstr>Restore People in Sin</vt:lpstr>
      <vt:lpstr>The word for "restore" in Galatians 6:1 refers in other contexts to fishermen mending nets</vt:lpstr>
      <vt:lpstr>Don't make it your priority to restore nets!</vt:lpstr>
      <vt:lpstr>PowerPoint Presentation</vt:lpstr>
      <vt:lpstr>So sánh Galati và Rô-ma</vt:lpstr>
      <vt:lpstr>So sánh Galati và Rô-ma</vt:lpstr>
      <vt:lpstr>PowerPoint Presentation</vt:lpstr>
      <vt:lpstr>PowerPoint Presentation</vt:lpstr>
      <vt:lpstr>PowerPoint Presentation</vt:lpstr>
      <vt:lpstr>Những Cơ Đốc nhân  duy luật pháp</vt:lpstr>
      <vt:lpstr>Được mời gọi vào Hội thánh...</vt:lpstr>
      <vt:lpstr>Boy with long hair</vt:lpstr>
      <vt:lpstr>True Jesus Church, Adam Road</vt:lpstr>
      <vt:lpstr>HT Chúa Giê-xu thật  (TJC) tin thế nào?</vt:lpstr>
      <vt:lpstr>Why do people like legalism?</vt:lpstr>
      <vt:lpstr>Tại sao người ta thích chủ nghĩa duy luật pháp?</vt:lpstr>
      <vt:lpstr>Why do people like legalism?</vt:lpstr>
      <vt:lpstr>PowerPoint Presentation</vt:lpstr>
      <vt:lpstr>Quan điểm của Công giáo về Xưng công bình</vt:lpstr>
      <vt:lpstr>Quan điểm của Kinh Thánh về Xưng công bình</vt:lpstr>
      <vt:lpstr>Luật  Môi se có áp dụng cho tôi không? (5 Quan điếm)</vt:lpstr>
      <vt:lpstr>Luật Môi-se áp dụng cho tôi như thế nào? (5 quan điểm)</vt:lpstr>
      <vt:lpstr>Luật Môi-se áp dụng cho tôi như thế nào? (5 quan điểm)</vt:lpstr>
      <vt:lpstr>Luật Môi-se áp dụng cho tôi như thế nào? (5 quan điểm)</vt:lpstr>
      <vt:lpstr>Luật Môi-se áp dụng cho tôi như thế nào? (5 quan điểm)</vt:lpstr>
      <vt:lpstr>NT Survey link at biblestudydownloads.com</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Rick Griffith</cp:lastModifiedBy>
  <cp:revision>49</cp:revision>
  <dcterms:created xsi:type="dcterms:W3CDTF">2014-12-20T04:37:34Z</dcterms:created>
  <dcterms:modified xsi:type="dcterms:W3CDTF">2015-01-10T06:13:24Z</dcterms:modified>
</cp:coreProperties>
</file>