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37.xml" ContentType="application/vnd.openxmlformats-officedocument.presentationml.notesSlide+xml"/>
  <Override PartName="/ppt/theme/themeOverride2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3.xml" ContentType="application/vnd.openxmlformats-officedocument.themeOverride+xml"/>
  <Override PartName="/ppt/notesSlides/notesSlide40.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702" r:id="rId3"/>
    <p:sldMasterId id="2147483714" r:id="rId4"/>
    <p:sldMasterId id="2147483728" r:id="rId5"/>
    <p:sldMasterId id="2147483740" r:id="rId6"/>
    <p:sldMasterId id="2147483752" r:id="rId7"/>
    <p:sldMasterId id="2147483755" r:id="rId8"/>
    <p:sldMasterId id="2147483769" r:id="rId9"/>
    <p:sldMasterId id="2147483781" r:id="rId10"/>
    <p:sldMasterId id="2147483794" r:id="rId11"/>
    <p:sldMasterId id="2147483808" r:id="rId12"/>
    <p:sldMasterId id="2147483823" r:id="rId13"/>
    <p:sldMasterId id="2147483835" r:id="rId14"/>
    <p:sldMasterId id="2147483847" r:id="rId15"/>
    <p:sldMasterId id="2147483849" r:id="rId16"/>
    <p:sldMasterId id="2147483864" r:id="rId17"/>
    <p:sldMasterId id="2147483866" r:id="rId18"/>
  </p:sldMasterIdLst>
  <p:notesMasterIdLst>
    <p:notesMasterId r:id="rId112"/>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346" r:id="rId32"/>
    <p:sldId id="269" r:id="rId33"/>
    <p:sldId id="270" r:id="rId34"/>
    <p:sldId id="271" r:id="rId35"/>
    <p:sldId id="272" r:id="rId36"/>
    <p:sldId id="273" r:id="rId37"/>
    <p:sldId id="274" r:id="rId38"/>
    <p:sldId id="275" r:id="rId39"/>
    <p:sldId id="348"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278"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282" r:id="rId91"/>
    <p:sldId id="276" r:id="rId92"/>
    <p:sldId id="349" r:id="rId93"/>
    <p:sldId id="277" r:id="rId94"/>
    <p:sldId id="279" r:id="rId95"/>
    <p:sldId id="280" r:id="rId96"/>
    <p:sldId id="281" r:id="rId97"/>
    <p:sldId id="347" r:id="rId98"/>
    <p:sldId id="283" r:id="rId99"/>
    <p:sldId id="284" r:id="rId100"/>
    <p:sldId id="285" r:id="rId101"/>
    <p:sldId id="286" r:id="rId102"/>
    <p:sldId id="287" r:id="rId103"/>
    <p:sldId id="288" r:id="rId104"/>
    <p:sldId id="289" r:id="rId105"/>
    <p:sldId id="290" r:id="rId106"/>
    <p:sldId id="291" r:id="rId107"/>
    <p:sldId id="292" r:id="rId108"/>
    <p:sldId id="293" r:id="rId109"/>
    <p:sldId id="294" r:id="rId110"/>
    <p:sldId id="295"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6" d="100"/>
          <a:sy n="106" d="100"/>
        </p:scale>
        <p:origin x="-16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83.xml"/><Relationship Id="rId102" Type="http://schemas.openxmlformats.org/officeDocument/2006/relationships/slide" Target="slides/slide84.xml"/><Relationship Id="rId103" Type="http://schemas.openxmlformats.org/officeDocument/2006/relationships/slide" Target="slides/slide85.xml"/><Relationship Id="rId104" Type="http://schemas.openxmlformats.org/officeDocument/2006/relationships/slide" Target="slides/slide86.xml"/><Relationship Id="rId105" Type="http://schemas.openxmlformats.org/officeDocument/2006/relationships/slide" Target="slides/slide87.xml"/><Relationship Id="rId106" Type="http://schemas.openxmlformats.org/officeDocument/2006/relationships/slide" Target="slides/slide88.xml"/><Relationship Id="rId107" Type="http://schemas.openxmlformats.org/officeDocument/2006/relationships/slide" Target="slides/slide8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90.xml"/><Relationship Id="rId109" Type="http://schemas.openxmlformats.org/officeDocument/2006/relationships/slide" Target="slides/slide9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110" Type="http://schemas.openxmlformats.org/officeDocument/2006/relationships/slide" Target="slides/slide92.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97" Type="http://schemas.openxmlformats.org/officeDocument/2006/relationships/slide" Target="slides/slide79.xml"/><Relationship Id="rId98" Type="http://schemas.openxmlformats.org/officeDocument/2006/relationships/slide" Target="slides/slide80.xml"/><Relationship Id="rId99" Type="http://schemas.openxmlformats.org/officeDocument/2006/relationships/slide" Target="slides/slide81.xml"/><Relationship Id="rId111" Type="http://schemas.openxmlformats.org/officeDocument/2006/relationships/slide" Target="slides/slide93.xml"/><Relationship Id="rId112" Type="http://schemas.openxmlformats.org/officeDocument/2006/relationships/notesMaster" Target="notesMasters/notes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100" Type="http://schemas.openxmlformats.org/officeDocument/2006/relationships/slide" Target="slides/slide82.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EAD4C-AB02-4FE2-832C-FBE49F6190CF}" type="datetimeFigureOut">
              <a:rPr lang="en-US" smtClean="0"/>
              <a:pPr/>
              <a:t>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7C3534-67AB-4016-84DB-0F6925EB5691}" type="slidenum">
              <a:rPr lang="en-US" smtClean="0"/>
              <a:pPr/>
              <a:t>‹#›</a:t>
            </a:fld>
            <a:endParaRPr lang="en-US"/>
          </a:p>
        </p:txBody>
      </p:sp>
    </p:spTree>
    <p:extLst>
      <p:ext uri="{BB962C8B-B14F-4D97-AF65-F5344CB8AC3E}">
        <p14:creationId xmlns:p14="http://schemas.microsoft.com/office/powerpoint/2010/main" val="410497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1C99FDB4-2496-4D7D-A1B1-4516C666D66A}" type="slidenum">
              <a:rPr lang="en-US" smtClean="0">
                <a:ea typeface="MS PGothic" pitchFamily="34" charset="-128"/>
              </a:rPr>
              <a:pPr/>
              <a:t>2</a:t>
            </a:fld>
            <a:endParaRPr lang="en-US" smtClean="0">
              <a:ea typeface="MS PGothic" pitchFamily="34" charset="-128"/>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06C85A1-2457-4488-850F-B2F3BC70B24D}" type="slidenum">
              <a:rPr lang="en-US" smtClean="0">
                <a:ea typeface="MS PGothic" pitchFamily="34" charset="-128"/>
              </a:rPr>
              <a:pPr/>
              <a:t>12</a:t>
            </a:fld>
            <a:endParaRPr lang="en-US" smtClean="0">
              <a:ea typeface="MS PGothic" pitchFamily="34" charset="-128"/>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69102C4-2173-438A-8BD0-FDCF198678F6}" type="slidenum">
              <a:rPr lang="en-US" smtClean="0">
                <a:ea typeface="MS PGothic" pitchFamily="34" charset="-128"/>
              </a:rPr>
              <a:pPr/>
              <a:t>13</a:t>
            </a:fld>
            <a:endParaRPr lang="en-US" smtClean="0">
              <a:ea typeface="MS PGothic" pitchFamily="34" charset="-128"/>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E22B58BF-F67B-4F53-9F33-A5482C9E588F}" type="slidenum">
              <a:rPr lang="en-US" smtClean="0">
                <a:ea typeface="MS PGothic" pitchFamily="34" charset="-128"/>
              </a:rPr>
              <a:pPr/>
              <a:t>15</a:t>
            </a:fld>
            <a:endParaRPr lang="en-US" smtClean="0">
              <a:ea typeface="MS PGothic" pitchFamily="34" charset="-128"/>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A217380A-59CA-42DD-B4A9-8B0762584262}" type="slidenum">
              <a:rPr lang="en-US" smtClean="0">
                <a:ea typeface="MS PGothic" pitchFamily="34" charset="-128"/>
              </a:rPr>
              <a:pPr/>
              <a:t>16</a:t>
            </a:fld>
            <a:endParaRPr lang="en-US" smtClean="0">
              <a:ea typeface="MS PGothic" pitchFamily="34" charset="-128"/>
            </a:endParaRPr>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722348E-0A13-4212-837C-2830D1971EBD}" type="slidenum">
              <a:rPr lang="en-US" smtClean="0">
                <a:ea typeface="MS PGothic" pitchFamily="34" charset="-128"/>
              </a:rPr>
              <a:pPr/>
              <a:t>17</a:t>
            </a:fld>
            <a:endParaRPr lang="en-US" smtClean="0">
              <a:ea typeface="MS PGothic" pitchFamily="34" charset="-128"/>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F7E29BDD-379B-44DF-B27F-6CC7E6F99EC6}" type="slidenum">
              <a:rPr lang="en-US" smtClean="0">
                <a:ea typeface="MS PGothic" pitchFamily="34" charset="-128"/>
              </a:rPr>
              <a:pPr/>
              <a:t>18</a:t>
            </a:fld>
            <a:endParaRPr lang="en-US" smtClean="0">
              <a:ea typeface="MS PGothic" pitchFamily="34" charset="-128"/>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182C653C-C0F9-4F00-AA49-BCA8CC729F0D}" type="slidenum">
              <a:rPr lang="en-US" smtClean="0">
                <a:ea typeface="MS PGothic" pitchFamily="34" charset="-128"/>
              </a:rPr>
              <a:pPr/>
              <a:t>19</a:t>
            </a:fld>
            <a:endParaRPr lang="en-US" smtClean="0">
              <a:ea typeface="MS PGothic" pitchFamily="34" charset="-128"/>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12700" cap="sq">
            <a:headEnd type="none" w="sm" len="sm"/>
            <a:tailEnd type="none" w="sm" len="sm"/>
          </a:ln>
        </p:spPr>
        <p:txBody>
          <a:bodyPr/>
          <a:lstStyle/>
          <a:p>
            <a:pPr eaLnBrk="1" hangingPunct="1"/>
            <a:fld id="{EDA15A5B-C7DC-4DBC-9B9D-1536DB7F8687}" type="slidenum">
              <a:rPr lang="en-US" smtClean="0">
                <a:solidFill>
                  <a:srgbClr val="000000"/>
                </a:solidFill>
                <a:latin typeface="Times New Roman" pitchFamily="18" charset="0"/>
                <a:ea typeface="MS PGothic" pitchFamily="34" charset="-128"/>
              </a:rPr>
              <a:pPr eaLnBrk="1" hangingPunct="1"/>
              <a:t>20</a:t>
            </a:fld>
            <a:endParaRPr lang="en-US" smtClean="0">
              <a:solidFill>
                <a:srgbClr val="000000"/>
              </a:solidFill>
              <a:latin typeface="Times New Roman" pitchFamily="18" charset="0"/>
              <a:ea typeface="MS PGothic" pitchFamily="34" charset="-128"/>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A06730E4-D980-4598-AD57-3797789316B5}" type="slidenum">
              <a:rPr lang="en-US" smtClean="0">
                <a:ea typeface="MS PGothic" pitchFamily="34" charset="-128"/>
              </a:rPr>
              <a:pPr/>
              <a:t>21</a:t>
            </a:fld>
            <a:endParaRPr lang="en-US" smtClean="0">
              <a:ea typeface="MS PGothic" pitchFamily="34" charset="-128"/>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B716955D-1D44-40D2-B72F-C251D2157F01}" type="slidenum">
              <a:rPr lang="en-US">
                <a:solidFill>
                  <a:srgbClr val="000000"/>
                </a:solidFill>
                <a:latin typeface="Calibri"/>
              </a:rPr>
              <a:pPr/>
              <a:t>22</a:t>
            </a:fld>
            <a:endParaRPr lang="en-US">
              <a:solidFill>
                <a:srgbClr val="000000"/>
              </a:solidFill>
              <a:latin typeface="Calibri"/>
            </a:endParaRPr>
          </a:p>
        </p:txBody>
      </p:sp>
      <p:sp>
        <p:nvSpPr>
          <p:cNvPr id="363523" name="AutoShape 2"/>
          <p:cNvSpPr>
            <a:spLocks noGrp="1" noRot="1" noChangeAspect="1" noChangeArrowheads="1" noTextEdit="1"/>
          </p:cNvSpPr>
          <p:nvPr>
            <p:ph type="sldImg"/>
          </p:nvPr>
        </p:nvSpPr>
        <p:spPr>
          <a:xfrm>
            <a:off x="841375" y="241300"/>
            <a:ext cx="5233988" cy="3925888"/>
          </a:xfrm>
          <a:ln/>
        </p:spPr>
      </p:sp>
      <p:sp>
        <p:nvSpPr>
          <p:cNvPr id="363524"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smtClean="0">
                <a:latin typeface="Times New Roman" pitchFamily="18" charset="0"/>
              </a:rPr>
              <a:t>Christ</a:t>
            </a:r>
            <a:r>
              <a:rPr lang="fr-FR" altLang="ja-JP" dirty="0" smtClean="0">
                <a:latin typeface="Times New Roman" pitchFamily="18" charset="0"/>
              </a:rPr>
              <a:t>'</a:t>
            </a:r>
            <a:r>
              <a:rPr lang="en-US" dirty="0" smtClean="0">
                <a:latin typeface="Times New Roman" pitchFamily="18" charset="0"/>
              </a:rPr>
              <a:t>s 3½ year ministry spanned four Passovers.  However, the </a:t>
            </a:r>
            <a:r>
              <a:rPr lang="en-US" dirty="0" err="1" smtClean="0">
                <a:latin typeface="Times New Roman" pitchFamily="18" charset="0"/>
              </a:rPr>
              <a:t>Synoptics</a:t>
            </a:r>
            <a:r>
              <a:rPr lang="en-US" dirty="0" smtClean="0">
                <a:latin typeface="Times New Roman" pitchFamily="18" charset="0"/>
              </a:rPr>
              <a:t>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1FC6BA6-7026-44F6-8329-48164DB80B7B}" type="slidenum">
              <a:rPr lang="en-US" smtClean="0">
                <a:solidFill>
                  <a:srgbClr val="000000"/>
                </a:solidFill>
                <a:latin typeface="Times" pitchFamily="-84" charset="0"/>
                <a:ea typeface="MS PGothic" pitchFamily="34" charset="-128"/>
              </a:rPr>
              <a:pPr/>
              <a:t>4</a:t>
            </a:fld>
            <a:endParaRPr lang="en-US" smtClean="0">
              <a:solidFill>
                <a:srgbClr val="000000"/>
              </a:solidFill>
              <a:latin typeface="Times" pitchFamily="-84" charset="0"/>
              <a:ea typeface="MS PGothic" pitchFamily="34" charset="-128"/>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smtClean="0">
              <a:latin typeface="Times" pitchFamily="-8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B09C1-8B76-B447-BD37-AEE3C8DD74CF}" type="slidenum">
              <a:rPr lang="en-US" sz="1200">
                <a:solidFill>
                  <a:srgbClr val="000000"/>
                </a:solidFill>
              </a:rPr>
              <a:pPr/>
              <a:t>23</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F2F56-7712-D64F-9EED-410620EF0702}" type="slidenum">
              <a:rPr lang="en-US" sz="1200">
                <a:solidFill>
                  <a:srgbClr val="000000"/>
                </a:solidFill>
              </a:rPr>
              <a:pPr/>
              <a:t>24</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with 10 silver coins.</a:t>
            </a:r>
          </a:p>
          <a:p>
            <a:r>
              <a:rPr lang="en-US">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ja-JP" altLang="en-US">
                <a:ea typeface="ＭＳ Ｐゴシック" charset="0"/>
                <a:cs typeface="ＭＳ Ｐゴシック" charset="0"/>
              </a:rPr>
              <a:t>’</a:t>
            </a:r>
            <a:r>
              <a:rPr lang="en-US" altLang="ja-JP">
                <a:ea typeface="ＭＳ Ｐゴシック" charset="0"/>
                <a:cs typeface="ＭＳ Ｐゴシック" charset="0"/>
              </a:rPr>
              <a:t>s dowry as a drachma was a day's salary for a peasant working for someone else (Matthew 2 v 1-16). In the culture of the time, loss of a coin from a dowry could represent unfaithfulness and this would bring real shame and disgrace to her family and husband.</a:t>
            </a:r>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9D5271-1A34-174C-B59F-7A01E95E0F54}" type="slidenum">
              <a:rPr lang="en-US" sz="1200">
                <a:solidFill>
                  <a:srgbClr val="000000"/>
                </a:solidFill>
              </a:rPr>
              <a:pPr/>
              <a:t>25</a:t>
            </a:fld>
            <a:endParaRPr lang="en-US" sz="1200">
              <a:solidFill>
                <a:srgbClr val="000000"/>
              </a:solidFill>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5C9CC3-8722-1D44-89A9-7E3AF4B83205}" type="slidenum">
              <a:rPr lang="en-US" sz="1200">
                <a:solidFill>
                  <a:srgbClr val="000000"/>
                </a:solidFill>
              </a:rPr>
              <a:pPr/>
              <a:t>26</a:t>
            </a:fld>
            <a:endParaRPr lang="en-US" sz="1200">
              <a:solidFill>
                <a:srgbClr val="000000"/>
              </a:solidFill>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1DDD0B-F51B-6842-8188-A4C52ABF497C}" type="slidenum">
              <a:rPr lang="en-US" sz="1200">
                <a:solidFill>
                  <a:srgbClr val="000000"/>
                </a:solidFill>
              </a:rPr>
              <a:pPr/>
              <a:t>27</a:t>
            </a:fld>
            <a:endParaRPr lang="en-US" sz="1200">
              <a:solidFill>
                <a:srgbClr val="000000"/>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C3E2C2-383F-BD49-A0C3-BE63609013DE}" type="slidenum">
              <a:rPr lang="en-US" sz="1200">
                <a:solidFill>
                  <a:srgbClr val="000000"/>
                </a:solidFill>
              </a:rPr>
              <a:pPr/>
              <a:t>28</a:t>
            </a:fld>
            <a:endParaRPr lang="en-US"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829FDA-AAAD-1547-B1C4-88C1DFF44813}" type="slidenum">
              <a:rPr lang="en-US" sz="1200">
                <a:solidFill>
                  <a:srgbClr val="000000"/>
                </a:solidFill>
              </a:rPr>
              <a:pPr/>
              <a:t>29</a:t>
            </a:fld>
            <a:endParaRPr lang="en-US" sz="1200">
              <a:solidFill>
                <a:srgbClr val="000000"/>
              </a:solidFill>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3F90E2-50FF-E34F-84FE-60809D1EF8DD}" type="slidenum">
              <a:rPr lang="en-US" sz="1200">
                <a:solidFill>
                  <a:srgbClr val="000000"/>
                </a:solidFill>
              </a:rPr>
              <a:pPr/>
              <a:t>30</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007C0-06B1-8E41-B946-800173103B05}" type="slidenum">
              <a:rPr lang="en-US" sz="1200">
                <a:solidFill>
                  <a:srgbClr val="000000"/>
                </a:solidFill>
              </a:rPr>
              <a:pPr/>
              <a:t>31</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8C4A3-79BB-5547-AF50-D772722C4276}" type="slidenum">
              <a:rPr lang="en-US" sz="1200">
                <a:solidFill>
                  <a:srgbClr val="000000"/>
                </a:solidFill>
              </a:rPr>
              <a:pPr/>
              <a:t>32</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C99FF9F6-B744-4761-BBFD-486A2F72E945}" type="slidenum">
              <a:rPr lang="en-US" smtClean="0">
                <a:ea typeface="MS PGothic" pitchFamily="34" charset="-128"/>
              </a:rPr>
              <a:pPr/>
              <a:t>5</a:t>
            </a:fld>
            <a:endParaRPr lang="en-US" smtClean="0">
              <a:ea typeface="MS PGothic" pitchFamily="34" charset="-128"/>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165B95-9D9E-2D48-BA4F-A3487E5F2982}" type="slidenum">
              <a:rPr lang="en-US" sz="1200">
                <a:solidFill>
                  <a:srgbClr val="000000"/>
                </a:solidFill>
              </a:rPr>
              <a:pPr/>
              <a:t>33</a:t>
            </a:fld>
            <a:endParaRPr lang="en-US" sz="1200">
              <a:solidFill>
                <a:srgbClr val="000000"/>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821E44-B792-AD4F-B65F-E75D71E5BF98}" type="slidenum">
              <a:rPr lang="en-US" sz="1200">
                <a:solidFill>
                  <a:srgbClr val="000000"/>
                </a:solidFill>
              </a:rPr>
              <a:pPr/>
              <a:t>34</a:t>
            </a:fld>
            <a:endParaRPr lang="en-US" sz="1200">
              <a:solidFill>
                <a:srgbClr val="000000"/>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B3A96F-AF05-2A49-A49D-72C1D28DEF3E}" type="slidenum">
              <a:rPr lang="en-US" sz="1200">
                <a:solidFill>
                  <a:srgbClr val="000000"/>
                </a:solidFill>
              </a:rPr>
              <a:pPr/>
              <a:t>35</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B65E18-78C1-104B-873F-1ED9D62D276B}" type="slidenum">
              <a:rPr lang="en-US" sz="1200">
                <a:solidFill>
                  <a:srgbClr val="000000"/>
                </a:solidFill>
              </a:rPr>
              <a:pPr/>
              <a:t>36</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165A0D-5E3B-7341-A71A-234B0EAB564D}" type="slidenum">
              <a:rPr lang="en-US" sz="1200">
                <a:solidFill>
                  <a:srgbClr val="000000"/>
                </a:solidFill>
              </a:rPr>
              <a:pPr/>
              <a:t>37</a:t>
            </a:fld>
            <a:endParaRPr lang="en-US" sz="1200">
              <a:solidFill>
                <a:srgbClr val="000000"/>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celebrates her good news with neighbours and friends. </a:t>
            </a:r>
            <a:r>
              <a:rPr lang="ja-JP" altLang="en-US">
                <a:ea typeface="ＭＳ Ｐゴシック" charset="0"/>
                <a:cs typeface="ＭＳ Ｐゴシック" charset="0"/>
              </a:rPr>
              <a:t>‘</a:t>
            </a:r>
            <a:r>
              <a:rPr lang="en-US" altLang="ja-JP">
                <a:ea typeface="ＭＳ Ｐゴシック" charset="0"/>
                <a:cs typeface="ＭＳ Ｐゴシック" charset="0"/>
              </a:rPr>
              <a:t>Rejoice with me; I have found my lost coin.</a:t>
            </a:r>
            <a:r>
              <a:rPr lang="ja-JP" altLang="en-US">
                <a:ea typeface="ＭＳ Ｐゴシック" charset="0"/>
                <a:cs typeface="ＭＳ Ｐゴシック" charset="0"/>
              </a:rPr>
              <a:t>’</a:t>
            </a:r>
            <a:r>
              <a:rPr lang="en-US" altLang="ja-JP">
                <a:ea typeface="ＭＳ Ｐゴシック" charset="0"/>
                <a:cs typeface="ＭＳ Ｐゴシック" charset="0"/>
              </a:rPr>
              <a:t> </a:t>
            </a: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2866A8-726F-E144-B39F-188A6B60A427}" type="slidenum">
              <a:rPr lang="en-US" sz="1200">
                <a:solidFill>
                  <a:srgbClr val="000000"/>
                </a:solidFill>
              </a:rPr>
              <a:pPr/>
              <a:t>38</a:t>
            </a:fld>
            <a:endParaRPr lang="en-US" sz="1200">
              <a:solidFill>
                <a:srgbClr val="000000"/>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If you have found these images useful in teaching this story please visit www.freebibleimages.org and give us your feedback. You may also like to make a donation so we can make further Bible story images available to anyone, anywhere at any time - free of charge.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B50932-9A07-CF46-905C-4E1B6566A0CF}" type="slidenum">
              <a:rPr lang="en-US" sz="1200">
                <a:solidFill>
                  <a:srgbClr val="000000"/>
                </a:solidFill>
              </a:rPr>
              <a:pPr/>
              <a:t>39</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If you have found these images useful in teaching this story please visit www.freebibleimages.org and give us your feedback. You may also like to make a donation so we can make further Bible story images available to anyone, anywhere at any time - free of charge.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E349D2A7-2D27-40AD-96DB-C3BB49A478E6}" type="slidenum">
              <a:rPr lang="en-US" smtClean="0">
                <a:ea typeface="MS PGothic" pitchFamily="34" charset="-128"/>
              </a:rPr>
              <a:pPr/>
              <a:t>73</a:t>
            </a:fld>
            <a:endParaRPr lang="en-US" smtClean="0">
              <a:ea typeface="MS PGothic" pitchFamily="34" charset="-128"/>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z="240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6A49C79C-C263-41AA-83F9-563322094788}" type="slidenum">
              <a:rPr lang="en-US" smtClean="0">
                <a:ea typeface="MS PGothic" pitchFamily="34" charset="-128"/>
              </a:rPr>
              <a:pPr/>
              <a:t>74</a:t>
            </a:fld>
            <a:endParaRPr lang="en-US" smtClean="0">
              <a:ea typeface="MS PGothic" pitchFamily="34" charset="-128"/>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z="240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CDA291-1A73-E94A-B143-9CDB1C9829A5}" type="slidenum">
              <a:rPr lang="en-US" sz="1200">
                <a:solidFill>
                  <a:prstClr val="black"/>
                </a:solidFill>
              </a:rPr>
              <a:pPr eaLnBrk="1" hangingPunct="1"/>
              <a:t>75</a:t>
            </a:fld>
            <a:endParaRPr lang="en-US" sz="1200">
              <a:solidFill>
                <a:prstClr val="black"/>
              </a:solidFill>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p:spPr>
        <p:txBody>
          <a:bodyPr/>
          <a:lstStyle/>
          <a:p>
            <a:pPr lvl="0"/>
            <a:r>
              <a:rPr lang="en-US" sz="1200" b="1" kern="1200" dirty="0" err="1" smtClean="0">
                <a:solidFill>
                  <a:schemeClr val="tx1"/>
                </a:solidFill>
                <a:latin typeface="+mn-lt"/>
                <a:ea typeface="+mn-ea"/>
                <a:cs typeface="+mn-cs"/>
              </a:rPr>
              <a:t>Núi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Ôlive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trò</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lịch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sử</a:t>
            </a:r>
            <a:r>
              <a:rPr lang="en-US" sz="1200" kern="1200" dirty="0" smtClean="0">
                <a:solidFill>
                  <a:schemeClr val="tx1"/>
                </a:solidFill>
                <a:latin typeface="+mn-lt"/>
                <a:ea typeface="+mn-ea"/>
                <a:cs typeface="+mn-cs"/>
              </a:rPr>
              <a:t> Y-</a:t>
            </a:r>
            <a:r>
              <a:rPr lang="en-US" sz="1200" kern="1200" dirty="0" err="1" smtClean="0">
                <a:solidFill>
                  <a:schemeClr val="tx1"/>
                </a:solidFill>
                <a:latin typeface="+mn-lt"/>
                <a:ea typeface="+mn-ea"/>
                <a:cs typeface="+mn-cs"/>
              </a:rPr>
              <a:t>sơ</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ra-ên</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Đây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Êxêchiên</a:t>
            </a:r>
            <a:r>
              <a:rPr lang="en-US" sz="1200" kern="1200" dirty="0" smtClean="0">
                <a:solidFill>
                  <a:schemeClr val="tx1"/>
                </a:solidFill>
                <a:latin typeface="+mn-lt"/>
                <a:ea typeface="+mn-ea"/>
                <a:cs typeface="+mn-cs"/>
              </a:rPr>
              <a:t> 11:24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Giê-hô-va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Linh</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Đây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vua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Luca 19:37.</a:t>
            </a:r>
          </a:p>
          <a:p>
            <a:r>
              <a:rPr lang="en-US" sz="1200" kern="1200" dirty="0" err="1" smtClean="0">
                <a:solidFill>
                  <a:schemeClr val="tx1"/>
                </a:solidFill>
                <a:latin typeface="+mn-lt"/>
                <a:ea typeface="+mn-ea"/>
                <a:cs typeface="+mn-cs"/>
              </a:rPr>
              <a:t>Đây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1:10.</a:t>
            </a:r>
          </a:p>
          <a:p>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SAU NÀY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sẽ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1:11!</a:t>
            </a:r>
            <a:endParaRPr lang="en-US" sz="1200" kern="1200" dirty="0">
              <a:solidFill>
                <a:schemeClr val="tx1"/>
              </a:solidFill>
              <a:latin typeface="+mn-lt"/>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pPr eaLnBrk="1" hangingPunct="1"/>
            <a:fld id="{3114E5E8-80A5-44FE-969A-C564845A41E8}" type="slidenum">
              <a:rPr lang="en-US" smtClean="0">
                <a:solidFill>
                  <a:srgbClr val="000000"/>
                </a:solidFill>
                <a:ea typeface="MS PGothic" pitchFamily="34" charset="-128"/>
              </a:rPr>
              <a:pPr eaLnBrk="1" hangingPunct="1"/>
              <a:t>6</a:t>
            </a:fld>
            <a:endParaRPr lang="en-US" smtClean="0">
              <a:solidFill>
                <a:srgbClr val="000000"/>
              </a:solidFill>
              <a:ea typeface="MS PGothic" pitchFamily="34" charset="-128"/>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F629F765-D0FE-49E9-918C-436FF1FC02BF}" type="slidenum">
              <a:rPr lang="en-US" smtClean="0">
                <a:ea typeface="MS PGothic" pitchFamily="34" charset="-128"/>
              </a:rPr>
              <a:pPr/>
              <a:t>76</a:t>
            </a:fld>
            <a:endParaRPr lang="en-US" smtClean="0">
              <a:ea typeface="MS PGothic" pitchFamily="34" charset="-128"/>
            </a:endParaRPr>
          </a:p>
        </p:txBody>
      </p:sp>
      <p:sp>
        <p:nvSpPr>
          <p:cNvPr id="153603" name="Rectangle 1026"/>
          <p:cNvSpPr>
            <a:spLocks noGrp="1" noRot="1" noChangeAspect="1" noChangeArrowheads="1" noTextEdit="1"/>
          </p:cNvSpPr>
          <p:nvPr>
            <p:ph type="sldImg"/>
          </p:nvPr>
        </p:nvSpPr>
        <p:spPr>
          <a:ln/>
        </p:spPr>
      </p:sp>
      <p:sp>
        <p:nvSpPr>
          <p:cNvPr id="153604" name="Rectangle 1027"/>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396E93-6218-B741-8177-C25C89526C64}" type="slidenum">
              <a:rPr lang="en-US" sz="1200">
                <a:solidFill>
                  <a:prstClr val="black"/>
                </a:solidFill>
                <a:latin typeface="Arial" charset="0"/>
              </a:rPr>
              <a:pPr eaLnBrk="1" hangingPunct="1"/>
              <a:t>80</a:t>
            </a:fld>
            <a:endParaRPr lang="en-US" sz="1200">
              <a:solidFill>
                <a:prstClr val="black"/>
              </a:solidFill>
              <a:latin typeface="Arial" charset="0"/>
            </a:endParaRPr>
          </a:p>
        </p:txBody>
      </p:sp>
      <p:sp>
        <p:nvSpPr>
          <p:cNvPr id="475138" name="Rectangle 1026"/>
          <p:cNvSpPr>
            <a:spLocks noGrp="1" noRot="1" noChangeAspect="1" noChangeArrowheads="1" noTextEdit="1"/>
          </p:cNvSpPr>
          <p:nvPr>
            <p:ph type="sldImg"/>
          </p:nvPr>
        </p:nvSpPr>
        <p:spPr>
          <a:ln/>
        </p:spPr>
      </p:sp>
      <p:sp>
        <p:nvSpPr>
          <p:cNvPr id="475139"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AD1432-4D46-8341-8C01-2697F2A81BFE}" type="slidenum">
              <a:rPr lang="en-US" sz="1200">
                <a:solidFill>
                  <a:prstClr val="black"/>
                </a:solidFill>
              </a:rPr>
              <a:pPr/>
              <a:t>93</a:t>
            </a:fld>
            <a:endParaRPr lang="en-US" sz="1200">
              <a:solidFill>
                <a:prstClr val="black"/>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eaLnBrk="1" hangingPunct="1"/>
            <a:fld id="{16F34320-8F2E-42B0-A11E-30209EF0117D}" type="slidenum">
              <a:rPr lang="en-US" smtClean="0">
                <a:solidFill>
                  <a:srgbClr val="000000"/>
                </a:solidFill>
                <a:ea typeface="MS PGothic" pitchFamily="34" charset="-128"/>
              </a:rPr>
              <a:pPr eaLnBrk="1" hangingPunct="1"/>
              <a:t>7</a:t>
            </a:fld>
            <a:endParaRPr lang="en-US" smtClean="0">
              <a:solidFill>
                <a:srgbClr val="000000"/>
              </a:solidFill>
              <a:ea typeface="MS PGothic" pitchFamily="34"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pPr eaLnBrk="1" hangingPunct="1"/>
            <a:fld id="{0A95F43B-A781-4F73-AE85-9475D59B6AED}" type="slidenum">
              <a:rPr lang="en-US" smtClean="0">
                <a:solidFill>
                  <a:srgbClr val="000000"/>
                </a:solidFill>
                <a:ea typeface="MS PGothic" pitchFamily="34" charset="-128"/>
              </a:rPr>
              <a:pPr eaLnBrk="1" hangingPunct="1"/>
              <a:t>8</a:t>
            </a:fld>
            <a:endParaRPr lang="en-US" smtClean="0">
              <a:solidFill>
                <a:srgbClr val="000000"/>
              </a:solidFill>
              <a:ea typeface="MS PGothic" pitchFamily="34" charset="-128"/>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eaLnBrk="1" hangingPunct="1"/>
            <a:fld id="{E7A7B5CC-6486-481B-80BD-65E3C6556C04}" type="slidenum">
              <a:rPr lang="en-US" smtClean="0">
                <a:solidFill>
                  <a:srgbClr val="000000"/>
                </a:solidFill>
                <a:ea typeface="MS PGothic" pitchFamily="34" charset="-128"/>
              </a:rPr>
              <a:pPr eaLnBrk="1" hangingPunct="1"/>
              <a:t>9</a:t>
            </a:fld>
            <a:endParaRPr lang="en-US" smtClean="0">
              <a:solidFill>
                <a:srgbClr val="000000"/>
              </a:solidFill>
              <a:ea typeface="MS PGothic" pitchFamily="34"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43AD1777-9348-4DAB-A443-578A0F17A2DF}" type="slidenum">
              <a:rPr lang="en-US" smtClean="0">
                <a:ea typeface="MS PGothic" pitchFamily="34" charset="-128"/>
              </a:rPr>
              <a:pPr/>
              <a:t>10</a:t>
            </a:fld>
            <a:endParaRPr lang="en-US" smtClean="0">
              <a:ea typeface="MS PGothic" pitchFamily="34" charset="-128"/>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Take atendance</a:t>
            </a:r>
          </a:p>
          <a:p>
            <a:pPr eaLnBrk="1" hangingPunct="1"/>
            <a:r>
              <a:rPr lang="en-US" smtClean="0">
                <a:latin typeface="Arial" pitchFamily="34" charset="0"/>
              </a:rPr>
              <a:t>Combine groups A and B into one for introductions</a:t>
            </a:r>
          </a:p>
          <a:p>
            <a:pPr eaLnBrk="1" hangingPunct="1"/>
            <a:r>
              <a:rPr lang="en-US" smtClean="0">
                <a:latin typeface="Arial" pitchFamily="34" charset="0"/>
              </a:rPr>
              <a:t>Make sure everyone has a DVD</a:t>
            </a:r>
          </a:p>
          <a:p>
            <a:pPr eaLnBrk="1" hangingPunct="1"/>
            <a:r>
              <a:rPr lang="en-US" smtClean="0">
                <a:latin typeface="Arial" pitchFamily="34" charset="0"/>
              </a:rPr>
              <a:t>Pass out project sign-up sheet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3E53D8DF-B00D-4DA7-BB58-8585EABD3945}" type="slidenum">
              <a:rPr lang="en-US" smtClean="0">
                <a:ea typeface="MS PGothic" pitchFamily="34" charset="-128"/>
              </a:rPr>
              <a:pPr/>
              <a:t>11</a:t>
            </a:fld>
            <a:endParaRPr lang="en-US" smtClean="0">
              <a:ea typeface="MS PGothic" pitchFamily="34" charset="-128"/>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fld id="{D986A166-D7F5-4637-AA74-189825C1B3D5}" type="datetimeFigureOut">
              <a:rPr lang="en-US" smtClean="0"/>
              <a:pPr/>
              <a:t>1/2/14</a:t>
            </a:fld>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882182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759461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95AB505-72C9-A346-9A01-EEB5C35D5353}" type="slidenum">
              <a:rPr lang="en-US"/>
              <a:pPr>
                <a:defRPr/>
              </a:pPr>
              <a:t>‹#›</a:t>
            </a:fld>
            <a:endParaRPr lang="en-US"/>
          </a:p>
        </p:txBody>
      </p:sp>
    </p:spTree>
    <p:extLst>
      <p:ext uri="{BB962C8B-B14F-4D97-AF65-F5344CB8AC3E}">
        <p14:creationId xmlns:p14="http://schemas.microsoft.com/office/powerpoint/2010/main" val="2107599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289D837-A142-3E47-9D0B-5D47A274B213}" type="slidenum">
              <a:rPr lang="en-US"/>
              <a:pPr>
                <a:defRPr/>
              </a:pPr>
              <a:t>‹#›</a:t>
            </a:fld>
            <a:endParaRPr lang="en-US"/>
          </a:p>
        </p:txBody>
      </p:sp>
    </p:spTree>
    <p:extLst>
      <p:ext uri="{BB962C8B-B14F-4D97-AF65-F5344CB8AC3E}">
        <p14:creationId xmlns:p14="http://schemas.microsoft.com/office/powerpoint/2010/main" val="34549400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742629E7-0C9D-3C4A-9788-F0AC263B416F}" type="slidenum">
              <a:rPr lang="en-US"/>
              <a:pPr>
                <a:defRPr/>
              </a:pPr>
              <a:t>‹#›</a:t>
            </a:fld>
            <a:endParaRPr lang="en-US"/>
          </a:p>
        </p:txBody>
      </p:sp>
    </p:spTree>
    <p:extLst>
      <p:ext uri="{BB962C8B-B14F-4D97-AF65-F5344CB8AC3E}">
        <p14:creationId xmlns:p14="http://schemas.microsoft.com/office/powerpoint/2010/main" val="528837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0FC0668-CEFA-9C46-AEDA-2A89322CD396}" type="slidenum">
              <a:rPr lang="en-US"/>
              <a:pPr>
                <a:defRPr/>
              </a:pPr>
              <a:t>‹#›</a:t>
            </a:fld>
            <a:endParaRPr lang="en-US"/>
          </a:p>
        </p:txBody>
      </p:sp>
    </p:spTree>
    <p:extLst>
      <p:ext uri="{BB962C8B-B14F-4D97-AF65-F5344CB8AC3E}">
        <p14:creationId xmlns:p14="http://schemas.microsoft.com/office/powerpoint/2010/main" val="3826564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D666AD8-295D-9B4F-A331-7D7B8DF7648E}" type="slidenum">
              <a:rPr lang="en-US"/>
              <a:pPr>
                <a:defRPr/>
              </a:pPr>
              <a:t>‹#›</a:t>
            </a:fld>
            <a:endParaRPr lang="en-US"/>
          </a:p>
        </p:txBody>
      </p:sp>
    </p:spTree>
    <p:extLst>
      <p:ext uri="{BB962C8B-B14F-4D97-AF65-F5344CB8AC3E}">
        <p14:creationId xmlns:p14="http://schemas.microsoft.com/office/powerpoint/2010/main" val="1916978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17228A1-B5A1-2545-B690-7BD0465E854E}" type="slidenum">
              <a:rPr lang="en-US"/>
              <a:pPr>
                <a:defRPr/>
              </a:pPr>
              <a:t>‹#›</a:t>
            </a:fld>
            <a:endParaRPr lang="en-US"/>
          </a:p>
        </p:txBody>
      </p:sp>
    </p:spTree>
    <p:extLst>
      <p:ext uri="{BB962C8B-B14F-4D97-AF65-F5344CB8AC3E}">
        <p14:creationId xmlns:p14="http://schemas.microsoft.com/office/powerpoint/2010/main" val="12528830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CFAAEC53-5EEC-0746-8F05-AD48490FD881}" type="slidenum">
              <a:rPr lang="en-US"/>
              <a:pPr>
                <a:defRPr/>
              </a:pPr>
              <a:t>‹#›</a:t>
            </a:fld>
            <a:endParaRPr lang="en-US"/>
          </a:p>
        </p:txBody>
      </p:sp>
    </p:spTree>
    <p:extLst>
      <p:ext uri="{BB962C8B-B14F-4D97-AF65-F5344CB8AC3E}">
        <p14:creationId xmlns:p14="http://schemas.microsoft.com/office/powerpoint/2010/main" val="1055602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12224D81-7097-364B-A0AD-F9AC3AA4CBF5}" type="slidenum">
              <a:rPr lang="en-US"/>
              <a:pPr>
                <a:defRPr/>
              </a:pPr>
              <a:t>‹#›</a:t>
            </a:fld>
            <a:endParaRPr lang="en-US"/>
          </a:p>
        </p:txBody>
      </p:sp>
    </p:spTree>
    <p:extLst>
      <p:ext uri="{BB962C8B-B14F-4D97-AF65-F5344CB8AC3E}">
        <p14:creationId xmlns:p14="http://schemas.microsoft.com/office/powerpoint/2010/main" val="478139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E0961730-F3DE-654E-9670-84BAD523ACDA}" type="slidenum">
              <a:rPr lang="en-US"/>
              <a:pPr>
                <a:defRPr/>
              </a:pPr>
              <a:t>‹#›</a:t>
            </a:fld>
            <a:endParaRPr lang="en-US"/>
          </a:p>
        </p:txBody>
      </p:sp>
    </p:spTree>
    <p:extLst>
      <p:ext uri="{BB962C8B-B14F-4D97-AF65-F5344CB8AC3E}">
        <p14:creationId xmlns:p14="http://schemas.microsoft.com/office/powerpoint/2010/main" val="3585279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460D0AA4-7775-6349-8EC2-661C614AB0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9590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4151899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F830E51-F3FD-A04A-9D5F-0F434F34B0F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08607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7EC03DD-BF54-084B-9AAE-6559D46F5FB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63478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5408F3C-0432-FE4A-BD1B-00EB63BD731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311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AAF3FA4-D857-E14C-969B-CE1A25B6518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87929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B3EB64F-F5BF-504C-8A66-7187BE4A9F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29672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8881CBA2-311F-F34D-B2A5-12E64C49C7D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8355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9C392D9-30B0-7842-876A-ECE771B8220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178005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58460E5-82F2-5548-B7E0-BB82156F5CB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5359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FB65EF4-7786-AC49-9870-6310DEA2CC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61211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D67618D-78AB-674E-84BD-7E3F0E01562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1381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C0A3980-8750-4693-840C-7436B1639962}" type="slidenum">
              <a:rPr lang="en-US" smtClean="0"/>
              <a:pPr>
                <a:defRPr/>
              </a:pPr>
              <a:t>‹#›</a:t>
            </a:fld>
            <a:endParaRPr lang="en-US"/>
          </a:p>
        </p:txBody>
      </p:sp>
    </p:spTree>
    <p:extLst>
      <p:ext uri="{BB962C8B-B14F-4D97-AF65-F5344CB8AC3E}">
        <p14:creationId xmlns:p14="http://schemas.microsoft.com/office/powerpoint/2010/main" val="26218863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0ED85E4-3668-FD4A-BB56-122C8EC5ADC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574086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D94338F-E41C-9643-A592-18E93F3C72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0318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9B85B73-7FBA-A64C-9FC5-0A8689A27508}" type="slidenum">
              <a:rPr lang="en-US"/>
              <a:pPr>
                <a:defRPr/>
              </a:pPr>
              <a:t>‹#›</a:t>
            </a:fld>
            <a:endParaRPr lang="en-US"/>
          </a:p>
        </p:txBody>
      </p:sp>
    </p:spTree>
    <p:extLst>
      <p:ext uri="{BB962C8B-B14F-4D97-AF65-F5344CB8AC3E}">
        <p14:creationId xmlns:p14="http://schemas.microsoft.com/office/powerpoint/2010/main" val="5271689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A241E5D-568C-EA4B-B082-13BD74F405AD}" type="slidenum">
              <a:rPr lang="en-US"/>
              <a:pPr>
                <a:defRPr/>
              </a:pPr>
              <a:t>‹#›</a:t>
            </a:fld>
            <a:endParaRPr lang="en-US"/>
          </a:p>
        </p:txBody>
      </p:sp>
    </p:spTree>
    <p:extLst>
      <p:ext uri="{BB962C8B-B14F-4D97-AF65-F5344CB8AC3E}">
        <p14:creationId xmlns:p14="http://schemas.microsoft.com/office/powerpoint/2010/main" val="26273864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3A5BB4FC-AAAF-654A-A40C-906B595DD6C8}" type="slidenum">
              <a:rPr lang="en-US"/>
              <a:pPr>
                <a:defRPr/>
              </a:pPr>
              <a:t>‹#›</a:t>
            </a:fld>
            <a:endParaRPr lang="en-US"/>
          </a:p>
        </p:txBody>
      </p:sp>
    </p:spTree>
    <p:extLst>
      <p:ext uri="{BB962C8B-B14F-4D97-AF65-F5344CB8AC3E}">
        <p14:creationId xmlns:p14="http://schemas.microsoft.com/office/powerpoint/2010/main" val="3468995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40F94A2-E7B8-5D44-AA08-5E88FAA05AF0}" type="slidenum">
              <a:rPr lang="en-US"/>
              <a:pPr>
                <a:defRPr/>
              </a:pPr>
              <a:t>‹#›</a:t>
            </a:fld>
            <a:endParaRPr lang="en-US"/>
          </a:p>
        </p:txBody>
      </p:sp>
    </p:spTree>
    <p:extLst>
      <p:ext uri="{BB962C8B-B14F-4D97-AF65-F5344CB8AC3E}">
        <p14:creationId xmlns:p14="http://schemas.microsoft.com/office/powerpoint/2010/main" val="37419345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B04216AF-A864-EF47-A6D4-7FE2B4604046}" type="slidenum">
              <a:rPr lang="en-US"/>
              <a:pPr>
                <a:defRPr/>
              </a:pPr>
              <a:t>‹#›</a:t>
            </a:fld>
            <a:endParaRPr lang="en-US"/>
          </a:p>
        </p:txBody>
      </p:sp>
    </p:spTree>
    <p:extLst>
      <p:ext uri="{BB962C8B-B14F-4D97-AF65-F5344CB8AC3E}">
        <p14:creationId xmlns:p14="http://schemas.microsoft.com/office/powerpoint/2010/main" val="11133535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424D9479-7598-4949-AD57-49884404C94D}" type="slidenum">
              <a:rPr lang="en-US"/>
              <a:pPr>
                <a:defRPr/>
              </a:pPr>
              <a:t>‹#›</a:t>
            </a:fld>
            <a:endParaRPr lang="en-US"/>
          </a:p>
        </p:txBody>
      </p:sp>
    </p:spTree>
    <p:extLst>
      <p:ext uri="{BB962C8B-B14F-4D97-AF65-F5344CB8AC3E}">
        <p14:creationId xmlns:p14="http://schemas.microsoft.com/office/powerpoint/2010/main" val="3568437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7EC4D3BB-334E-7446-AE3C-F62EFD95B177}" type="slidenum">
              <a:rPr lang="en-US"/>
              <a:pPr>
                <a:defRPr/>
              </a:pPr>
              <a:t>‹#›</a:t>
            </a:fld>
            <a:endParaRPr lang="en-US"/>
          </a:p>
        </p:txBody>
      </p:sp>
    </p:spTree>
    <p:extLst>
      <p:ext uri="{BB962C8B-B14F-4D97-AF65-F5344CB8AC3E}">
        <p14:creationId xmlns:p14="http://schemas.microsoft.com/office/powerpoint/2010/main" val="13065730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9C484425-EC68-834E-8D73-605B6AD68EE2}" type="slidenum">
              <a:rPr lang="en-US"/>
              <a:pPr>
                <a:defRPr/>
              </a:pPr>
              <a:t>‹#›</a:t>
            </a:fld>
            <a:endParaRPr lang="en-US"/>
          </a:p>
        </p:txBody>
      </p:sp>
    </p:spTree>
    <p:extLst>
      <p:ext uri="{BB962C8B-B14F-4D97-AF65-F5344CB8AC3E}">
        <p14:creationId xmlns:p14="http://schemas.microsoft.com/office/powerpoint/2010/main" val="360833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57AADB9-9BDD-4807-98A2-FE7A0559CEE8}" type="slidenum">
              <a:rPr lang="en-US" smtClean="0"/>
              <a:pPr>
                <a:defRPr/>
              </a:pPr>
              <a:t>‹#›</a:t>
            </a:fld>
            <a:endParaRPr lang="en-US"/>
          </a:p>
        </p:txBody>
      </p:sp>
    </p:spTree>
    <p:extLst>
      <p:ext uri="{BB962C8B-B14F-4D97-AF65-F5344CB8AC3E}">
        <p14:creationId xmlns:p14="http://schemas.microsoft.com/office/powerpoint/2010/main" val="6368932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44450ECF-58DC-9A44-9C72-3FC48E2986B9}" type="slidenum">
              <a:rPr lang="en-US"/>
              <a:pPr>
                <a:defRPr/>
              </a:pPr>
              <a:t>‹#›</a:t>
            </a:fld>
            <a:endParaRPr lang="en-US"/>
          </a:p>
        </p:txBody>
      </p:sp>
    </p:spTree>
    <p:extLst>
      <p:ext uri="{BB962C8B-B14F-4D97-AF65-F5344CB8AC3E}">
        <p14:creationId xmlns:p14="http://schemas.microsoft.com/office/powerpoint/2010/main" val="2311234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0CF5CB1-DB74-0B4C-8F2A-61171BC261AC}" type="slidenum">
              <a:rPr lang="en-US"/>
              <a:pPr>
                <a:defRPr/>
              </a:pPr>
              <a:t>‹#›</a:t>
            </a:fld>
            <a:endParaRPr lang="en-US"/>
          </a:p>
        </p:txBody>
      </p:sp>
    </p:spTree>
    <p:extLst>
      <p:ext uri="{BB962C8B-B14F-4D97-AF65-F5344CB8AC3E}">
        <p14:creationId xmlns:p14="http://schemas.microsoft.com/office/powerpoint/2010/main" val="36211902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6B974D78-53C5-D24B-8BEC-7D67A53E72B4}" type="slidenum">
              <a:rPr lang="en-US"/>
              <a:pPr>
                <a:defRPr/>
              </a:pPr>
              <a:t>‹#›</a:t>
            </a:fld>
            <a:endParaRPr lang="en-US"/>
          </a:p>
        </p:txBody>
      </p:sp>
    </p:spTree>
    <p:extLst>
      <p:ext uri="{BB962C8B-B14F-4D97-AF65-F5344CB8AC3E}">
        <p14:creationId xmlns:p14="http://schemas.microsoft.com/office/powerpoint/2010/main" val="16207251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2944588-BE98-BB48-95AF-AA755502064D}" type="slidenum">
              <a:rPr lang="en-US"/>
              <a:pPr>
                <a:defRPr/>
              </a:pPr>
              <a:t>‹#›</a:t>
            </a:fld>
            <a:endParaRPr lang="en-US"/>
          </a:p>
        </p:txBody>
      </p:sp>
    </p:spTree>
    <p:extLst>
      <p:ext uri="{BB962C8B-B14F-4D97-AF65-F5344CB8AC3E}">
        <p14:creationId xmlns:p14="http://schemas.microsoft.com/office/powerpoint/2010/main" val="4184975954"/>
      </p:ext>
    </p:extLst>
  </p:cSld>
  <p:clrMapOvr>
    <a:masterClrMapping/>
  </p:clrMapOvr>
  <p:transition xmlns:p14="http://schemas.microsoft.com/office/powerpoint/2010/mai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16FF23D-8090-3945-8106-7D856B5DAC21}" type="slidenum">
              <a:rPr lang="en-US"/>
              <a:pPr>
                <a:defRPr/>
              </a:pPr>
              <a:t>‹#›</a:t>
            </a:fld>
            <a:endParaRPr lang="en-US"/>
          </a:p>
        </p:txBody>
      </p:sp>
    </p:spTree>
    <p:extLst>
      <p:ext uri="{BB962C8B-B14F-4D97-AF65-F5344CB8AC3E}">
        <p14:creationId xmlns:p14="http://schemas.microsoft.com/office/powerpoint/2010/main" val="1168275204"/>
      </p:ext>
    </p:extLst>
  </p:cSld>
  <p:clrMapOvr>
    <a:masterClrMapping/>
  </p:clrMapOvr>
  <p:transition xmlns:p14="http://schemas.microsoft.com/office/powerpoint/2010/mai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4D3969B-EC30-1842-A9B1-B2137F1A4AF5}" type="slidenum">
              <a:rPr lang="en-US"/>
              <a:pPr>
                <a:defRPr/>
              </a:pPr>
              <a:t>‹#›</a:t>
            </a:fld>
            <a:endParaRPr lang="en-US"/>
          </a:p>
        </p:txBody>
      </p:sp>
    </p:spTree>
    <p:extLst>
      <p:ext uri="{BB962C8B-B14F-4D97-AF65-F5344CB8AC3E}">
        <p14:creationId xmlns:p14="http://schemas.microsoft.com/office/powerpoint/2010/main" val="1007262586"/>
      </p:ext>
    </p:extLst>
  </p:cSld>
  <p:clrMapOvr>
    <a:masterClrMapping/>
  </p:clrMapOvr>
  <p:transition xmlns:p14="http://schemas.microsoft.com/office/powerpoint/2010/mai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9E6D8C1-E01E-904C-B124-9B4D1D73A116}" type="slidenum">
              <a:rPr lang="en-US"/>
              <a:pPr>
                <a:defRPr/>
              </a:pPr>
              <a:t>‹#›</a:t>
            </a:fld>
            <a:endParaRPr lang="en-US"/>
          </a:p>
        </p:txBody>
      </p:sp>
    </p:spTree>
    <p:extLst>
      <p:ext uri="{BB962C8B-B14F-4D97-AF65-F5344CB8AC3E}">
        <p14:creationId xmlns:p14="http://schemas.microsoft.com/office/powerpoint/2010/main" val="4200668697"/>
      </p:ext>
    </p:extLst>
  </p:cSld>
  <p:clrMapOvr>
    <a:masterClrMapping/>
  </p:clrMapOvr>
  <p:transition xmlns:p14="http://schemas.microsoft.com/office/powerpoint/2010/mai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C5865FBB-3B86-1046-B247-AACB08B9A35F}" type="slidenum">
              <a:rPr lang="en-US"/>
              <a:pPr>
                <a:defRPr/>
              </a:pPr>
              <a:t>‹#›</a:t>
            </a:fld>
            <a:endParaRPr lang="en-US"/>
          </a:p>
        </p:txBody>
      </p:sp>
    </p:spTree>
    <p:extLst>
      <p:ext uri="{BB962C8B-B14F-4D97-AF65-F5344CB8AC3E}">
        <p14:creationId xmlns:p14="http://schemas.microsoft.com/office/powerpoint/2010/main" val="2137929498"/>
      </p:ext>
    </p:extLst>
  </p:cSld>
  <p:clrMapOvr>
    <a:masterClrMapping/>
  </p:clrMapOvr>
  <p:transition xmlns:p14="http://schemas.microsoft.com/office/powerpoint/2010/mai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6EE6FC8-D1F9-DB4A-9FCA-031CD5D8CDD9}" type="slidenum">
              <a:rPr lang="en-US"/>
              <a:pPr>
                <a:defRPr/>
              </a:pPr>
              <a:t>‹#›</a:t>
            </a:fld>
            <a:endParaRPr lang="en-US"/>
          </a:p>
        </p:txBody>
      </p:sp>
    </p:spTree>
    <p:extLst>
      <p:ext uri="{BB962C8B-B14F-4D97-AF65-F5344CB8AC3E}">
        <p14:creationId xmlns:p14="http://schemas.microsoft.com/office/powerpoint/2010/main" val="2016343908"/>
      </p:ext>
    </p:extLst>
  </p:cSld>
  <p:clrMapOvr>
    <a:masterClrMapping/>
  </p:clrMapOvr>
  <p:transition xmlns:p14="http://schemas.microsoft.com/office/powerpoint/2010/mai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0716382-8B6D-3241-A0BA-8C79A5C44094}" type="slidenum">
              <a:rPr lang="en-US"/>
              <a:pPr>
                <a:defRPr/>
              </a:pPr>
              <a:t>‹#›</a:t>
            </a:fld>
            <a:endParaRPr lang="en-US"/>
          </a:p>
        </p:txBody>
      </p:sp>
    </p:spTree>
    <p:extLst>
      <p:ext uri="{BB962C8B-B14F-4D97-AF65-F5344CB8AC3E}">
        <p14:creationId xmlns:p14="http://schemas.microsoft.com/office/powerpoint/2010/main" val="1497107024"/>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14D510-9990-0E46-9620-A707329ED9C2}"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36485935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A2A4E4B-97FD-0E47-9F66-0C0F051B26F7}" type="slidenum">
              <a:rPr lang="en-US"/>
              <a:pPr>
                <a:defRPr/>
              </a:pPr>
              <a:t>‹#›</a:t>
            </a:fld>
            <a:endParaRPr lang="en-US"/>
          </a:p>
        </p:txBody>
      </p:sp>
    </p:spTree>
    <p:extLst>
      <p:ext uri="{BB962C8B-B14F-4D97-AF65-F5344CB8AC3E}">
        <p14:creationId xmlns:p14="http://schemas.microsoft.com/office/powerpoint/2010/main" val="269367978"/>
      </p:ext>
    </p:extLst>
  </p:cSld>
  <p:clrMapOvr>
    <a:masterClrMapping/>
  </p:clrMapOvr>
  <p:transition xmlns:p14="http://schemas.microsoft.com/office/powerpoint/2010/mai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ED69E11-93FC-E949-B144-4B2B78E0E092}" type="slidenum">
              <a:rPr lang="en-US"/>
              <a:pPr>
                <a:defRPr/>
              </a:pPr>
              <a:t>‹#›</a:t>
            </a:fld>
            <a:endParaRPr lang="en-US"/>
          </a:p>
        </p:txBody>
      </p:sp>
    </p:spTree>
    <p:extLst>
      <p:ext uri="{BB962C8B-B14F-4D97-AF65-F5344CB8AC3E}">
        <p14:creationId xmlns:p14="http://schemas.microsoft.com/office/powerpoint/2010/main" val="3415740655"/>
      </p:ext>
    </p:extLst>
  </p:cSld>
  <p:clrMapOvr>
    <a:masterClrMapping/>
  </p:clrMapOvr>
  <p:transition xmlns:p14="http://schemas.microsoft.com/office/powerpoint/2010/mai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3DAAC384-2255-5249-BAAB-7DF395D7DDDA}" type="slidenum">
              <a:rPr lang="en-US"/>
              <a:pPr>
                <a:defRPr/>
              </a:pPr>
              <a:t>‹#›</a:t>
            </a:fld>
            <a:endParaRPr lang="en-US"/>
          </a:p>
        </p:txBody>
      </p:sp>
    </p:spTree>
    <p:extLst>
      <p:ext uri="{BB962C8B-B14F-4D97-AF65-F5344CB8AC3E}">
        <p14:creationId xmlns:p14="http://schemas.microsoft.com/office/powerpoint/2010/main" val="3678867187"/>
      </p:ext>
    </p:extLst>
  </p:cSld>
  <p:clrMapOvr>
    <a:masterClrMapping/>
  </p:clrMapOvr>
  <p:transition xmlns:p14="http://schemas.microsoft.com/office/powerpoint/2010/mai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072AD5DE-0C5F-4A49-8529-8D997A3C3AF7}" type="slidenum">
              <a:rPr lang="en-US"/>
              <a:pPr>
                <a:defRPr/>
              </a:pPr>
              <a:t>‹#›</a:t>
            </a:fld>
            <a:endParaRPr lang="en-US"/>
          </a:p>
        </p:txBody>
      </p:sp>
    </p:spTree>
    <p:extLst>
      <p:ext uri="{BB962C8B-B14F-4D97-AF65-F5344CB8AC3E}">
        <p14:creationId xmlns:p14="http://schemas.microsoft.com/office/powerpoint/2010/main" val="1301121998"/>
      </p:ext>
    </p:extLst>
  </p:cSld>
  <p:clrMapOvr>
    <a:masterClrMapping/>
  </p:clrMapOvr>
  <p:transition xmlns:p14="http://schemas.microsoft.com/office/powerpoint/2010/mai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886DB07-6DE8-584E-986C-8DDF3B619307}" type="datetimeFigureOut">
              <a:rPr lang="en-US"/>
              <a:pPr>
                <a:defRPr/>
              </a:pPr>
              <a:t>1/2/14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487FB2D-9C2E-F14F-84D5-29095142BA20}" type="slidenum">
              <a:rPr lang="en-US"/>
              <a:pPr>
                <a:defRPr/>
              </a:pPr>
              <a:t>‹#›</a:t>
            </a:fld>
            <a:endParaRPr lang="en-US"/>
          </a:p>
        </p:txBody>
      </p:sp>
    </p:spTree>
    <p:extLst>
      <p:ext uri="{BB962C8B-B14F-4D97-AF65-F5344CB8AC3E}">
        <p14:creationId xmlns:p14="http://schemas.microsoft.com/office/powerpoint/2010/main" val="7772503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D0D68C-AC07-0E4E-A219-9FEE612FE95B}" type="datetimeFigureOut">
              <a:rPr lang="en-US"/>
              <a:pPr>
                <a:defRPr/>
              </a:pPr>
              <a:t>1/2/14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B8B0603-0675-154F-B6CD-6D386634C5CB}" type="slidenum">
              <a:rPr lang="en-US"/>
              <a:pPr>
                <a:defRPr/>
              </a:pPr>
              <a:t>‹#›</a:t>
            </a:fld>
            <a:endParaRPr lang="en-US"/>
          </a:p>
        </p:txBody>
      </p:sp>
    </p:spTree>
    <p:extLst>
      <p:ext uri="{BB962C8B-B14F-4D97-AF65-F5344CB8AC3E}">
        <p14:creationId xmlns:p14="http://schemas.microsoft.com/office/powerpoint/2010/main" val="27948718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C66FDF0-FD47-844C-91F3-0234B176C09D}" type="datetimeFigureOut">
              <a:rPr lang="en-US"/>
              <a:pPr>
                <a:defRPr/>
              </a:pPr>
              <a:t>1/2/14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4B8793F-B926-F443-A124-7AD96DC84FB1}" type="slidenum">
              <a:rPr lang="en-US"/>
              <a:pPr>
                <a:defRPr/>
              </a:pPr>
              <a:t>‹#›</a:t>
            </a:fld>
            <a:endParaRPr lang="en-US"/>
          </a:p>
        </p:txBody>
      </p:sp>
    </p:spTree>
    <p:extLst>
      <p:ext uri="{BB962C8B-B14F-4D97-AF65-F5344CB8AC3E}">
        <p14:creationId xmlns:p14="http://schemas.microsoft.com/office/powerpoint/2010/main" val="7250714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88F5D4C-CD02-4540-BF2F-6DC0981E57CE}" type="datetimeFigureOut">
              <a:rPr lang="en-US"/>
              <a:pPr>
                <a:defRPr/>
              </a:pPr>
              <a:t>1/2/14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12C23C8-6253-574C-BB55-023A91957901}" type="slidenum">
              <a:rPr lang="en-US"/>
              <a:pPr>
                <a:defRPr/>
              </a:pPr>
              <a:t>‹#›</a:t>
            </a:fld>
            <a:endParaRPr lang="en-US"/>
          </a:p>
        </p:txBody>
      </p:sp>
    </p:spTree>
    <p:extLst>
      <p:ext uri="{BB962C8B-B14F-4D97-AF65-F5344CB8AC3E}">
        <p14:creationId xmlns:p14="http://schemas.microsoft.com/office/powerpoint/2010/main" val="17142527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2B69A7D-B4D3-EC41-BF72-377C4CBD9E56}" type="datetimeFigureOut">
              <a:rPr lang="en-US"/>
              <a:pPr>
                <a:defRPr/>
              </a:pPr>
              <a:t>1/2/14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4D9B80F-CA89-7242-B873-05D39F4DF5A3}" type="slidenum">
              <a:rPr lang="en-US"/>
              <a:pPr>
                <a:defRPr/>
              </a:pPr>
              <a:t>‹#›</a:t>
            </a:fld>
            <a:endParaRPr lang="en-US"/>
          </a:p>
        </p:txBody>
      </p:sp>
    </p:spTree>
    <p:extLst>
      <p:ext uri="{BB962C8B-B14F-4D97-AF65-F5344CB8AC3E}">
        <p14:creationId xmlns:p14="http://schemas.microsoft.com/office/powerpoint/2010/main" val="25402098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08C72B8-75F7-F042-89B9-6AE270A616CF}" type="datetimeFigureOut">
              <a:rPr lang="en-US"/>
              <a:pPr>
                <a:defRPr/>
              </a:pPr>
              <a:t>1/2/14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CF57411-3FC7-2C4C-AF80-6C6EA3EF3F89}" type="slidenum">
              <a:rPr lang="en-US"/>
              <a:pPr>
                <a:defRPr/>
              </a:pPr>
              <a:t>‹#›</a:t>
            </a:fld>
            <a:endParaRPr lang="en-US"/>
          </a:p>
        </p:txBody>
      </p:sp>
    </p:spTree>
    <p:extLst>
      <p:ext uri="{BB962C8B-B14F-4D97-AF65-F5344CB8AC3E}">
        <p14:creationId xmlns:p14="http://schemas.microsoft.com/office/powerpoint/2010/main" val="2806944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4D510-9990-0E46-9620-A707329ED9C2}"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12217616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CB8A83-C093-CD4B-B08C-2A3052D1636D}" type="datetimeFigureOut">
              <a:rPr lang="en-US"/>
              <a:pPr>
                <a:defRPr/>
              </a:pPr>
              <a:t>1/2/14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B3387-1B8A-D14B-84DB-29BB6B5EF7EE}" type="slidenum">
              <a:rPr lang="en-US"/>
              <a:pPr>
                <a:defRPr/>
              </a:pPr>
              <a:t>‹#›</a:t>
            </a:fld>
            <a:endParaRPr lang="en-US"/>
          </a:p>
        </p:txBody>
      </p:sp>
    </p:spTree>
    <p:extLst>
      <p:ext uri="{BB962C8B-B14F-4D97-AF65-F5344CB8AC3E}">
        <p14:creationId xmlns:p14="http://schemas.microsoft.com/office/powerpoint/2010/main" val="23809627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2CEA713-7E21-954E-A93B-281505663237}" type="datetimeFigureOut">
              <a:rPr lang="en-US"/>
              <a:pPr>
                <a:defRPr/>
              </a:pPr>
              <a:t>1/2/14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C63CCEA-4DD2-C840-8D26-D4839F18D95B}" type="slidenum">
              <a:rPr lang="en-US"/>
              <a:pPr>
                <a:defRPr/>
              </a:pPr>
              <a:t>‹#›</a:t>
            </a:fld>
            <a:endParaRPr lang="en-US"/>
          </a:p>
        </p:txBody>
      </p:sp>
    </p:spTree>
    <p:extLst>
      <p:ext uri="{BB962C8B-B14F-4D97-AF65-F5344CB8AC3E}">
        <p14:creationId xmlns:p14="http://schemas.microsoft.com/office/powerpoint/2010/main" val="9956734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A87284E-F40B-D94B-9539-0197FABD5BCD}" type="datetimeFigureOut">
              <a:rPr lang="en-US"/>
              <a:pPr>
                <a:defRPr/>
              </a:pPr>
              <a:t>1/2/14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676FEF-4A6C-AF45-B530-720F881EAB3E}" type="slidenum">
              <a:rPr lang="en-US"/>
              <a:pPr>
                <a:defRPr/>
              </a:pPr>
              <a:t>‹#›</a:t>
            </a:fld>
            <a:endParaRPr lang="en-US"/>
          </a:p>
        </p:txBody>
      </p:sp>
    </p:spTree>
    <p:extLst>
      <p:ext uri="{BB962C8B-B14F-4D97-AF65-F5344CB8AC3E}">
        <p14:creationId xmlns:p14="http://schemas.microsoft.com/office/powerpoint/2010/main" val="22333033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58A836-9CEE-554C-B098-F1F70DDC5FDD}" type="datetimeFigureOut">
              <a:rPr lang="en-US"/>
              <a:pPr>
                <a:defRPr/>
              </a:pPr>
              <a:t>1/2/14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D64202C-6281-1845-B205-332EE6A39C7D}" type="slidenum">
              <a:rPr lang="en-US"/>
              <a:pPr>
                <a:defRPr/>
              </a:pPr>
              <a:t>‹#›</a:t>
            </a:fld>
            <a:endParaRPr lang="en-US"/>
          </a:p>
        </p:txBody>
      </p:sp>
    </p:spTree>
    <p:extLst>
      <p:ext uri="{BB962C8B-B14F-4D97-AF65-F5344CB8AC3E}">
        <p14:creationId xmlns:p14="http://schemas.microsoft.com/office/powerpoint/2010/main" val="24113718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BB28B7-607A-4746-AB5A-A415DF8512FC}" type="datetimeFigureOut">
              <a:rPr lang="en-US"/>
              <a:pPr>
                <a:defRPr/>
              </a:pPr>
              <a:t>1/2/14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3D4E65-5E94-7B4B-A476-ADA7EEAEE82E}" type="slidenum">
              <a:rPr lang="en-US"/>
              <a:pPr>
                <a:defRPr/>
              </a:pPr>
              <a:t>‹#›</a:t>
            </a:fld>
            <a:endParaRPr lang="en-US"/>
          </a:p>
        </p:txBody>
      </p:sp>
    </p:spTree>
    <p:extLst>
      <p:ext uri="{BB962C8B-B14F-4D97-AF65-F5344CB8AC3E}">
        <p14:creationId xmlns:p14="http://schemas.microsoft.com/office/powerpoint/2010/main" val="36651556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480DFC-C739-3844-85B7-5276CD661F1E}" type="slidenum">
              <a:rPr lang="en-GB"/>
              <a:pPr>
                <a:defRPr/>
              </a:pPr>
              <a:t>‹#›</a:t>
            </a:fld>
            <a:endParaRPr lang="en-GB"/>
          </a:p>
        </p:txBody>
      </p:sp>
    </p:spTree>
    <p:extLst>
      <p:ext uri="{BB962C8B-B14F-4D97-AF65-F5344CB8AC3E}">
        <p14:creationId xmlns:p14="http://schemas.microsoft.com/office/powerpoint/2010/main" val="6351271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Lucida Sans Unicode"/>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Lucida Sans Unicode"/>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Lucida Sans Unicode"/>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latin typeface="Lucida Sans Unicode"/>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F3029076-6BF7-4D61-A6E8-340A83CBBCD7}" type="datetimeFigureOut">
              <a:rPr lang="en-US" smtClean="0">
                <a:latin typeface="Lucida Sans Unicode"/>
              </a:rPr>
              <a:pPr/>
              <a:t>1/2/14</a:t>
            </a:fld>
            <a:endParaRPr lang="en-US">
              <a:latin typeface="Lucida Sans Unicode"/>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solidFill>
                <a:srgbClr val="2DA2BF">
                  <a:tint val="20000"/>
                </a:srgbClr>
              </a:solidFill>
              <a:latin typeface="Lucida Sans Unicode"/>
            </a:endParaRPr>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65105C32-0BF5-4CF5-B87A-B2CA04995DF6}" type="slidenum">
              <a:rPr lang="en-US" smtClean="0">
                <a:latin typeface="Lucida Sans Unicode"/>
              </a:rPr>
              <a:pPr/>
              <a:t>‹#›</a:t>
            </a:fld>
            <a:endParaRPr lang="en-US">
              <a:latin typeface="Lucida Sans Unicode"/>
            </a:endParaRPr>
          </a:p>
        </p:txBody>
      </p:sp>
    </p:spTree>
    <p:extLst>
      <p:ext uri="{BB962C8B-B14F-4D97-AF65-F5344CB8AC3E}">
        <p14:creationId xmlns:p14="http://schemas.microsoft.com/office/powerpoint/2010/main" val="26960248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029076-6BF7-4D61-A6E8-340A83CBBCD7}" type="datetimeFigureOut">
              <a:rPr lang="en-US" smtClean="0">
                <a:solidFill>
                  <a:prstClr val="black"/>
                </a:solidFill>
                <a:latin typeface="Lucida Sans Unicode"/>
              </a:rPr>
              <a:pPr/>
              <a:t>1/2/14</a:t>
            </a:fld>
            <a:endParaRPr lang="en-US">
              <a:solidFill>
                <a:prstClr val="black"/>
              </a:solidFill>
              <a:latin typeface="Lucida Sans Unicode"/>
            </a:endParaRPr>
          </a:p>
        </p:txBody>
      </p:sp>
      <p:sp>
        <p:nvSpPr>
          <p:cNvPr id="5" name="Footer Placeholder 4"/>
          <p:cNvSpPr>
            <a:spLocks noGrp="1"/>
          </p:cNvSpPr>
          <p:nvPr>
            <p:ph type="ftr" sz="quarter" idx="11"/>
          </p:nvPr>
        </p:nvSpPr>
        <p:spPr/>
        <p:txBody>
          <a:bodyPr/>
          <a:lstStyle/>
          <a:p>
            <a:endParaRPr lang="en-US">
              <a:solidFill>
                <a:prstClr val="black"/>
              </a:solidFill>
              <a:latin typeface="Lucida Sans Unicode"/>
            </a:endParaRPr>
          </a:p>
        </p:txBody>
      </p:sp>
      <p:sp>
        <p:nvSpPr>
          <p:cNvPr id="6" name="Slide Number Placeholder 5"/>
          <p:cNvSpPr>
            <a:spLocks noGrp="1"/>
          </p:cNvSpPr>
          <p:nvPr>
            <p:ph type="sldNum" sz="quarter" idx="12"/>
          </p:nvPr>
        </p:nvSpPr>
        <p:spPr/>
        <p:txBody>
          <a:bodyPr/>
          <a:lstStyle/>
          <a:p>
            <a:fld id="{65105C32-0BF5-4CF5-B87A-B2CA04995DF6}" type="slidenum">
              <a:rPr lang="en-US" smtClean="0">
                <a:solidFill>
                  <a:prstClr val="black"/>
                </a:solidFill>
                <a:latin typeface="Lucida Sans Unicode"/>
              </a:rPr>
              <a:pPr/>
              <a:t>‹#›</a:t>
            </a:fld>
            <a:endParaRPr lang="en-US">
              <a:solidFill>
                <a:prstClr val="black"/>
              </a:solidFill>
              <a:latin typeface="Lucida Sans Unicode"/>
            </a:endParaRPr>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1362356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3029076-6BF7-4D61-A6E8-340A83CBBCD7}" type="datetimeFigureOut">
              <a:rPr lang="en-US" smtClean="0">
                <a:solidFill>
                  <a:prstClr val="white"/>
                </a:solidFill>
                <a:latin typeface="Lucida Sans Unicode"/>
              </a:rPr>
              <a:pPr/>
              <a:t>1/2/14</a:t>
            </a:fld>
            <a:endParaRPr lang="en-US">
              <a:solidFill>
                <a:prstClr val="white"/>
              </a:solidFill>
              <a:latin typeface="Lucida Sans Unicode"/>
            </a:endParaRPr>
          </a:p>
        </p:txBody>
      </p:sp>
      <p:sp>
        <p:nvSpPr>
          <p:cNvPr id="5" name="Footer Placeholder 4"/>
          <p:cNvSpPr>
            <a:spLocks noGrp="1"/>
          </p:cNvSpPr>
          <p:nvPr>
            <p:ph type="ftr" sz="quarter" idx="11"/>
          </p:nvPr>
        </p:nvSpPr>
        <p:spPr/>
        <p:txBody>
          <a:bodyPr/>
          <a:lstStyle/>
          <a:p>
            <a:endParaRPr lang="en-US">
              <a:solidFill>
                <a:prstClr val="white"/>
              </a:solidFill>
              <a:latin typeface="Lucida Sans Unicode"/>
            </a:endParaRPr>
          </a:p>
        </p:txBody>
      </p:sp>
      <p:sp>
        <p:nvSpPr>
          <p:cNvPr id="6" name="Slide Number Placeholder 5"/>
          <p:cNvSpPr>
            <a:spLocks noGrp="1"/>
          </p:cNvSpPr>
          <p:nvPr>
            <p:ph type="sldNum" sz="quarter" idx="12"/>
          </p:nvPr>
        </p:nvSpPr>
        <p:spPr/>
        <p:txBody>
          <a:bodyPr/>
          <a:lstStyle/>
          <a:p>
            <a:fld id="{65105C32-0BF5-4CF5-B87A-B2CA04995DF6}" type="slidenum">
              <a:rPr lang="en-US" smtClean="0">
                <a:solidFill>
                  <a:prstClr val="white"/>
                </a:solidFill>
                <a:latin typeface="Lucida Sans Unicode"/>
              </a:rPr>
              <a:pPr/>
              <a:t>‹#›</a:t>
            </a:fld>
            <a:endParaRPr lang="en-US">
              <a:solidFill>
                <a:prstClr val="white"/>
              </a:solidFill>
              <a:latin typeface="Lucida Sans Unicode"/>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latin typeface="Lucida Sans Unicode"/>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latin typeface="Lucida Sans Unicode"/>
            </a:endParaRPr>
          </a:p>
        </p:txBody>
      </p:sp>
    </p:spTree>
    <p:extLst>
      <p:ext uri="{BB962C8B-B14F-4D97-AF65-F5344CB8AC3E}">
        <p14:creationId xmlns:p14="http://schemas.microsoft.com/office/powerpoint/2010/main" val="2868240946"/>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029076-6BF7-4D61-A6E8-340A83CBBCD7}" type="datetimeFigureOut">
              <a:rPr lang="en-US" smtClean="0">
                <a:solidFill>
                  <a:prstClr val="white"/>
                </a:solidFill>
                <a:latin typeface="Lucida Sans Unicode"/>
              </a:rPr>
              <a:pPr/>
              <a:t>1/2/14</a:t>
            </a:fld>
            <a:endParaRPr lang="en-US">
              <a:solidFill>
                <a:prstClr val="white"/>
              </a:solidFill>
              <a:latin typeface="Lucida Sans Unicode"/>
            </a:endParaRPr>
          </a:p>
        </p:txBody>
      </p:sp>
      <p:sp>
        <p:nvSpPr>
          <p:cNvPr id="6" name="Footer Placeholder 5"/>
          <p:cNvSpPr>
            <a:spLocks noGrp="1"/>
          </p:cNvSpPr>
          <p:nvPr>
            <p:ph type="ftr" sz="quarter" idx="11"/>
          </p:nvPr>
        </p:nvSpPr>
        <p:spPr/>
        <p:txBody>
          <a:bodyPr/>
          <a:lstStyle/>
          <a:p>
            <a:endParaRPr lang="en-US">
              <a:solidFill>
                <a:prstClr val="white"/>
              </a:solidFill>
              <a:latin typeface="Lucida Sans Unicode"/>
            </a:endParaRPr>
          </a:p>
        </p:txBody>
      </p:sp>
      <p:sp>
        <p:nvSpPr>
          <p:cNvPr id="7" name="Slide Number Placeholder 6"/>
          <p:cNvSpPr>
            <a:spLocks noGrp="1"/>
          </p:cNvSpPr>
          <p:nvPr>
            <p:ph type="sldNum" sz="quarter" idx="12"/>
          </p:nvPr>
        </p:nvSpPr>
        <p:spPr/>
        <p:txBody>
          <a:bodyPr/>
          <a:lstStyle/>
          <a:p>
            <a:fld id="{65105C32-0BF5-4CF5-B87A-B2CA04995DF6}" type="slidenum">
              <a:rPr lang="en-US" smtClean="0">
                <a:solidFill>
                  <a:prstClr val="white"/>
                </a:solidFill>
                <a:latin typeface="Lucida Sans Unicode"/>
              </a:rPr>
              <a:pPr/>
              <a:t>‹#›</a:t>
            </a:fld>
            <a:endParaRPr lang="en-US">
              <a:solidFill>
                <a:prstClr val="white"/>
              </a:solidFill>
              <a:latin typeface="Lucida Sans Unicode"/>
            </a:endParaRPr>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312075162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14D510-9990-0E46-9620-A707329ED9C2}"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9038572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3029076-6BF7-4D61-A6E8-340A83CBBCD7}" type="datetimeFigureOut">
              <a:rPr lang="en-US" smtClean="0">
                <a:solidFill>
                  <a:prstClr val="black"/>
                </a:solidFill>
                <a:latin typeface="Lucida Sans Unicode"/>
              </a:rPr>
              <a:pPr/>
              <a:t>1/2/14</a:t>
            </a:fld>
            <a:endParaRPr lang="en-US">
              <a:solidFill>
                <a:prstClr val="black"/>
              </a:solidFill>
              <a:latin typeface="Lucida Sans Unicode"/>
            </a:endParaRPr>
          </a:p>
        </p:txBody>
      </p:sp>
      <p:sp>
        <p:nvSpPr>
          <p:cNvPr id="8" name="Footer Placeholder 7"/>
          <p:cNvSpPr>
            <a:spLocks noGrp="1"/>
          </p:cNvSpPr>
          <p:nvPr>
            <p:ph type="ftr" sz="quarter" idx="11"/>
          </p:nvPr>
        </p:nvSpPr>
        <p:spPr/>
        <p:txBody>
          <a:bodyPr/>
          <a:lstStyle/>
          <a:p>
            <a:endParaRPr lang="en-US">
              <a:solidFill>
                <a:prstClr val="black"/>
              </a:solidFill>
              <a:latin typeface="Lucida Sans Unicode"/>
            </a:endParaRPr>
          </a:p>
        </p:txBody>
      </p:sp>
      <p:sp>
        <p:nvSpPr>
          <p:cNvPr id="9" name="Slide Number Placeholder 8"/>
          <p:cNvSpPr>
            <a:spLocks noGrp="1"/>
          </p:cNvSpPr>
          <p:nvPr>
            <p:ph type="sldNum" sz="quarter" idx="12"/>
          </p:nvPr>
        </p:nvSpPr>
        <p:spPr/>
        <p:txBody>
          <a:bodyPr/>
          <a:lstStyle/>
          <a:p>
            <a:fld id="{65105C32-0BF5-4CF5-B87A-B2CA04995DF6}" type="slidenum">
              <a:rPr lang="en-US" smtClean="0">
                <a:solidFill>
                  <a:prstClr val="black"/>
                </a:solidFill>
                <a:latin typeface="Lucida Sans Unicode"/>
              </a:rPr>
              <a:pPr/>
              <a:t>‹#›</a:t>
            </a:fld>
            <a:endParaRPr lang="en-US">
              <a:solidFill>
                <a:prstClr val="black"/>
              </a:solidFill>
              <a:latin typeface="Lucida Sans Unicode"/>
            </a:endParaRPr>
          </a:p>
        </p:txBody>
      </p:sp>
    </p:spTree>
    <p:extLst>
      <p:ext uri="{BB962C8B-B14F-4D97-AF65-F5344CB8AC3E}">
        <p14:creationId xmlns:p14="http://schemas.microsoft.com/office/powerpoint/2010/main" val="2068934839"/>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029076-6BF7-4D61-A6E8-340A83CBBCD7}" type="datetimeFigureOut">
              <a:rPr lang="en-US" smtClean="0">
                <a:solidFill>
                  <a:prstClr val="white"/>
                </a:solidFill>
                <a:latin typeface="Lucida Sans Unicode"/>
              </a:rPr>
              <a:pPr/>
              <a:t>1/2/14</a:t>
            </a:fld>
            <a:endParaRPr lang="en-US">
              <a:solidFill>
                <a:prstClr val="white"/>
              </a:solidFill>
              <a:latin typeface="Lucida Sans Unicode"/>
            </a:endParaRPr>
          </a:p>
        </p:txBody>
      </p:sp>
      <p:sp>
        <p:nvSpPr>
          <p:cNvPr id="4" name="Footer Placeholder 3"/>
          <p:cNvSpPr>
            <a:spLocks noGrp="1"/>
          </p:cNvSpPr>
          <p:nvPr>
            <p:ph type="ftr" sz="quarter" idx="11"/>
          </p:nvPr>
        </p:nvSpPr>
        <p:spPr/>
        <p:txBody>
          <a:bodyPr/>
          <a:lstStyle/>
          <a:p>
            <a:endParaRPr lang="en-US">
              <a:solidFill>
                <a:prstClr val="white"/>
              </a:solidFill>
              <a:latin typeface="Lucida Sans Unicode"/>
            </a:endParaRPr>
          </a:p>
        </p:txBody>
      </p:sp>
      <p:sp>
        <p:nvSpPr>
          <p:cNvPr id="5" name="Slide Number Placeholder 4"/>
          <p:cNvSpPr>
            <a:spLocks noGrp="1"/>
          </p:cNvSpPr>
          <p:nvPr>
            <p:ph type="sldNum" sz="quarter" idx="12"/>
          </p:nvPr>
        </p:nvSpPr>
        <p:spPr/>
        <p:txBody>
          <a:bodyPr/>
          <a:lstStyle/>
          <a:p>
            <a:fld id="{65105C32-0BF5-4CF5-B87A-B2CA04995DF6}" type="slidenum">
              <a:rPr lang="en-US" smtClean="0">
                <a:solidFill>
                  <a:prstClr val="white"/>
                </a:solidFill>
                <a:latin typeface="Lucida Sans Unicode"/>
              </a:rPr>
              <a:pPr/>
              <a:t>‹#›</a:t>
            </a:fld>
            <a:endParaRPr lang="en-US">
              <a:solidFill>
                <a:prstClr val="white"/>
              </a:solidFill>
              <a:latin typeface="Lucida Sans Unicode"/>
            </a:endParaRPr>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3382886771"/>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29076-6BF7-4D61-A6E8-340A83CBBCD7}" type="datetimeFigureOut">
              <a:rPr lang="en-US" smtClean="0">
                <a:solidFill>
                  <a:prstClr val="black"/>
                </a:solidFill>
                <a:latin typeface="Lucida Sans Unicode"/>
              </a:rPr>
              <a:pPr/>
              <a:t>1/2/14</a:t>
            </a:fld>
            <a:endParaRPr lang="en-US">
              <a:solidFill>
                <a:prstClr val="black"/>
              </a:solidFill>
              <a:latin typeface="Lucida Sans Unicode"/>
            </a:endParaRPr>
          </a:p>
        </p:txBody>
      </p:sp>
      <p:sp>
        <p:nvSpPr>
          <p:cNvPr id="3" name="Footer Placeholder 2"/>
          <p:cNvSpPr>
            <a:spLocks noGrp="1"/>
          </p:cNvSpPr>
          <p:nvPr>
            <p:ph type="ftr" sz="quarter" idx="11"/>
          </p:nvPr>
        </p:nvSpPr>
        <p:spPr/>
        <p:txBody>
          <a:bodyPr/>
          <a:lstStyle/>
          <a:p>
            <a:endParaRPr lang="en-US">
              <a:solidFill>
                <a:prstClr val="black"/>
              </a:solidFill>
              <a:latin typeface="Lucida Sans Unicode"/>
            </a:endParaRPr>
          </a:p>
        </p:txBody>
      </p:sp>
      <p:sp>
        <p:nvSpPr>
          <p:cNvPr id="4" name="Slide Number Placeholder 3"/>
          <p:cNvSpPr>
            <a:spLocks noGrp="1"/>
          </p:cNvSpPr>
          <p:nvPr>
            <p:ph type="sldNum" sz="quarter" idx="12"/>
          </p:nvPr>
        </p:nvSpPr>
        <p:spPr/>
        <p:txBody>
          <a:bodyPr/>
          <a:lstStyle/>
          <a:p>
            <a:fld id="{65105C32-0BF5-4CF5-B87A-B2CA04995DF6}" type="slidenum">
              <a:rPr lang="en-US" smtClean="0">
                <a:solidFill>
                  <a:prstClr val="black"/>
                </a:solidFill>
                <a:latin typeface="Lucida Sans Unicode"/>
              </a:rPr>
              <a:pPr/>
              <a:t>‹#›</a:t>
            </a:fld>
            <a:endParaRPr lang="en-US">
              <a:solidFill>
                <a:prstClr val="black"/>
              </a:solidFill>
              <a:latin typeface="Lucida Sans Unicode"/>
            </a:endParaRPr>
          </a:p>
        </p:txBody>
      </p:sp>
    </p:spTree>
    <p:extLst>
      <p:ext uri="{BB962C8B-B14F-4D97-AF65-F5344CB8AC3E}">
        <p14:creationId xmlns:p14="http://schemas.microsoft.com/office/powerpoint/2010/main" val="9523525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F3029076-6BF7-4D61-A6E8-340A83CBBCD7}" type="datetimeFigureOut">
              <a:rPr lang="en-US" smtClean="0">
                <a:solidFill>
                  <a:prstClr val="black"/>
                </a:solidFill>
                <a:latin typeface="Lucida Sans Unicode"/>
              </a:rPr>
              <a:pPr/>
              <a:t>1/2/14</a:t>
            </a:fld>
            <a:endParaRPr lang="en-US">
              <a:solidFill>
                <a:prstClr val="black"/>
              </a:solidFill>
              <a:latin typeface="Lucida Sans Unicode"/>
            </a:endParaRPr>
          </a:p>
        </p:txBody>
      </p:sp>
      <p:sp>
        <p:nvSpPr>
          <p:cNvPr id="6" name="Footer Placeholder 5"/>
          <p:cNvSpPr>
            <a:spLocks noGrp="1"/>
          </p:cNvSpPr>
          <p:nvPr>
            <p:ph type="ftr" sz="quarter" idx="11"/>
          </p:nvPr>
        </p:nvSpPr>
        <p:spPr/>
        <p:txBody>
          <a:bodyPr/>
          <a:lstStyle/>
          <a:p>
            <a:endParaRPr lang="en-US">
              <a:solidFill>
                <a:prstClr val="black"/>
              </a:solidFill>
              <a:latin typeface="Lucida Sans Unicode"/>
            </a:endParaRPr>
          </a:p>
        </p:txBody>
      </p:sp>
      <p:sp>
        <p:nvSpPr>
          <p:cNvPr id="7" name="Slide Number Placeholder 6"/>
          <p:cNvSpPr>
            <a:spLocks noGrp="1"/>
          </p:cNvSpPr>
          <p:nvPr>
            <p:ph type="sldNum" sz="quarter" idx="12"/>
          </p:nvPr>
        </p:nvSpPr>
        <p:spPr/>
        <p:txBody>
          <a:bodyPr/>
          <a:lstStyle/>
          <a:p>
            <a:fld id="{65105C32-0BF5-4CF5-B87A-B2CA04995DF6}" type="slidenum">
              <a:rPr lang="en-US" smtClean="0">
                <a:solidFill>
                  <a:prstClr val="black"/>
                </a:solidFill>
                <a:latin typeface="Lucida Sans Unicode"/>
              </a:rPr>
              <a:pPr/>
              <a:t>‹#›</a:t>
            </a:fld>
            <a:endParaRPr lang="en-US">
              <a:solidFill>
                <a:prstClr val="black"/>
              </a:solidFill>
              <a:latin typeface="Lucida Sans Unicode"/>
            </a:endParaRPr>
          </a:p>
        </p:txBody>
      </p:sp>
    </p:spTree>
    <p:extLst>
      <p:ext uri="{BB962C8B-B14F-4D97-AF65-F5344CB8AC3E}">
        <p14:creationId xmlns:p14="http://schemas.microsoft.com/office/powerpoint/2010/main" val="1977287817"/>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F3029076-6BF7-4D61-A6E8-340A83CBBCD7}" type="datetimeFigureOut">
              <a:rPr lang="en-US" smtClean="0">
                <a:solidFill>
                  <a:prstClr val="white"/>
                </a:solidFill>
                <a:latin typeface="Lucida Sans Unicode"/>
              </a:rPr>
              <a:pPr/>
              <a:t>1/2/14</a:t>
            </a:fld>
            <a:endParaRPr lang="en-US">
              <a:solidFill>
                <a:prstClr val="white"/>
              </a:solidFill>
              <a:latin typeface="Lucida Sans Unicode"/>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solidFill>
                <a:prstClr val="white"/>
              </a:solidFill>
              <a:latin typeface="Lucida Sans Unicode"/>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65105C32-0BF5-4CF5-B87A-B2CA04995DF6}" type="slidenum">
              <a:rPr lang="en-US" smtClean="0">
                <a:solidFill>
                  <a:prstClr val="white"/>
                </a:solidFill>
                <a:latin typeface="Lucida Sans Unicode"/>
              </a:rPr>
              <a:pPr/>
              <a:t>‹#›</a:t>
            </a:fld>
            <a:endParaRPr lang="en-US">
              <a:solidFill>
                <a:prstClr val="white"/>
              </a:solidFill>
              <a:latin typeface="Lucida Sans Unicode"/>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latin typeface="Lucida Sans Unicode"/>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latin typeface="Lucida Sans Unicode"/>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latin typeface="Lucida Sans Unicode"/>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latin typeface="Lucida Sans Unicode"/>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latin typeface="Lucida Sans Unicode"/>
            </a:endParaRPr>
          </a:p>
        </p:txBody>
      </p:sp>
    </p:spTree>
    <p:extLst>
      <p:ext uri="{BB962C8B-B14F-4D97-AF65-F5344CB8AC3E}">
        <p14:creationId xmlns:p14="http://schemas.microsoft.com/office/powerpoint/2010/main" val="2128368045"/>
      </p:ext>
    </p:extLst>
  </p:cSld>
  <p:clrMapOvr>
    <a:overrideClrMapping bg1="dk1" tx1="lt1" bg2="dk2" tx2="lt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029076-6BF7-4D61-A6E8-340A83CBBCD7}" type="datetimeFigureOut">
              <a:rPr lang="en-US" smtClean="0">
                <a:solidFill>
                  <a:prstClr val="black"/>
                </a:solidFill>
                <a:latin typeface="Lucida Sans Unicode"/>
              </a:rPr>
              <a:pPr/>
              <a:t>1/2/14</a:t>
            </a:fld>
            <a:endParaRPr lang="en-US">
              <a:solidFill>
                <a:prstClr val="black"/>
              </a:solidFill>
              <a:latin typeface="Lucida Sans Unicode"/>
            </a:endParaRPr>
          </a:p>
        </p:txBody>
      </p:sp>
      <p:sp>
        <p:nvSpPr>
          <p:cNvPr id="5" name="Footer Placeholder 4"/>
          <p:cNvSpPr>
            <a:spLocks noGrp="1"/>
          </p:cNvSpPr>
          <p:nvPr>
            <p:ph type="ftr" sz="quarter" idx="11"/>
          </p:nvPr>
        </p:nvSpPr>
        <p:spPr/>
        <p:txBody>
          <a:bodyPr/>
          <a:lstStyle/>
          <a:p>
            <a:endParaRPr lang="en-US">
              <a:solidFill>
                <a:prstClr val="black"/>
              </a:solidFill>
              <a:latin typeface="Lucida Sans Unicode"/>
            </a:endParaRPr>
          </a:p>
        </p:txBody>
      </p:sp>
      <p:sp>
        <p:nvSpPr>
          <p:cNvPr id="6" name="Slide Number Placeholder 5"/>
          <p:cNvSpPr>
            <a:spLocks noGrp="1"/>
          </p:cNvSpPr>
          <p:nvPr>
            <p:ph type="sldNum" sz="quarter" idx="12"/>
          </p:nvPr>
        </p:nvSpPr>
        <p:spPr/>
        <p:txBody>
          <a:bodyPr/>
          <a:lstStyle/>
          <a:p>
            <a:fld id="{65105C32-0BF5-4CF5-B87A-B2CA04995DF6}" type="slidenum">
              <a:rPr lang="en-US" smtClean="0">
                <a:solidFill>
                  <a:prstClr val="black"/>
                </a:solidFill>
                <a:latin typeface="Lucida Sans Unicode"/>
              </a:rPr>
              <a:pPr/>
              <a:t>‹#›</a:t>
            </a:fld>
            <a:endParaRPr lang="en-US">
              <a:solidFill>
                <a:prstClr val="black"/>
              </a:solidFill>
              <a:latin typeface="Lucida Sans Unicode"/>
            </a:endParaRPr>
          </a:p>
        </p:txBody>
      </p:sp>
    </p:spTree>
    <p:extLst>
      <p:ext uri="{BB962C8B-B14F-4D97-AF65-F5344CB8AC3E}">
        <p14:creationId xmlns:p14="http://schemas.microsoft.com/office/powerpoint/2010/main" val="36935910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029076-6BF7-4D61-A6E8-340A83CBBCD7}" type="datetimeFigureOut">
              <a:rPr lang="en-US" smtClean="0">
                <a:solidFill>
                  <a:prstClr val="black"/>
                </a:solidFill>
                <a:latin typeface="Lucida Sans Unicode"/>
              </a:rPr>
              <a:pPr/>
              <a:t>1/2/14</a:t>
            </a:fld>
            <a:endParaRPr lang="en-US">
              <a:solidFill>
                <a:prstClr val="black"/>
              </a:solidFill>
              <a:latin typeface="Lucida Sans Unicode"/>
            </a:endParaRPr>
          </a:p>
        </p:txBody>
      </p:sp>
      <p:sp>
        <p:nvSpPr>
          <p:cNvPr id="5" name="Footer Placeholder 4"/>
          <p:cNvSpPr>
            <a:spLocks noGrp="1"/>
          </p:cNvSpPr>
          <p:nvPr>
            <p:ph type="ftr" sz="quarter" idx="11"/>
          </p:nvPr>
        </p:nvSpPr>
        <p:spPr/>
        <p:txBody>
          <a:bodyPr/>
          <a:lstStyle/>
          <a:p>
            <a:endParaRPr lang="en-US">
              <a:solidFill>
                <a:prstClr val="black"/>
              </a:solidFill>
              <a:latin typeface="Lucida Sans Unicode"/>
            </a:endParaRPr>
          </a:p>
        </p:txBody>
      </p:sp>
      <p:sp>
        <p:nvSpPr>
          <p:cNvPr id="6" name="Slide Number Placeholder 5"/>
          <p:cNvSpPr>
            <a:spLocks noGrp="1"/>
          </p:cNvSpPr>
          <p:nvPr>
            <p:ph type="sldNum" sz="quarter" idx="12"/>
          </p:nvPr>
        </p:nvSpPr>
        <p:spPr/>
        <p:txBody>
          <a:bodyPr/>
          <a:lstStyle/>
          <a:p>
            <a:fld id="{65105C32-0BF5-4CF5-B87A-B2CA04995DF6}" type="slidenum">
              <a:rPr lang="en-US" smtClean="0">
                <a:solidFill>
                  <a:prstClr val="black"/>
                </a:solidFill>
                <a:latin typeface="Lucida Sans Unicode"/>
              </a:rPr>
              <a:pPr/>
              <a:t>‹#›</a:t>
            </a:fld>
            <a:endParaRPr lang="en-US">
              <a:solidFill>
                <a:prstClr val="black"/>
              </a:solidFill>
              <a:latin typeface="Lucida Sans Unicode"/>
            </a:endParaRPr>
          </a:p>
        </p:txBody>
      </p:sp>
    </p:spTree>
    <p:extLst>
      <p:ext uri="{BB962C8B-B14F-4D97-AF65-F5344CB8AC3E}">
        <p14:creationId xmlns:p14="http://schemas.microsoft.com/office/powerpoint/2010/main" val="8567194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6"/>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solidFill>
                <a:prstClr val="black"/>
              </a:solidFill>
              <a:latin typeface="Lucida Sans Unicode"/>
            </a:endParaRPr>
          </a:p>
        </p:txBody>
      </p:sp>
      <p:sp>
        <p:nvSpPr>
          <p:cNvPr id="7" name="Rectangle 1037"/>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prstClr val="black"/>
              </a:solidFill>
              <a:latin typeface="Lucida Sans Unicode"/>
            </a:endParaRPr>
          </a:p>
        </p:txBody>
      </p:sp>
      <p:sp>
        <p:nvSpPr>
          <p:cNvPr id="8" name="Rectangle 1038"/>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E48B62C1-B220-4007-BC40-A680ED886DB3}" type="slidenum">
              <a:rPr lang="en-US">
                <a:solidFill>
                  <a:prstClr val="black"/>
                </a:solidFill>
                <a:latin typeface="Lucida Sans Unicode"/>
              </a:rPr>
              <a:pPr>
                <a:defRPr/>
              </a:pPr>
              <a:t>‹#›</a:t>
            </a:fld>
            <a:endParaRPr lang="en-US">
              <a:solidFill>
                <a:prstClr val="black"/>
              </a:solidFill>
              <a:latin typeface="Lucida Sans Unicode"/>
            </a:endParaRPr>
          </a:p>
        </p:txBody>
      </p:sp>
    </p:spTree>
    <p:extLst>
      <p:ext uri="{BB962C8B-B14F-4D97-AF65-F5344CB8AC3E}">
        <p14:creationId xmlns:p14="http://schemas.microsoft.com/office/powerpoint/2010/main" val="23798408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a:solidFill>
                <a:prstClr val="black"/>
              </a:solidFill>
              <a:latin typeface="Lucida Sans Unicode"/>
            </a:endParaRPr>
          </a:p>
        </p:txBody>
      </p:sp>
      <p:sp>
        <p:nvSpPr>
          <p:cNvPr id="5"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046CD305-F47F-44BA-B440-68033476940E}" type="slidenum">
              <a:rPr lang="en-US">
                <a:solidFill>
                  <a:prstClr val="black"/>
                </a:solidFill>
                <a:latin typeface="Lucida Sans Unicode"/>
              </a:rPr>
              <a:pPr>
                <a:defRPr/>
              </a:pPr>
              <a:t>‹#›</a:t>
            </a:fld>
            <a:endParaRPr lang="en-US">
              <a:solidFill>
                <a:prstClr val="black"/>
              </a:solidFill>
              <a:latin typeface="Lucida Sans Unicode"/>
            </a:endParaRPr>
          </a:p>
        </p:txBody>
      </p:sp>
      <p:sp>
        <p:nvSpPr>
          <p:cNvPr id="6"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a:solidFill>
                <a:prstClr val="black"/>
              </a:solidFill>
              <a:latin typeface="Lucida Sans Unicode"/>
            </a:endParaRPr>
          </a:p>
        </p:txBody>
      </p:sp>
    </p:spTree>
    <p:extLst>
      <p:ext uri="{BB962C8B-B14F-4D97-AF65-F5344CB8AC3E}">
        <p14:creationId xmlns:p14="http://schemas.microsoft.com/office/powerpoint/2010/main" val="19989516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latin typeface="Lucida Sans Unicode"/>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latin typeface="Lucida Sans Unicode"/>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prstClr val="black"/>
                </a:solidFill>
                <a:latin typeface="Lucida Sans Unicode"/>
              </a:rPr>
              <a:pPr>
                <a:defRPr/>
              </a:pPr>
              <a:t>‹#›</a:t>
            </a:fld>
            <a:endParaRPr lang="en-US">
              <a:solidFill>
                <a:prstClr val="black"/>
              </a:solidFill>
              <a:latin typeface="Lucida Sans Unicode"/>
            </a:endParaRPr>
          </a:p>
        </p:txBody>
      </p:sp>
    </p:spTree>
    <p:extLst>
      <p:ext uri="{BB962C8B-B14F-4D97-AF65-F5344CB8AC3E}">
        <p14:creationId xmlns:p14="http://schemas.microsoft.com/office/powerpoint/2010/main" val="3387196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14D510-9990-0E46-9620-A707329ED9C2}" type="datetimeFigureOut">
              <a:rPr lang="en-US" smtClean="0"/>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28801481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7" tIns="45704" rIns="91407" bIns="45704"/>
          <a:lstStyle/>
          <a:p>
            <a:r>
              <a:rPr lang="en-US" smtClean="0"/>
              <a:t>Click to edit Master title style</a:t>
            </a:r>
            <a:endParaRPr lang="en-US"/>
          </a:p>
        </p:txBody>
      </p:sp>
      <p:sp>
        <p:nvSpPr>
          <p:cNvPr id="3" name="Content Placeholder 2"/>
          <p:cNvSpPr>
            <a:spLocks noGrp="1"/>
          </p:cNvSpPr>
          <p:nvPr>
            <p:ph idx="1"/>
          </p:nvPr>
        </p:nvSpPr>
        <p:spPr>
          <a:xfrm>
            <a:off x="1295400" y="1676403"/>
            <a:ext cx="7467600" cy="4449763"/>
          </a:xfrm>
          <a:prstGeom prst="rect">
            <a:avLst/>
          </a:prstGeom>
        </p:spPr>
        <p:txBody>
          <a:bodyPr lIns="91407" tIns="45704" rIns="91407" bIns="457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07" tIns="45704" rIns="91407" bIns="45704" numCol="1" anchor="t" anchorCtr="0" compatLnSpc="1">
            <a:prstTxWarp prst="textNoShape">
              <a:avLst/>
            </a:prstTxWarp>
          </a:bodyPr>
          <a:lstStyle>
            <a:lvl1pPr>
              <a:defRPr>
                <a:solidFill>
                  <a:srgbClr val="000000"/>
                </a:solidFill>
                <a:latin typeface="Times New Roman" pitchFamily="18" charset="0"/>
                <a:ea typeface="MS Gothic" pitchFamily="49" charset="-128"/>
                <a:cs typeface="+mn-cs"/>
              </a:defRPr>
            </a:lvl1pPr>
          </a:lstStyle>
          <a:p>
            <a:pPr defTabSz="913758"/>
            <a:fld id="{59CC5D5E-F730-4E72-844C-E150E4EF4584}" type="datetimeFigureOut">
              <a:rPr lang="en-US" smtClean="0">
                <a:cs typeface="MS Gothic"/>
              </a:rPr>
              <a:pPr defTabSz="913758"/>
              <a:t>1/2/14</a:t>
            </a:fld>
            <a:endParaRPr lang="en-US">
              <a:cs typeface="MS Gothic"/>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07" tIns="45704" rIns="91407" bIns="45704" numCol="1" anchor="t" anchorCtr="0" compatLnSpc="1">
            <a:prstTxWarp prst="textNoShape">
              <a:avLst/>
            </a:prstTxWarp>
          </a:bodyPr>
          <a:lstStyle>
            <a:lvl1pPr>
              <a:defRPr>
                <a:solidFill>
                  <a:srgbClr val="000000"/>
                </a:solidFill>
                <a:latin typeface="Times New Roman" pitchFamily="18" charset="0"/>
                <a:ea typeface="MS Gothic" pitchFamily="49" charset="-128"/>
                <a:cs typeface="+mn-cs"/>
              </a:defRPr>
            </a:lvl1pPr>
          </a:lstStyle>
          <a:p>
            <a:pPr defTabSz="913758"/>
            <a:endParaRPr lang="en-US">
              <a:cs typeface="MS Gothic"/>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07" tIns="45704" rIns="91407" bIns="45704" numCol="1" anchor="t" anchorCtr="0" compatLnSpc="1">
            <a:prstTxWarp prst="textNoShape">
              <a:avLst/>
            </a:prstTxWarp>
          </a:bodyPr>
          <a:lstStyle>
            <a:lvl1pPr>
              <a:defRPr>
                <a:solidFill>
                  <a:srgbClr val="000000"/>
                </a:solidFill>
                <a:ea typeface="MS Gothic" charset="0"/>
                <a:cs typeface="MS Gothic" charset="0"/>
              </a:defRPr>
            </a:lvl1pPr>
          </a:lstStyle>
          <a:p>
            <a:pPr defTabSz="913758"/>
            <a:fld id="{6A0C2AB5-FF68-48AF-B687-119A0A47367C}" type="slidenum">
              <a:rPr lang="en-US" smtClean="0">
                <a:latin typeface="Times New Roman"/>
              </a:rPr>
              <a:pPr defTabSz="913758"/>
              <a:t>‹#›</a:t>
            </a:fld>
            <a:endParaRPr lang="en-US">
              <a:latin typeface="Times New Roman"/>
            </a:endParaRPr>
          </a:p>
        </p:txBody>
      </p:sp>
    </p:spTree>
    <p:extLst>
      <p:ext uri="{BB962C8B-B14F-4D97-AF65-F5344CB8AC3E}">
        <p14:creationId xmlns:p14="http://schemas.microsoft.com/office/powerpoint/2010/main" val="36883329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17379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79002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90446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24850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97444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14397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22455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17586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2993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14D510-9990-0E46-9620-A707329ED9C2}" type="datetimeFigureOut">
              <a:rPr lang="en-US" smtClean="0"/>
              <a:t>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2868355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5154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75626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a:solidFill>
                  <a:prstClr val="black">
                    <a:tint val="75000"/>
                  </a:prstClr>
                </a:solidFill>
                <a:latin typeface="Calibri"/>
              </a:rPr>
              <a:pPr/>
              <a:t>‹#›</a:t>
            </a:fld>
            <a:endParaRPr lang="en-US">
              <a:solidFill>
                <a:prstClr val="black">
                  <a:tint val="75000"/>
                </a:prstClr>
              </a:solidFill>
              <a:latin typeface="Calibri"/>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6073844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622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86400" y="19812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86400" y="41148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solidFill>
                <a:prstClr val="black">
                  <a:tint val="75000"/>
                </a:prstClr>
              </a:solidFill>
              <a:latin typeface="Calibri"/>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Rectangle 6"/>
          <p:cNvSpPr>
            <a:spLocks noGrp="1" noChangeArrowheads="1"/>
          </p:cNvSpPr>
          <p:nvPr>
            <p:ph type="sldNum" sz="quarter" idx="12"/>
          </p:nvPr>
        </p:nvSpPr>
        <p:spPr/>
        <p:txBody>
          <a:bodyPr/>
          <a:lstStyle>
            <a:lvl1pPr>
              <a:defRPr/>
            </a:lvl1pPr>
          </a:lstStyle>
          <a:p>
            <a:pPr>
              <a:defRPr/>
            </a:pPr>
            <a:fld id="{F74F6BC5-C5E7-AA48-8081-FA9E0BA25D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39259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solidFill>
                <a:prstClr val="black">
                  <a:tint val="75000"/>
                </a:prstClr>
              </a:solidFill>
            </a:endParaRPr>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solidFill>
                <a:prstClr val="black">
                  <a:tint val="75000"/>
                </a:prstClr>
              </a:solidFill>
            </a:endParaRPr>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7523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14D510-9990-0E46-9620-A707329ED9C2}" type="datetimeFigureOut">
              <a:rPr lang="en-US" smtClean="0"/>
              <a:t>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282744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503323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4D510-9990-0E46-9620-A707329ED9C2}" type="datetimeFigureOut">
              <a:rPr lang="en-US" smtClean="0"/>
              <a:t>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1029844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4D510-9990-0E46-9620-A707329ED9C2}" type="datetimeFigureOut">
              <a:rPr lang="en-US" smtClean="0"/>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1448591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4D510-9990-0E46-9620-A707329ED9C2}" type="datetimeFigureOut">
              <a:rPr lang="en-US" smtClean="0"/>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2907725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4D510-9990-0E46-9620-A707329ED9C2}"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4198640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4D510-9990-0E46-9620-A707329ED9C2}"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EA9D8-16E2-CD4E-935B-3D2137CC41EA}" type="slidenum">
              <a:rPr lang="en-US" smtClean="0"/>
              <a:t>‹#›</a:t>
            </a:fld>
            <a:endParaRPr lang="en-US"/>
          </a:p>
        </p:txBody>
      </p:sp>
    </p:spTree>
    <p:extLst>
      <p:ext uri="{BB962C8B-B14F-4D97-AF65-F5344CB8AC3E}">
        <p14:creationId xmlns:p14="http://schemas.microsoft.com/office/powerpoint/2010/main" val="4132953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46074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017945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723903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4202271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8" name="Rectangle 1029"/>
          <p:cNvSpPr>
            <a:spLocks noGrp="1" noChangeArrowheads="1"/>
          </p:cNvSpPr>
          <p:nvPr>
            <p:ph type="ftr" sz="quarter" idx="11"/>
          </p:nvPr>
        </p:nvSpPr>
        <p:spPr>
          <a:ln/>
        </p:spPr>
        <p:txBody>
          <a:bodyPr/>
          <a:lstStyle>
            <a:lvl1pPr>
              <a:defRPr/>
            </a:lvl1pPr>
          </a:lstStyle>
          <a:p>
            <a:endParaRPr lang="en-US"/>
          </a:p>
        </p:txBody>
      </p:sp>
      <p:sp>
        <p:nvSpPr>
          <p:cNvPr id="9"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09717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804598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4" name="Rectangle 1029"/>
          <p:cNvSpPr>
            <a:spLocks noGrp="1" noChangeArrowheads="1"/>
          </p:cNvSpPr>
          <p:nvPr>
            <p:ph type="ftr" sz="quarter" idx="11"/>
          </p:nvPr>
        </p:nvSpPr>
        <p:spPr>
          <a:ln/>
        </p:spPr>
        <p:txBody>
          <a:bodyPr/>
          <a:lstStyle>
            <a:lvl1pPr>
              <a:defRPr/>
            </a:lvl1pPr>
          </a:lstStyle>
          <a:p>
            <a:endParaRPr lang="en-US"/>
          </a:p>
        </p:txBody>
      </p:sp>
      <p:sp>
        <p:nvSpPr>
          <p:cNvPr id="5"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88662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3" name="Rectangle 1029"/>
          <p:cNvSpPr>
            <a:spLocks noGrp="1" noChangeArrowheads="1"/>
          </p:cNvSpPr>
          <p:nvPr>
            <p:ph type="ftr" sz="quarter" idx="11"/>
          </p:nvPr>
        </p:nvSpPr>
        <p:spPr>
          <a:ln/>
        </p:spPr>
        <p:txBody>
          <a:bodyPr/>
          <a:lstStyle>
            <a:lvl1pPr>
              <a:defRPr/>
            </a:lvl1pPr>
          </a:lstStyle>
          <a:p>
            <a:endParaRPr lang="en-US"/>
          </a:p>
        </p:txBody>
      </p:sp>
      <p:sp>
        <p:nvSpPr>
          <p:cNvPr id="4"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670004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70361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529998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533479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639050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fld id="{D986A166-D7F5-4637-AA74-189825C1B3D5}" type="datetimeFigureOut">
              <a:rPr lang="en-US" smtClean="0"/>
              <a:pPr/>
              <a:t>1/2/14</a:t>
            </a:fld>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882182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503323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804598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3951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39512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04902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61311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869401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781425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122581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75946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4151899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C0A3980-8750-4693-840C-7436B1639962}" type="slidenum">
              <a:rPr lang="en-US" smtClean="0"/>
              <a:pPr>
                <a:defRPr/>
              </a:pPr>
              <a:t>‹#›</a:t>
            </a:fld>
            <a:endParaRPr lang="en-US"/>
          </a:p>
        </p:txBody>
      </p:sp>
    </p:spTree>
    <p:extLst>
      <p:ext uri="{BB962C8B-B14F-4D97-AF65-F5344CB8AC3E}">
        <p14:creationId xmlns:p14="http://schemas.microsoft.com/office/powerpoint/2010/main" val="2621886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57AADB9-9BDD-4807-98A2-FE7A0559CEE8}" type="slidenum">
              <a:rPr lang="en-US" smtClean="0"/>
              <a:pPr>
                <a:defRPr/>
              </a:pPr>
              <a:t>‹#›</a:t>
            </a:fld>
            <a:endParaRPr lang="en-US"/>
          </a:p>
        </p:txBody>
      </p:sp>
    </p:spTree>
    <p:extLst>
      <p:ext uri="{BB962C8B-B14F-4D97-AF65-F5344CB8AC3E}">
        <p14:creationId xmlns:p14="http://schemas.microsoft.com/office/powerpoint/2010/main" val="636893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0728" name="Rectangle 8"/>
          <p:cNvSpPr>
            <a:spLocks noGrp="1" noChangeArrowheads="1"/>
          </p:cNvSpPr>
          <p:nvPr>
            <p:ph type="subTitle" idx="1"/>
          </p:nvPr>
        </p:nvSpPr>
        <p:spPr>
          <a:xfrm>
            <a:off x="4673600" y="2927350"/>
            <a:ext cx="40132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307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fld id="{D986A166-D7F5-4637-AA74-189825C1B3D5}" type="datetimeFigureOut">
              <a:rPr lang="en-US" smtClean="0"/>
              <a:pPr/>
              <a:t>1/2/14</a:t>
            </a:fld>
            <a:endParaRPr lang="en-US"/>
          </a:p>
        </p:txBody>
      </p:sp>
      <p:sp>
        <p:nvSpPr>
          <p:cNvPr id="11" name="Rectangle 10"/>
          <p:cNvSpPr>
            <a:spLocks noGrp="1" noChangeArrowheads="1"/>
          </p:cNvSpPr>
          <p:nvPr>
            <p:ph type="ftr" sz="quarter" idx="11"/>
          </p:nvPr>
        </p:nvSpPr>
        <p:spPr/>
        <p:txBody>
          <a:bodyPr/>
          <a:lstStyle>
            <a:lvl1pPr algn="r">
              <a:defRPr/>
            </a:lvl1pPr>
          </a:lstStyle>
          <a:p>
            <a:endParaRPr lang="en-US"/>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41378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049022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960598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9459836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78105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8" name="Rectangle 12"/>
          <p:cNvSpPr>
            <a:spLocks noGrp="1" noChangeArrowheads="1"/>
          </p:cNvSpPr>
          <p:nvPr>
            <p:ph type="ftr" sz="quarter" idx="11"/>
          </p:nvPr>
        </p:nvSpPr>
        <p:spPr>
          <a:ln/>
        </p:spPr>
        <p:txBody>
          <a:bodyPr/>
          <a:lstStyle>
            <a:lvl1pPr>
              <a:defRPr/>
            </a:lvl1pPr>
          </a:lstStyle>
          <a:p>
            <a:endParaRPr lang="en-US"/>
          </a:p>
        </p:txBody>
      </p:sp>
      <p:sp>
        <p:nvSpPr>
          <p:cNvPr id="9"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3063982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4" name="Rectangle 12"/>
          <p:cNvSpPr>
            <a:spLocks noGrp="1" noChangeArrowheads="1"/>
          </p:cNvSpPr>
          <p:nvPr>
            <p:ph type="ftr" sz="quarter" idx="11"/>
          </p:nvPr>
        </p:nvSpPr>
        <p:spPr>
          <a:ln/>
        </p:spPr>
        <p:txBody>
          <a:bodyPr/>
          <a:lstStyle>
            <a:lvl1pPr>
              <a:defRPr/>
            </a:lvl1pPr>
          </a:lstStyle>
          <a:p>
            <a:endParaRPr lang="en-US"/>
          </a:p>
        </p:txBody>
      </p:sp>
      <p:sp>
        <p:nvSpPr>
          <p:cNvPr id="5"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28617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3" name="Rectangle 12"/>
          <p:cNvSpPr>
            <a:spLocks noGrp="1" noChangeArrowheads="1"/>
          </p:cNvSpPr>
          <p:nvPr>
            <p:ph type="ftr" sz="quarter" idx="11"/>
          </p:nvPr>
        </p:nvSpPr>
        <p:spPr>
          <a:ln/>
        </p:spPr>
        <p:txBody>
          <a:bodyPr/>
          <a:lstStyle>
            <a:lvl1pPr>
              <a:defRPr/>
            </a:lvl1pPr>
          </a:lstStyle>
          <a:p>
            <a:endParaRPr lang="en-US"/>
          </a:p>
        </p:txBody>
      </p:sp>
      <p:sp>
        <p:nvSpPr>
          <p:cNvPr id="4"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688253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4224140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1781553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929650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4527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613114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460746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017945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723903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4202271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8" name="Rectangle 1029"/>
          <p:cNvSpPr>
            <a:spLocks noGrp="1" noChangeArrowheads="1"/>
          </p:cNvSpPr>
          <p:nvPr>
            <p:ph type="ftr" sz="quarter" idx="11"/>
          </p:nvPr>
        </p:nvSpPr>
        <p:spPr>
          <a:ln/>
        </p:spPr>
        <p:txBody>
          <a:bodyPr/>
          <a:lstStyle>
            <a:lvl1pPr>
              <a:defRPr/>
            </a:lvl1pPr>
          </a:lstStyle>
          <a:p>
            <a:endParaRPr lang="en-US"/>
          </a:p>
        </p:txBody>
      </p:sp>
      <p:sp>
        <p:nvSpPr>
          <p:cNvPr id="9"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097176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4" name="Rectangle 1029"/>
          <p:cNvSpPr>
            <a:spLocks noGrp="1" noChangeArrowheads="1"/>
          </p:cNvSpPr>
          <p:nvPr>
            <p:ph type="ftr" sz="quarter" idx="11"/>
          </p:nvPr>
        </p:nvSpPr>
        <p:spPr>
          <a:ln/>
        </p:spPr>
        <p:txBody>
          <a:bodyPr/>
          <a:lstStyle>
            <a:lvl1pPr>
              <a:defRPr/>
            </a:lvl1pPr>
          </a:lstStyle>
          <a:p>
            <a:endParaRPr lang="en-US"/>
          </a:p>
        </p:txBody>
      </p:sp>
      <p:sp>
        <p:nvSpPr>
          <p:cNvPr id="5"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88662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3" name="Rectangle 1029"/>
          <p:cNvSpPr>
            <a:spLocks noGrp="1" noChangeArrowheads="1"/>
          </p:cNvSpPr>
          <p:nvPr>
            <p:ph type="ftr" sz="quarter" idx="11"/>
          </p:nvPr>
        </p:nvSpPr>
        <p:spPr>
          <a:ln/>
        </p:spPr>
        <p:txBody>
          <a:bodyPr/>
          <a:lstStyle>
            <a:lvl1pPr>
              <a:defRPr/>
            </a:lvl1pPr>
          </a:lstStyle>
          <a:p>
            <a:endParaRPr lang="en-US"/>
          </a:p>
        </p:txBody>
      </p:sp>
      <p:sp>
        <p:nvSpPr>
          <p:cNvPr id="4"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670004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703613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529998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53347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8694013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639050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D986A166-D7F5-4637-AA74-189825C1B3D5}" type="datetimeFigureOut">
              <a:rPr lang="en-US" smtClean="0"/>
              <a:pPr/>
              <a:t>1/2/14</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eaLnBrk="0" hangingPunct="0">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394365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D986A166-D7F5-4637-AA74-189825C1B3D5}"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5816481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fld id="{D986A166-D7F5-4637-AA74-189825C1B3D5}" type="datetimeFigureOut">
              <a:rPr lang="en-US" smtClean="0"/>
              <a:pPr/>
              <a:t>1/2/14</a:t>
            </a:fld>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882182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503323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8045982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395122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0490228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61311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86940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781425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781425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122581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759461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4151899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C0A3980-8750-4693-840C-7436B1639962}" type="slidenum">
              <a:rPr lang="en-US" smtClean="0"/>
              <a:pPr>
                <a:defRPr/>
              </a:pPr>
              <a:t>‹#›</a:t>
            </a:fld>
            <a:endParaRPr lang="en-US"/>
          </a:p>
        </p:txBody>
      </p:sp>
    </p:spTree>
    <p:extLst>
      <p:ext uri="{BB962C8B-B14F-4D97-AF65-F5344CB8AC3E}">
        <p14:creationId xmlns:p14="http://schemas.microsoft.com/office/powerpoint/2010/main" val="2621886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57AADB9-9BDD-4807-98A2-FE7A0559CEE8}" type="slidenum">
              <a:rPr lang="en-US" smtClean="0"/>
              <a:pPr>
                <a:defRPr/>
              </a:pPr>
              <a:t>‹#›</a:t>
            </a:fld>
            <a:endParaRPr lang="en-US"/>
          </a:p>
        </p:txBody>
      </p:sp>
    </p:spTree>
    <p:extLst>
      <p:ext uri="{BB962C8B-B14F-4D97-AF65-F5344CB8AC3E}">
        <p14:creationId xmlns:p14="http://schemas.microsoft.com/office/powerpoint/2010/main" val="636893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460746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0179454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7239032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420227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122581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8" name="Rectangle 1029"/>
          <p:cNvSpPr>
            <a:spLocks noGrp="1" noChangeArrowheads="1"/>
          </p:cNvSpPr>
          <p:nvPr>
            <p:ph type="ftr" sz="quarter" idx="11"/>
          </p:nvPr>
        </p:nvSpPr>
        <p:spPr>
          <a:ln/>
        </p:spPr>
        <p:txBody>
          <a:bodyPr/>
          <a:lstStyle>
            <a:lvl1pPr>
              <a:defRPr/>
            </a:lvl1pPr>
          </a:lstStyle>
          <a:p>
            <a:endParaRPr lang="en-US"/>
          </a:p>
        </p:txBody>
      </p:sp>
      <p:sp>
        <p:nvSpPr>
          <p:cNvPr id="9"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0971763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4" name="Rectangle 1029"/>
          <p:cNvSpPr>
            <a:spLocks noGrp="1" noChangeArrowheads="1"/>
          </p:cNvSpPr>
          <p:nvPr>
            <p:ph type="ftr" sz="quarter" idx="11"/>
          </p:nvPr>
        </p:nvSpPr>
        <p:spPr>
          <a:ln/>
        </p:spPr>
        <p:txBody>
          <a:bodyPr/>
          <a:lstStyle>
            <a:lvl1pPr>
              <a:defRPr/>
            </a:lvl1pPr>
          </a:lstStyle>
          <a:p>
            <a:endParaRPr lang="en-US"/>
          </a:p>
        </p:txBody>
      </p:sp>
      <p:sp>
        <p:nvSpPr>
          <p:cNvPr id="5"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788662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3" name="Rectangle 1029"/>
          <p:cNvSpPr>
            <a:spLocks noGrp="1" noChangeArrowheads="1"/>
          </p:cNvSpPr>
          <p:nvPr>
            <p:ph type="ftr" sz="quarter" idx="11"/>
          </p:nvPr>
        </p:nvSpPr>
        <p:spPr>
          <a:ln/>
        </p:spPr>
        <p:txBody>
          <a:bodyPr/>
          <a:lstStyle>
            <a:lvl1pPr>
              <a:defRPr/>
            </a:lvl1pPr>
          </a:lstStyle>
          <a:p>
            <a:endParaRPr lang="en-US"/>
          </a:p>
        </p:txBody>
      </p:sp>
      <p:sp>
        <p:nvSpPr>
          <p:cNvPr id="4"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36700045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7036139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6" name="Rectangle 1029"/>
          <p:cNvSpPr>
            <a:spLocks noGrp="1" noChangeArrowheads="1"/>
          </p:cNvSpPr>
          <p:nvPr>
            <p:ph type="ftr" sz="quarter" idx="11"/>
          </p:nvPr>
        </p:nvSpPr>
        <p:spPr>
          <a:ln/>
        </p:spPr>
        <p:txBody>
          <a:bodyPr/>
          <a:lstStyle>
            <a:lvl1pPr>
              <a:defRPr/>
            </a:lvl1pPr>
          </a:lstStyle>
          <a:p>
            <a:endParaRPr lang="en-US"/>
          </a:p>
        </p:txBody>
      </p:sp>
      <p:sp>
        <p:nvSpPr>
          <p:cNvPr id="7"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529998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1533479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D986A166-D7F5-4637-AA74-189825C1B3D5}" type="datetimeFigureOut">
              <a:rPr lang="en-US" smtClean="0"/>
              <a:pPr/>
              <a:t>1/2/14</a:t>
            </a:fld>
            <a:endParaRPr lang="en-US"/>
          </a:p>
        </p:txBody>
      </p:sp>
      <p:sp>
        <p:nvSpPr>
          <p:cNvPr id="5" name="Rectangle 1029"/>
          <p:cNvSpPr>
            <a:spLocks noGrp="1" noChangeArrowheads="1"/>
          </p:cNvSpPr>
          <p:nvPr>
            <p:ph type="ftr" sz="quarter" idx="11"/>
          </p:nvPr>
        </p:nvSpPr>
        <p:spPr>
          <a:ln/>
        </p:spPr>
        <p:txBody>
          <a:bodyPr/>
          <a:lstStyle>
            <a:lvl1pPr>
              <a:defRPr/>
            </a:lvl1pPr>
          </a:lstStyle>
          <a:p>
            <a:endParaRPr lang="en-US"/>
          </a:p>
        </p:txBody>
      </p:sp>
      <p:sp>
        <p:nvSpPr>
          <p:cNvPr id="6" name="Rectangle 1030"/>
          <p:cNvSpPr>
            <a:spLocks noGrp="1" noChangeArrowheads="1"/>
          </p:cNvSpPr>
          <p:nvPr>
            <p:ph type="sldNum" sz="quarter" idx="12"/>
          </p:nvPr>
        </p:nvSpPr>
        <p:spPr>
          <a:ln/>
        </p:spPr>
        <p:txBody>
          <a:bodyPr/>
          <a:lstStyle>
            <a:lvl1pPr>
              <a:defRPr/>
            </a:lvl1pPr>
          </a:lstStyle>
          <a:p>
            <a:fld id="{BC55CDA1-3139-441D-9346-6E16B81B5056}" type="slidenum">
              <a:rPr lang="en-US" smtClean="0"/>
              <a:pPr/>
              <a:t>‹#›</a:t>
            </a:fld>
            <a:endParaRPr lang="en-US"/>
          </a:p>
        </p:txBody>
      </p:sp>
    </p:spTree>
    <p:extLst>
      <p:ext uri="{BB962C8B-B14F-4D97-AF65-F5344CB8AC3E}">
        <p14:creationId xmlns:p14="http://schemas.microsoft.com/office/powerpoint/2010/main" val="26390508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5F456A0B-A255-0F42-9E76-F658F4668ABD}" type="slidenum">
              <a:rPr lang="en-US"/>
              <a:pPr>
                <a:defRPr/>
              </a:pPr>
              <a:t>‹#›</a:t>
            </a:fld>
            <a:endParaRPr lang="en-US"/>
          </a:p>
        </p:txBody>
      </p:sp>
    </p:spTree>
    <p:extLst>
      <p:ext uri="{BB962C8B-B14F-4D97-AF65-F5344CB8AC3E}">
        <p14:creationId xmlns:p14="http://schemas.microsoft.com/office/powerpoint/2010/main" val="2484353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1BF0E48-C323-4940-B0E7-187CB3B04D4E}" type="slidenum">
              <a:rPr lang="en-US"/>
              <a:pPr>
                <a:defRPr/>
              </a:pPr>
              <a:t>‹#›</a:t>
            </a:fld>
            <a:endParaRPr lang="en-US"/>
          </a:p>
        </p:txBody>
      </p:sp>
    </p:spTree>
    <p:extLst>
      <p:ext uri="{BB962C8B-B14F-4D97-AF65-F5344CB8AC3E}">
        <p14:creationId xmlns:p14="http://schemas.microsoft.com/office/powerpoint/2010/main" val="2245271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C762E24-34C2-5042-BF0C-C5B168365549}" type="slidenum">
              <a:rPr lang="en-US"/>
              <a:pPr>
                <a:defRPr/>
              </a:pPr>
              <a:t>‹#›</a:t>
            </a:fld>
            <a:endParaRPr lang="en-US"/>
          </a:p>
        </p:txBody>
      </p:sp>
    </p:spTree>
    <p:extLst>
      <p:ext uri="{BB962C8B-B14F-4D97-AF65-F5344CB8AC3E}">
        <p14:creationId xmlns:p14="http://schemas.microsoft.com/office/powerpoint/2010/main" val="17908457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10.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theme" Target="../theme/theme11.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theme" Target="../theme/theme15.xml"/><Relationship Id="rId3"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Relationship Id="rId14" Type="http://schemas.openxmlformats.org/officeDocument/2006/relationships/slideLayout" Target="../slideLayouts/slideLayout169.xml"/><Relationship Id="rId15" Type="http://schemas.openxmlformats.org/officeDocument/2006/relationships/theme" Target="../theme/theme16.xml"/><Relationship Id="rId16" Type="http://schemas.openxmlformats.org/officeDocument/2006/relationships/image" Target="../media/image3.jpe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slideLayout" Target="../slideLayouts/slideLayout184.xml"/><Relationship Id="rId15" Type="http://schemas.openxmlformats.org/officeDocument/2006/relationships/theme" Target="../theme/theme18.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theme" Target="../theme/theme8.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fld id="{D986A166-D7F5-4637-AA74-189825C1B3D5}" type="datetimeFigureOut">
              <a:rPr lang="en-US" smtClean="0"/>
              <a:pPr/>
              <a:t>1/2/14</a:t>
            </a:fld>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fld id="{BC55CDA1-3139-441D-9346-6E16B81B5056}" type="slidenum">
              <a:rPr lang="en-US" smtClean="0"/>
              <a:pPr/>
              <a:t>‹#›</a:t>
            </a:fld>
            <a:endParaRPr lang="en-US"/>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697"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DD842F0E-6C93-1A46-97AC-8C34F75B4CF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14695"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680328"/>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fontAlgn="base">
              <a:spcAft>
                <a:spcPct val="0"/>
              </a:spcAft>
              <a:defRPr/>
            </a:pPr>
            <a:fld id="{A4F38EA4-DDC6-A447-A77B-D74D86107ECE}" type="slidenum">
              <a:rPr lang="en-US">
                <a:solidFill>
                  <a:srgbClr val="FFFFCC"/>
                </a:solidFill>
                <a:ea typeface="ＭＳ Ｐゴシック" charset="0"/>
                <a:cs typeface="ＭＳ Ｐゴシック" charset="0"/>
              </a:rPr>
              <a:pPr fontAlgn="base">
                <a:spcAft>
                  <a:spcPct val="0"/>
                </a:spcAft>
                <a:defRPr/>
              </a:pPr>
              <a:t>‹#›</a:t>
            </a:fld>
            <a:endParaRPr lang="en-US">
              <a:solidFill>
                <a:srgbClr val="FFFFCC"/>
              </a:solidFill>
              <a:ea typeface="ＭＳ Ｐゴシック" charset="0"/>
              <a:cs typeface="ＭＳ Ｐゴシック" charset="0"/>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353606"/>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eaLnBrk="0" fontAlgn="base" hangingPunct="0">
              <a:spcBef>
                <a:spcPct val="0"/>
              </a:spcBef>
              <a:spcAft>
                <a:spcPct val="0"/>
              </a:spcAft>
              <a:defRPr/>
            </a:pPr>
            <a:fld id="{C341F2CC-D3B3-F144-B4F9-EDF2CA31FE0B}" type="slidenum">
              <a:rPr lang="en-US">
                <a:ea typeface="ＭＳ Ｐゴシック" charset="0"/>
              </a:rPr>
              <a:pPr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02369945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fontAlgn="base">
              <a:spcBef>
                <a:spcPct val="0"/>
              </a:spcBef>
              <a:spcAft>
                <a:spcPct val="0"/>
              </a:spcAft>
              <a:defRPr/>
            </a:pPr>
            <a:fld id="{575E5A89-9FBE-534A-85BA-5AC50E5A7A6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6599689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xmlns:p14="http://schemas.microsoft.com/office/powerpoint/2010/mai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22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483E146A-8419-104E-9E7C-5D23A00F1E8E}" type="datetimeFigureOut">
              <a:rPr lang="en-US"/>
              <a:pPr>
                <a:defRPr/>
              </a:pPr>
              <a:t>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2BBB1D44-ED39-5145-A6AB-4F23C8FBFFF0}" type="slidenum">
              <a:rPr lang="en-US"/>
              <a:pPr>
                <a:defRPr/>
              </a:pPr>
              <a:t>‹#›</a:t>
            </a:fld>
            <a:endParaRPr lang="en-US"/>
          </a:p>
        </p:txBody>
      </p:sp>
    </p:spTree>
    <p:extLst>
      <p:ext uri="{BB962C8B-B14F-4D97-AF65-F5344CB8AC3E}">
        <p14:creationId xmlns:p14="http://schemas.microsoft.com/office/powerpoint/2010/main" val="108580536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fontAlgn="base">
              <a:spcBef>
                <a:spcPct val="0"/>
              </a:spcBef>
              <a:spcAft>
                <a:spcPct val="0"/>
              </a:spcAft>
              <a:defRPr/>
            </a:pPr>
            <a:fld id="{3EB8270C-45FA-FF46-83BF-3C631109598F}" type="slidenum">
              <a:rPr lang="en-GB">
                <a:latin typeface="Times New Roman" charset="0"/>
                <a:ea typeface="ＭＳ Ｐゴシック" charset="0"/>
              </a:rPr>
              <a:pPr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221279751"/>
      </p:ext>
    </p:extLst>
  </p:cSld>
  <p:clrMap bg1="lt1" tx1="dk1" bg2="lt2" tx2="dk2" accent1="accent1" accent2="accent2" accent3="accent3" accent4="accent4" accent5="accent5" accent6="accent6" hlink="hlink" folHlink="folHlink"/>
  <p:sldLayoutIdLst>
    <p:sldLayoutId id="214748384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Lucida Sans Unicode"/>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1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latin typeface="Lucida Sans Unicode"/>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F3029076-6BF7-4D61-A6E8-340A83CBBCD7}" type="datetimeFigureOut">
              <a:rPr lang="en-US" smtClean="0">
                <a:solidFill>
                  <a:prstClr val="black"/>
                </a:solidFill>
                <a:latin typeface="Lucida Sans Unicode"/>
              </a:rPr>
              <a:pPr/>
              <a:t>1/2/14</a:t>
            </a:fld>
            <a:endParaRPr lang="en-US">
              <a:solidFill>
                <a:prstClr val="black"/>
              </a:solidFill>
              <a:latin typeface="Lucida Sans Unicode"/>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solidFill>
                <a:prstClr val="black"/>
              </a:solidFill>
              <a:latin typeface="Lucida Sans Unicode"/>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65105C32-0BF5-4CF5-B87A-B2CA04995DF6}" type="slidenum">
              <a:rPr lang="en-US" smtClean="0">
                <a:solidFill>
                  <a:prstClr val="black"/>
                </a:solidFill>
                <a:latin typeface="Lucida Sans Unicode"/>
              </a:rPr>
              <a:pPr/>
              <a:t>‹#›</a:t>
            </a:fld>
            <a:endParaRPr lang="en-US">
              <a:solidFill>
                <a:prstClr val="black"/>
              </a:solidFill>
              <a:latin typeface="Lucida Sans Unicode"/>
            </a:endParaRPr>
          </a:p>
        </p:txBody>
      </p:sp>
    </p:spTree>
    <p:extLst>
      <p:ext uri="{BB962C8B-B14F-4D97-AF65-F5344CB8AC3E}">
        <p14:creationId xmlns:p14="http://schemas.microsoft.com/office/powerpoint/2010/main" val="129366025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913758"/>
            <a:endParaRPr lang="en-US">
              <a:solidFill>
                <a:srgbClr val="000000"/>
              </a:solidFill>
              <a:latin typeface="Times New Roman"/>
              <a:ea typeface="MS Gothic" charset="0"/>
              <a:cs typeface="MS Gothic" charset="0"/>
            </a:endParaRPr>
          </a:p>
        </p:txBody>
      </p:sp>
      <p:sp>
        <p:nvSpPr>
          <p:cNvPr id="1026" name="Text Box 2"/>
          <p:cNvSpPr txBox="1">
            <a:spLocks noChangeArrowheads="1"/>
          </p:cNvSpPr>
          <p:nvPr/>
        </p:nvSpPr>
        <p:spPr bwMode="auto">
          <a:xfrm>
            <a:off x="757578" y="6562207"/>
            <a:ext cx="877212" cy="223285"/>
          </a:xfrm>
          <a:prstGeom prst="rect">
            <a:avLst/>
          </a:prstGeom>
          <a:noFill/>
          <a:ln w="9525">
            <a:noFill/>
            <a:round/>
            <a:headEnd/>
            <a:tailEnd/>
          </a:ln>
          <a:effectLst/>
        </p:spPr>
        <p:txBody>
          <a:bodyPr wrap="none" lIns="80736" tIns="41983" rIns="80736" bIns="4198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MS PGothic" charset="0"/>
              </a:defRPr>
            </a:lvl1pPr>
            <a:lvl2pPr marL="742950" indent="-28575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2pPr>
            <a:lvl3pPr marL="11430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3pPr>
            <a:lvl4pPr marL="16002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4pPr>
            <a:lvl5pPr marL="2057400" indent="-228600"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MS PGothic" charset="0"/>
                <a:cs typeface="MS PGothic" charset="0"/>
              </a:defRPr>
            </a:lvl9pPr>
          </a:lstStyle>
          <a:p>
            <a:pPr algn="ctr" defTabSz="913758" eaLnBrk="1" hangingPunct="1">
              <a:spcBef>
                <a:spcPts val="500"/>
              </a:spcBef>
              <a:buClr>
                <a:srgbClr val="FFFFFF"/>
              </a:buClr>
              <a:buFont typeface="Arial" charset="0"/>
              <a:buNone/>
              <a:defRPr/>
            </a:pPr>
            <a:r>
              <a:rPr lang="en-GB" sz="800" b="1" smtClean="0">
                <a:solidFill>
                  <a:srgbClr val="FFFFFF"/>
                </a:solidFill>
                <a:latin typeface="Arial" charset="0"/>
                <a:ea typeface="MS Gothic" charset="0"/>
                <a:cs typeface="MS Gothic" charset="0"/>
              </a:rPr>
              <a:t>© </a:t>
            </a:r>
            <a:r>
              <a:rPr lang="en-GB" sz="900" b="1" smtClean="0">
                <a:solidFill>
                  <a:srgbClr val="FFFFFF"/>
                </a:solidFill>
                <a:latin typeface="Arial" charset="0"/>
                <a:ea typeface="MS Gothic" charset="0"/>
                <a:cs typeface="MS Gothic" charset="0"/>
              </a:rPr>
              <a:t>2006</a:t>
            </a:r>
            <a:r>
              <a:rPr lang="en-GB" sz="800" b="1" smtClean="0">
                <a:solidFill>
                  <a:srgbClr val="FFFFFF"/>
                </a:solidFill>
                <a:latin typeface="Arial" charset="0"/>
                <a:ea typeface="MS Gothic" charset="0"/>
                <a:cs typeface="MS Gothic" charset="0"/>
              </a:rPr>
              <a:t> TBBMI</a:t>
            </a:r>
          </a:p>
        </p:txBody>
      </p:sp>
      <p:sp>
        <p:nvSpPr>
          <p:cNvPr id="49156" name="Rectangle 3"/>
          <p:cNvSpPr>
            <a:spLocks noChangeArrowheads="1"/>
          </p:cNvSpPr>
          <p:nvPr/>
        </p:nvSpPr>
        <p:spPr bwMode="auto">
          <a:xfrm>
            <a:off x="7848484" y="6547126"/>
            <a:ext cx="665402" cy="2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913758">
              <a:buClr>
                <a:srgbClr val="FFFFFF"/>
              </a:buClr>
              <a:buFont typeface="Comic Sans MS" charset="0"/>
              <a:buNone/>
              <a:tabLst>
                <a:tab pos="0" algn="l"/>
                <a:tab pos="818862" algn="l"/>
                <a:tab pos="1639312" algn="l"/>
                <a:tab pos="2459762" algn="l"/>
                <a:tab pos="3280212" algn="l"/>
                <a:tab pos="4100661" algn="l"/>
                <a:tab pos="4921111" algn="l"/>
                <a:tab pos="5741561" algn="l"/>
                <a:tab pos="6562011" algn="l"/>
                <a:tab pos="7382461" algn="l"/>
                <a:tab pos="8202910" algn="l"/>
                <a:tab pos="9021773" algn="l"/>
              </a:tabLst>
            </a:pPr>
            <a:r>
              <a:rPr lang="en-GB" sz="900" b="1">
                <a:solidFill>
                  <a:srgbClr val="FFFFFF"/>
                </a:solidFill>
                <a:latin typeface="Comic Sans MS" charset="0"/>
                <a:ea typeface="MS Gothic" charset="0"/>
                <a:cs typeface="MS Gothic" charset="0"/>
              </a:rPr>
              <a:t>9.65.08.</a:t>
            </a:r>
          </a:p>
        </p:txBody>
      </p:sp>
      <p:sp>
        <p:nvSpPr>
          <p:cNvPr id="49157" name="Rectangle 4"/>
          <p:cNvSpPr>
            <a:spLocks noChangeArrowheads="1"/>
          </p:cNvSpPr>
          <p:nvPr/>
        </p:nvSpPr>
        <p:spPr bwMode="auto">
          <a:xfrm>
            <a:off x="461966" y="106363"/>
            <a:ext cx="4060825" cy="99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73" tIns="45536" rIns="91073" bIns="45536">
            <a:spAutoFit/>
          </a:bodyPr>
          <a:lstStyle/>
          <a:p>
            <a:pPr defTabSz="913758">
              <a:lnSpc>
                <a:spcPct val="125000"/>
              </a:lnSpc>
              <a:spcBef>
                <a:spcPts val="1350"/>
              </a:spcBef>
              <a:buClr>
                <a:srgbClr val="FFFF00"/>
              </a:buClr>
              <a:buFont typeface="Helvetica" charset="0"/>
              <a:buNone/>
              <a:tabLst>
                <a:tab pos="0" algn="l"/>
                <a:tab pos="818862" algn="l"/>
                <a:tab pos="1639312" algn="l"/>
                <a:tab pos="2459762" algn="l"/>
                <a:tab pos="3280212" algn="l"/>
                <a:tab pos="4100661" algn="l"/>
                <a:tab pos="4921111" algn="l"/>
                <a:tab pos="5741561" algn="l"/>
                <a:tab pos="6562011" algn="l"/>
                <a:tab pos="7382461" algn="l"/>
                <a:tab pos="8202910" algn="l"/>
                <a:tab pos="9021773"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55359429"/>
      </p:ext>
    </p:extLst>
  </p:cSld>
  <p:clrMap bg1="lt1" tx1="dk1" bg2="lt2" tx2="dk2" accent1="accent1" accent2="accent2" accent3="accent3" accent4="accent4" accent5="accent5" accent6="accent6" hlink="hlink" folHlink="folHlink"/>
  <p:sldLayoutIdLst>
    <p:sldLayoutId id="2147483865" r:id="rId1"/>
  </p:sldLayoutIdLst>
  <p:txStyles>
    <p:titleStyle>
      <a:lvl1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S PGothic" pitchFamily="34" charset="-128"/>
          <a:cs typeface="+mj-cs"/>
        </a:defRPr>
      </a:lvl1pPr>
      <a:lvl2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2pPr>
      <a:lvl3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3pPr>
      <a:lvl4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4pPr>
      <a:lvl5pPr algn="ctr" defTabSz="409432"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PGothic" pitchFamily="34" charset="-128"/>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433" indent="-336433" algn="l" defTabSz="409432"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S PGothic" pitchFamily="34" charset="-128"/>
          <a:cs typeface="+mn-cs"/>
        </a:defRPr>
      </a:lvl1pPr>
      <a:lvl2pPr marL="731581" indent="-280889" algn="l" defTabSz="409432"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142" indent="-223760" algn="l" defTabSz="409432"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423" indent="-223760" algn="l" defTabSz="409432"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114" indent="-223760" algn="l" defTabSz="409432"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70951-1B51-45FF-8A89-544BF8519D68}" type="datetimeFigureOut">
              <a:rPr lang="en-US" smtClean="0">
                <a:solidFill>
                  <a:prstClr val="black">
                    <a:tint val="75000"/>
                  </a:prstClr>
                </a:solidFill>
                <a:latin typeface="Calibri"/>
              </a:rPr>
              <a:pPr/>
              <a:t>1/2/14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069647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4D510-9990-0E46-9620-A707329ED9C2}" type="datetimeFigureOut">
              <a:rPr lang="en-US" smtClean="0"/>
              <a:t>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EA9D8-16E2-CD4E-935B-3D2137CC41EA}" type="slidenum">
              <a:rPr lang="en-US" smtClean="0"/>
              <a:t>‹#›</a:t>
            </a:fld>
            <a:endParaRPr lang="en-US"/>
          </a:p>
        </p:txBody>
      </p:sp>
    </p:spTree>
    <p:extLst>
      <p:ext uri="{BB962C8B-B14F-4D97-AF65-F5344CB8AC3E}">
        <p14:creationId xmlns:p14="http://schemas.microsoft.com/office/powerpoint/2010/main" val="29014119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fld id="{D986A166-D7F5-4637-AA74-189825C1B3D5}" type="datetimeFigureOut">
              <a:rPr lang="en-US" smtClean="0"/>
              <a:pPr/>
              <a:t>1/2/14</a:t>
            </a:fld>
            <a:endParaRPr lang="en-US"/>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endParaRPr lang="en-US"/>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C55CDA1-3139-441D-9346-6E16B81B5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fld id="{D986A166-D7F5-4637-AA74-189825C1B3D5}" type="datetimeFigureOut">
              <a:rPr lang="en-US" smtClean="0"/>
              <a:pPr/>
              <a:t>1/2/14</a:t>
            </a:fld>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fld id="{BC55CDA1-3139-441D-9346-6E16B81B5056}" type="slidenum">
              <a:rPr lang="en-US" smtClean="0"/>
              <a:pPr/>
              <a:t>‹#›</a:t>
            </a:fld>
            <a:endParaRPr lang="en-US"/>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620000" cy="6858000"/>
            <a:chOff x="0" y="0"/>
            <a:chExt cx="4800" cy="4320"/>
          </a:xfrm>
        </p:grpSpPr>
        <p:grpSp>
          <p:nvGrpSpPr>
            <p:cNvPr id="37896" name="Group 3"/>
            <p:cNvGrpSpPr>
              <a:grpSpLocks/>
            </p:cNvGrpSpPr>
            <p:nvPr userDrawn="1"/>
          </p:nvGrpSpPr>
          <p:grpSpPr bwMode="auto">
            <a:xfrm>
              <a:off x="0" y="0"/>
              <a:ext cx="2016" cy="4320"/>
              <a:chOff x="0" y="0"/>
              <a:chExt cx="2016" cy="4320"/>
            </a:xfrm>
          </p:grpSpPr>
          <p:sp>
            <p:nvSpPr>
              <p:cNvPr id="37900"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1"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37897" name="Group 6"/>
            <p:cNvGrpSpPr>
              <a:grpSpLocks/>
            </p:cNvGrpSpPr>
            <p:nvPr/>
          </p:nvGrpSpPr>
          <p:grpSpPr bwMode="auto">
            <a:xfrm>
              <a:off x="144" y="1248"/>
              <a:ext cx="4656" cy="201"/>
              <a:chOff x="144" y="1248"/>
              <a:chExt cx="4656" cy="201"/>
            </a:xfrm>
          </p:grpSpPr>
          <p:sp>
            <p:nvSpPr>
              <p:cNvPr id="37898"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9"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37891"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ＭＳ Ｐゴシック" charset="-128"/>
                <a:cs typeface="ＭＳ Ｐゴシック" charset="-128"/>
              </a:defRPr>
            </a:lvl1pPr>
          </a:lstStyle>
          <a:p>
            <a:fld id="{D986A166-D7F5-4637-AA74-189825C1B3D5}" type="datetimeFigureOut">
              <a:rPr lang="en-US" smtClean="0"/>
              <a:pPr/>
              <a:t>1/2/14</a:t>
            </a:fld>
            <a:endParaRPr lang="en-US"/>
          </a:p>
        </p:txBody>
      </p:sp>
      <p:sp>
        <p:nvSpPr>
          <p:cNvPr id="2970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endParaRPr lang="en-US"/>
          </a:p>
        </p:txBody>
      </p:sp>
      <p:sp>
        <p:nvSpPr>
          <p:cNvPr id="2970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fld id="{BC55CDA1-3139-441D-9346-6E16B81B5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fld id="{D986A166-D7F5-4637-AA74-189825C1B3D5}" type="datetimeFigureOut">
              <a:rPr lang="en-US" smtClean="0"/>
              <a:pPr/>
              <a:t>1/2/14</a:t>
            </a:fld>
            <a:endParaRPr lang="en-US"/>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endParaRPr lang="en-US"/>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C55CDA1-3139-441D-9346-6E16B81B5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fld id="{D986A166-D7F5-4637-AA74-189825C1B3D5}" type="datetimeFigureOut">
              <a:rPr lang="en-US" smtClean="0"/>
              <a:pPr/>
              <a:t>1/2/14</a:t>
            </a:fld>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ＭＳ Ｐゴシック" charset="0"/>
              </a:defRPr>
            </a:lvl1pPr>
          </a:lstStyle>
          <a:p>
            <a:fld id="{BC55CDA1-3139-441D-9346-6E16B81B5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fld id="{D986A166-D7F5-4637-AA74-189825C1B3D5}" type="datetimeFigureOut">
              <a:rPr lang="en-US" smtClean="0"/>
              <a:pPr/>
              <a:t>1/2/14</a:t>
            </a:fld>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fld id="{BC55CDA1-3139-441D-9346-6E16B81B5056}" type="slidenum">
              <a:rPr lang="en-US" smtClean="0"/>
              <a:pPr/>
              <a:t>‹#›</a:t>
            </a:fld>
            <a:endParaRPr lang="en-US"/>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fld id="{D986A166-D7F5-4637-AA74-189825C1B3D5}" type="datetimeFigureOut">
              <a:rPr lang="en-US" smtClean="0"/>
              <a:pPr/>
              <a:t>1/2/14</a:t>
            </a:fld>
            <a:endParaRPr lang="en-US"/>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endParaRPr lang="en-US"/>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C55CDA1-3139-441D-9346-6E16B81B5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1" Type="http://schemas.openxmlformats.org/officeDocument/2006/relationships/hyperlink" Target="javascript:Bible('Matthew+19:3-23:39');" TargetMode="External"/><Relationship Id="rId12" Type="http://schemas.openxmlformats.org/officeDocument/2006/relationships/hyperlink" Target="javascript:Bible('Matthew+24:1-26:2');" TargetMode="External"/><Relationship Id="rId1" Type="http://schemas.openxmlformats.org/officeDocument/2006/relationships/themeOverride" Target="../theme/themeOverride9.xml"/><Relationship Id="rId2" Type="http://schemas.openxmlformats.org/officeDocument/2006/relationships/slideLayout" Target="../slideLayouts/slideLayout25.xml"/><Relationship Id="rId3" Type="http://schemas.openxmlformats.org/officeDocument/2006/relationships/notesSlide" Target="../notesSlides/notesSlide9.xml"/><Relationship Id="rId4" Type="http://schemas.openxmlformats.org/officeDocument/2006/relationships/image" Target="../media/image1.jpeg"/><Relationship Id="rId5" Type="http://schemas.openxmlformats.org/officeDocument/2006/relationships/hyperlink" Target="javascript:Bible('Matthew+4:12-25');" TargetMode="External"/><Relationship Id="rId6" Type="http://schemas.openxmlformats.org/officeDocument/2006/relationships/hyperlink" Target="javascript:Bible('Matthew+8:1-9:38');" TargetMode="External"/><Relationship Id="rId7" Type="http://schemas.openxmlformats.org/officeDocument/2006/relationships/hyperlink" Target="javascript:Bible('Matthew+10:1-11:1');" TargetMode="External"/><Relationship Id="rId8" Type="http://schemas.openxmlformats.org/officeDocument/2006/relationships/hyperlink" Target="javascript:Bible('Matthew+11:2-12:50');" TargetMode="External"/><Relationship Id="rId9" Type="http://schemas.openxmlformats.org/officeDocument/2006/relationships/hyperlink" Target="javascript:Bible('Matthew+13:1-53');" TargetMode="External"/><Relationship Id="rId10" Type="http://schemas.openxmlformats.org/officeDocument/2006/relationships/hyperlink" Target="javascript:Bible('Matthew+13:54-17:27');"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13" Type="http://schemas.openxmlformats.org/officeDocument/2006/relationships/image" Target="../media/image24.jpeg"/><Relationship Id="rId14" Type="http://schemas.openxmlformats.org/officeDocument/2006/relationships/hyperlink" Target="http://www.beacy.wa.edu.au/iorr/religions/buddasym.jpg" TargetMode="External"/><Relationship Id="rId15" Type="http://schemas.openxmlformats.org/officeDocument/2006/relationships/image" Target="../media/image25.jpeg"/><Relationship Id="rId1" Type="http://schemas.openxmlformats.org/officeDocument/2006/relationships/themeOverride" Target="../theme/themeOverride10.xml"/><Relationship Id="rId2" Type="http://schemas.openxmlformats.org/officeDocument/2006/relationships/slideLayout" Target="../slideLayouts/slideLayout47.xml"/><Relationship Id="rId3" Type="http://schemas.openxmlformats.org/officeDocument/2006/relationships/notesSlide" Target="../notesSlides/notesSlide10.xm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9" Type="http://schemas.openxmlformats.org/officeDocument/2006/relationships/image" Target="../media/image21.gif"/><Relationship Id="rId10" Type="http://schemas.openxmlformats.org/officeDocument/2006/relationships/image" Target="../media/image22.emf"/></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50.xml"/><Relationship Id="rId3"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7.xml"/><Relationship Id="rId3"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7.xml"/><Relationship Id="rId3"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7.xml"/><Relationship Id="rId3"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7.xml"/><Relationship Id="rId3"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6.jpeg"/><Relationship Id="rId1" Type="http://schemas.openxmlformats.org/officeDocument/2006/relationships/themeOverride" Target="../theme/themeOverride16.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7.jpeg"/><Relationship Id="rId1" Type="http://schemas.openxmlformats.org/officeDocument/2006/relationships/themeOverride" Target="../theme/themeOverride17.xml"/><Relationship Id="rId2"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themeOverride" Target="../theme/themeOverride18.x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0.jpeg"/><Relationship Id="rId1" Type="http://schemas.openxmlformats.org/officeDocument/2006/relationships/themeOverride" Target="../theme/themeOverride19.xml"/><Relationship Id="rId2"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128.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3.xml"/><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4.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6.xml"/><Relationship Id="rId3"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themeOverride" Target="../theme/themeOverride1.xml"/><Relationship Id="rId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8.xml"/><Relationship Id="rId3"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9.xml"/><Relationship Id="rId3"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0.xml"/><Relationship Id="rId3"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1.xml"/><Relationship Id="rId3"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2.xml"/><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4.xml"/><Relationship Id="rId3"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5.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6.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9.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slideLayout" Target="../slideLayouts/slideLayout72.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22.xml"/><Relationship Id="rId2"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themeOverride" Target="../theme/themeOverride3.xml"/><Relationship Id="rId2"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jpe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3.jpe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7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80.jpeg"/><Relationship Id="rId1" Type="http://schemas.openxmlformats.org/officeDocument/2006/relationships/themeOverride" Target="../theme/themeOverride21.xml"/><Relationship Id="rId2" Type="http://schemas.openxmlformats.org/officeDocument/2006/relationships/slideLayout" Target="../slideLayouts/slideLayout8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81.jpeg"/><Relationship Id="rId1" Type="http://schemas.openxmlformats.org/officeDocument/2006/relationships/themeOverride" Target="../theme/themeOverride22.xml"/><Relationship Id="rId2"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emf"/><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8" Type="http://schemas.openxmlformats.org/officeDocument/2006/relationships/image" Target="../media/image87.gif"/><Relationship Id="rId9" Type="http://schemas.openxmlformats.org/officeDocument/2006/relationships/image" Target="../media/image88.emf"/><Relationship Id="rId10" Type="http://schemas.openxmlformats.org/officeDocument/2006/relationships/image" Target="../media/image89.emf"/><Relationship Id="rId11" Type="http://schemas.openxmlformats.org/officeDocument/2006/relationships/image" Target="../media/image90.jpeg"/><Relationship Id="rId1" Type="http://schemas.openxmlformats.org/officeDocument/2006/relationships/slideLayout" Target="../slideLayouts/slideLayout177.xml"/><Relationship Id="rId2" Type="http://schemas.openxmlformats.org/officeDocument/2006/relationships/notesSlide" Target="../notesSlides/notesSlide3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91.jpeg"/><Relationship Id="rId1" Type="http://schemas.openxmlformats.org/officeDocument/2006/relationships/themeOverride" Target="../theme/themeOverride23.xml"/><Relationship Id="rId2"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1" Type="http://schemas.openxmlformats.org/officeDocument/2006/relationships/themeOverride" Target="../theme/themeOverride25.xml"/><Relationship Id="rId2"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themeOverride" Target="../theme/themeOverride26.xml"/><Relationship Id="rId2"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4.jpe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1.xml"/><Relationship Id="rId3" Type="http://schemas.openxmlformats.org/officeDocument/2006/relationships/image" Target="../media/image8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9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0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5.jpeg"/><Relationship Id="rId1" Type="http://schemas.openxmlformats.org/officeDocument/2006/relationships/themeOverride" Target="../theme/themeOverride7.xml"/><Relationship Id="rId2"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0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0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0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154" name="AutoShape 2" descr="data:image/jpeg;base64,/9j/4AAQSkZJRgABAQAAAQABAAD/2wCEAAkGBhQSERUUExQWFRUWFxsXGBgUGBgYGBcYFxgWFxwdGBUcHSYeGBsjGxcXHy8gIycpLCwsGCAxNTAqNSYrLCkBCQoKDgwOGg8PGiwkHyIqKSkpKSksLCkpKSkpKSkpKSkpLCksLCkpKSkpKSwsLCkpLCwsKSwsKSwsKSwsKSwsLP/AABEIAP8AxgMBIgACEQEDEQH/xAAcAAABBQEBAQAAAAAAAAAAAAAFAgMEBgcAAQj/xABOEAACAQIDAwcGCgYIBQUBAAABAgMAEQQSIQUxQQYHEyJRYXEyQnKBkbEjJTVSVHOSobPRFDNiwdLwFhdTgpOisuEVJDRDg0Rjo8Lxw//EABoBAAIDAQEAAAAAAAAAAAAAAAMEAQIFAAb/xAAsEQACAQIEBQQCAgMAAAAAAAAAAQIDEQQSITETMjNRcQUiQWEUIxWBQlKR/9oADAMBAAIRAxEAPwChYLBSTuscYZ5G0VQd9td5O+wo0OQO0PokvtT86e5uB8aYW3zm/CkraJZ9Tqd54k1mTlGMbs9BVxE4zyxMRbkBtD6LJ7U/OvP6vtofRZfav51s7Tn5x9p/OkNM3zj9o/nQuPHsU/Iq/RjQ5AbQ+iS+1fzrv6vNo/RZPav8VbIJjuzH7R41487fOPtN+yp48OxDrVV2Mbbm82j9Fk48V/irxebvaP0WT7S/xVsDzte2c38T+dKErfOb2mo/Ij2O49T6MfHNztH6K/tT+KvTzb7R+iv9pP4q1/pW+c32ia8mxgjW7yFFva7NYX7Lk6nuFT+QuxPHq/Rkg5t9o/RX+3H/AB0g83G0for/AG0/irScTynVdR0hA4ueiW3aDIRceAqF/SyRv1Qv32nkB8CqhT4g1bix7MJnrfRQf6udo/RpPtJ/FXic3e0eOFk9qfxVfDykxXzD/hYi3+qnV5XMv6xSD/5o19si2H2q7jx7Mlusuxn7c3m0D/6ST7SfxUj+rnaH0ST2p/FWoYXlMrnUuo+dfOnrkQlQPGiqYrMgZWLKdzBrj2g2qrrxXwDlVrLexjic2+0for/aQf8A2r3+rPaP0V/tR/xVsCu3zmOvaT7K4zN2n76j8mPYjjVfoyAc2e0for/aj/irhzX7R+jH7cf8Va+mIPafUT+dcMQe/wC+pWJj2O4tX6Mg/qw2j9Gb7cf8Ve/1W7S+jH7cf8VbEJD2ke386WCddSbdl6n8mPYh1qv1/wAMZ/qu2l9FP24/4qUeazaVv+m/+SP862VW7b+0ipGGPWXfvHHtq0cRFu1gcq9RK+h83Y7APFI8Ui5XQ2Yb9fEV1F+XLfGWK+tP7q6jNofg7xTYT5tvlXC+k34b1r7t1m9I+81kHNr8q4X03/CetZxJ8rvLDTxNLV9IITqdb+kV7Y+0WM7JNLIJbPeFgAnldUxkDUZbX1415HyhP6VbToGPRRm//dTUkgagEki/dTi8n2FicRISisIyUW6FuJ+eQNNaRLyXjMKxghWFvhRGmc5Tv8TxNK3Qf2A7aONmBxGSV7x4hEQFhlyuBoRbdc0+m2mmlijDvDJZ0lQHyWAupsRrfU0+/JrN0l5mvIyu3wcflJuO/uFT59kI86THSRN5AHXFrWbs3765tF80LWBmCikOKkiOIlyxrGy9Yda+8Hq7jrVmQ+z+eHCh+H2XlnecuTnXKVKgKANb5t/adaFY/aD4h+jiF1Njr5LLuzyW/wC3fyV8+2ulVtcpK02SdpcogCqxWOa4DZSxYjhFGLdJrpc2A7TXmA5LzSnPM5jJ32KySkW3NJbIngq+ui2ydjLCL3LyMBmka2YjsFtFUcFGgotG1TmtsClKysiHgOTOHiN1hUtby267HxZr0VMQta1v57KSp13V2KxqRC8rpGO2RwgPhmNWWaWwnKWu5zJTUkN9Du7xf7qfw8qyqGRldfnIwZfaK9ZdO7t/3rnCS3JVQBY3ktBJrlyP8+LqNp3jQ+sEUBxWwMRhznhYyC92y2WQ+knkSjusrab6ujsP5/ndTMlVUrDEKkkVjZHKVJOq9lYtYNYhWb5pB1jf9g+omjmX7qGbY2Ast2Syy2tmtdXG/LKvnKe3eN4qDsnazI3RSgrY5esbtGTuDNxjbzH8Ada5q+qDWUtUEdvMRhpSMwIjY3U2YEAHQiheIxLf8Nzhmz9CpzXOa+hOo36X9tHcfhRJG0bXytcGxseG876FwcnoltrIwAICu7MgBFiMp03GoWx0Wrag7lJiWVro7L/yrNdWIsVeOzeNr615LjOnw+LmzOpRWCJdl6NVAZGI0uW33NE15MQZWWz2YBSc5JyqbhQTuF7aVJxOwopDds9ynRtZiudN1mt5Vu2rqUSZSiM8nI7Z2ySpfKAJJCwfqh84BJsbsRoeFWLCP118R38TxoPhNjpGwYGQkKVGd2YKDbcDx0onhD119Ie+oi7zQvVs4sw3l18pYv64+4V1L5fpbaeLH/un/Sp/fXVpNDlLWCJ3Nq3xphfTb743rWp21b0j7zWS83KX2phPTJ9kb1rE7dZvSPvNLYjkQtUX7n4Q2a5jSWOlJvSJawu9KjpoNScXihHGz2vlGg3ZmNgo9bECuW51gVyh2gWboEXMTYMBpnZh1YyeAA67ngthxovsnZohS18zsc0jne7flbQDcAKEcmcFmdpmN7FkUni17yuPSfq+CirJmojdiZ/6oXm/ntNRNscoYcJCZpmsoHVAtmdvmoOJ791NbR2gsEUk0nkRqXNuNtwv3mw9dYFtbbMmNmMs7kk6KDujQa2Udg3Uzh6Cn7nsKTbftRatsc7uNnuIGGGQnqhADIQe1yPdaqZijI8gMzOzHznJZrHszGnoMA2ZejbVmKDNoNRff4VJV4QjdKrPKCRpcABTlsO7jWiko7IrGmvkjTxtEtkdwG8pA1ie9guhFSNm7dnwhD4bEOH4qCbHuZDowqRyfxI1tC0hubsNLXsFzMdFGh7Lk0iSJhNJ8E4sMpGUdR2IyknyV7u+uv8ADLZI2uW3ZXPNiQw6eFJI769GpjZb9h8n1GtM2dtiPERJLEcyOLg9nAgjgwPCsBkd80g6JhdVuN2osCSOw6j2VY+bDlM8M/6M1zFM+UD+zlO4juIFj4d1LVqEZK8UQvYbCstC9v7I6VcyKOlUEKDudTvRv2Tw7Da1Tw1zTqtWZsxlaaoBcn9p51yEm6qSpbyigNiG/bRuqw8Dxoqy6DWq9tvDmHECRRYSEt3dKo64vw6SPhxKij4kDKGXUEAgjiD/ALffUyXyEkr6i7aU6DSa9z1UEz007hT119Ie+mCaew3lr6Qq0OZFJ8rMW5xDbaeL+t/+iV5SucnTamL+tH4aV1a73HaGtNE/m2+VMJ6T/hNWozDrt6R95rLObn5Uwvpt+G9apIOu3pH3mk8RyIXqdZ+EJy02wpR3V4aRLDapQflNimUKi7wM+vzyRHH/AJ3zeqjarQDGNnxyLwEkY8RGjSH73X2CrR3CQWpY8HhBFGkY3KoX1jfT0h0rnavDrpUbsXv8mX88PKFs0eEQ2UqJZANMxY9UE8QB1vFqoeCwikEtcakeAXeTbzqLc4WM6baeIPBW6NR3RgKKHRYVhYeXckdgDWtoe7jetuKUYJIWgtbknEbNXJnAIGhCksbX0UftOd5tpVk2DycxEmHULGhJuDnbfcubkb1NmYa3FiKD4ufJlRNVzLZTqY3B8m/Edh7Ca0jk9iCFsLX7zoBQKlRxGoxT1Ktj+QWMwyZo1RldcrxxXdlF7i406TUndUTF7IxqgS9E4Vk6EqwzSZRezSRjW2p1OtxwrVlnBHlTHj1LIPYdTUSZUcEiR9Cd5swI010qjrtIrGN3Yyv/AILiHAfKEUR9H8K5RyBbXLY9n30JfDvhJhJmHSJllW2qE3tY37/fWmYzDqfI3cSTf76oXK8ddVO8oRbiSSLffVqVVydmTOnaJrmzMcJoo5VFg6B7dmYXt6t1T4modsjBdDDFF/Zxop8Qov8AfRCLfWdU5nY74Iu3sIXgkt5SgSIf2o+sPcRULk9ig0RC7lOnckgEi/c1vVR3fv3bvbVW5Mx5WZDvCkW+qldPuVlHqrk7oNHWLLIK9U0gmuU1QG0KpeG8tfTFI4U7hxd19Ifuq8OZA5r2sxvnKPxpi/rB+GldSecpfjXF/WD8NK6td7jVB/rRN5tvlTC+k34T1qmKlGZrdpH3msr5tPlXC+k/4T1p+JPXb0j7zSeI5EBn1n4Qhn0ry9dlpQWkS5ytQGD5QHpzfdDF7tasSrVenOTHrpYGUW7+lhI98Zq8QkflFiZ64S6V6602W1qi3F7GHc4kGTamKtoC2f7ShvfTWw4JnlWJLZtdScqgEZmLHgFGpq786/JdpVGMjAvGmSYcct7K1u4Gx8KpvI7En9LTNpmDJcmwzOhQZjwBIA8a24SUqd0KxupWCeKwcizwiURvdupLGcyuovmue0EjSwterFDtjoEzCPO5PVUkhARxc9g8aBbYnkidUYEBsQZLneCVAZe1SL2I45RVz2DyeinQtKz9Y6BTlAHfxPGl6lrpsbi7Jlb2hyxx4Y3xcMROpS0aWHZlc5rkdu+iGyts4rFBy8SOYwAzRFVLKb9YqTu03ink5B9DiVkhj6yk5c6LJGL6ZnbOua1ybFT33qRBydTD4iGJWLLKkkTtooZpFbWw3DMBYcKtOUGrAIKSlcq+M5X4pzlWSHDxjRRdAWXg13Ot6JclcF+kYoyyqshihUqwFhnZ+qSm7NlD7jameT/JotGuIQwmSJmRulRiY3jNgdHCyC1iMwNWXkLhVjhmAAzDEOCwAGayqV0G4AMbAaantqtScYx9u5ZZr67FhjTT+eOtOKpFeIKevWYFuNqTVd2Jf9Ln9Ka3h0kX771ZlWq1ybbPI77rq7HwknYi/wDdQVeOwSHKywGvL2riK8qgM9D6U/hX+EX0hUZkqTg0s6+Iq9PdFJ8rMc5yG+NcX9YP9CV5XvOSt9qYv60fhpXVrvcPQ6aJnNl8q4X0n/CkrTZ/Lb0j76zPmzHxrhfF/wAKStNxY+Eb0m/fSmI5ECl1n4QlDTqimoxToFIFxSmq/wAq1KFZFBva4IAvmhYSAeJUyD10eL61F2phzJEQvlqQ6dmZbkD+8My+Bq0dGTGVmTVmDKCNbi4I3WOo+6mXWhXJbHXRob3Carf+ybybeiboRwIotKvZUSVmc42YiWFZEeN9UdGU6X0cW/eKwrbmxJsHOYpBl4K/muo4q24nce43rdI7g1D5VcnxjcN0OYIQ6uGy5itr3C66ZvZTeGrZHlewtVj8oyfa3KQzYaAGMl4JPhJSwPSFlAXQC4OVd5PCrTsHbodbqwT16D0u4njQSXko2HgxsLFZJI0jkYi5ynyrXO8hN5txqvbEx/Rvv6pBuPE05Uiqi0L0nZ6mtYfaspbrDLlOUk8TbQL2jW991qj8pdtRRYrDCbyVCyDJqW62t+IVbAjtsaq22dvyJHH0R+ENkTtXw7agbNUx4gytO8ktrMwhaZbuOsp6w3DuoFOl8yJk25WiWnB7VjDY0xN8C0mdSNx6vXI9ZNHuSOFKYVWYWaZmmI7A9go+yq+2suwhMOquTHL0ispUrlNiRvJtcVrPJiXPgcKx1JhS58Lj91UrxyxudnfKEVNOBr+qmr08gpEkjbaxfRYeRr6lcqjtZ+qo9ZP3VA5N4UJGxGt2yg9qxARg+shj66j8osWzypFGL5CGP1smkYPojNIe61GI4hGqou5RlHqAF/Xv9dEeiC7RHa9ApCvS70MGz0VIi8pfEe8VHFPxHrL4j3ir0+ZA57MxznHHxpi/rB+Gle15zjfKmL+t/wD5x11a0tw9Dpol82Y+NcJ4v+FJWm4y2dvSPvNZnzasf+K4X0n/AApK03FqC7ek3vNK4jkQKXWfhCYjTsbUwi06F0pAIesK8Lfz4VxHZSSK4hFc2pA0MokjFutcW4lrl4z2B7XXsbvNWHA4lZUDodDu7iN4PYw4im8RErqyMLhhYjtHjw8aAh5MLNcDOJDqBp0vYwN+rMtrEbnAvoaJug3MrfJZxGb06E7PX+776iRbViaEzZ16JQS7nQLbfnHaOIqhcpec9+smGHQpcdci8zjeGF9IlPDQt4Uahhp1XZCNWqoaPcNbMRZNoY7MLo0vRkHiBGqN7bGs55XckJcDIeMZ8lhfyb3F/uq8835YoruSzSs7sWNyxJ334mrVtzZqYiIxvuIIueF6aVTJKzL5b2MSwW1dUzahDp2i+lXDZHKIRKcj5A2pA3331Vtq8kZsOz3F1XUG+8DdQWDDs7hE1JPD76I4xnsy13H4LHtja6yOEBCZ3GZ33AnqljbUgA1sOy8IiQRJE6uiIEVkbMCFHAjvuawaXY0i5WcZVzW1OovoGO+wvU/Y+2MRs+ZlVjGwIDowvE9vnqDuN/KXXWiPCOtT9r2FamIcZ6o3LJUbau0RCgIAaRjljQ6Zmtc3PBQOsey1A8NzjYcoBIDFPYWhbzi2i5JPJKkW6xItSsHgXxLmWXVCMrFT1CoNzHET5l7Z33sdBpWVKjKm7SQ1Skpq5I5P4LfM+pJJVuLlvLkIO7MbKvYqjtosPup07t38+FIoLdy8ndiCNakCo6jWpJOlQVOIpcHljxHvFNqach8pfEe8VeHMgc9mY9zifKuM+tH+hK6l84622pi/rB98aflXVqS3GqEf1okc2Y+NML6T/hSVqOIHXf0m95rLubQ/GuF9J/wpK1PFLZ29I/z99LYjkQCXWfhDQFe3rga4mkgl0eE0ljSiK5l09+7+Sa5EXQ0woRyl29hsNEf0kg5h1Y7Au2vAeb25ja1qGct+XC4MdHEA+JI3HURDgzDi3Yvtqi8mMEcXi2nxZaRIkOInLm+YJ5KHgAzWFhwvWnhcE6izS2E62JycoX2xOxCyEZCyhwkpuIk8yTE+bLKd6La4Fib0A2RswYqcLZig1LN5Tk7s3Zc3NuzfTe09sPjZiz9VCS2UG6qADdj2m2l+AsKP7AYYexmDRNIRIOkVkBU6JlYiz9XUa1q1lwKWWCFaL4tS82W/kagEPRHqtGdL8GGh9R/fRnGYwqbMtm7Py4GmUwyPaaNssltbbmB+cBvPeKly4kOuVgGHYeHgd9YLfc2PnQBYnEXBzWI7G/nXWq4mCjUkoirc8N/fr2Ub2rs17jojnQ9rAFTx37xQ+fCgDWRr9qW09o0qI32TCJpK4I2zkCHNqLbjxA/njQHAbWDRdHiY2eFbBZV1khD6qL+ctxuPYbUvbuJBCqoJV7/CsSS6jUlCd68L7qmcmMNG0xw8gs2LhdAD5sgIeE9xuuW/fW9gqThHMzCxdSM5WRLwWxEnj6DpBKmv6PKNTFJv6N1OoVraqe4ihWwtt4zDO/QO1kVmaF+uvUNpBkJsCp1uKnLteaJImJurtlckAMk8TWZSwF2NrEX4EjhUrlDh1h2nBKNIsQI5TbQWkvFL6r2Prp6rSjPmQpCcotosOw+dKGWy4kfo7nzhdom9mqnx0q5IwYBlIZWFwym6kdzDQ1i82BOYwqFAQsrFo1JAVj1mJNwo7K85P8sZ8C7dHeXDk+QbhDbzkvfIb8dxvWRivS0taY7Sxb2kbUqVIFD9i7YixcQmhYFTYFTvRuKuOB7O2pzVgyi4uzNJSUldHppUflL4j30jNSomuV9Ie+rQ5kUnszJuckfGmK9Nf9C11K5yvlXE+kp/yJXVqvcew0lwoi+bT5Vwvi/4UlapjD129I++sr5s/lXC+k/4Ulapi/LPifeaVxHIvLE6nWfhDNeQvmFwQRe1wbi4361E2piciAXsz31G9URSzv6hu7zQrZm0VjjaQISJZEYRqwHRo1kUsd3SPmzlQb8dKWVO6ui1w+wqu8ueVn6DB1COnlFohp1B50hHduHf4VYsXiVjR5JDZEBZj3KP5t31h2N2gcbiJMXiNIgRlTiQLhI1Pv8AXTuBw3Fnd7IVxFbIrIgxwWU4nEG5YkoG1aVjvYn5oPHjV2wOyGj2UI8wSTGnp3JHkwx3Cg+O+3fVfwuxJMViYUlUh8Q6oqjToYRYsSBuOQGw7LmrtygaWfF9DhVUL0YUu/6qCJPnNwGUC969PZJ5fhGPNtq5WcFySXqQ5ssmJZYFY36hYZ3JHEBco8X7qveA2+rQQrIuZJIl6WN+tGSt4ZBka+geM3I3aGqni8aTNHLHcwQkrDKQfhXDhpZd2mZ7AfsiissF+mVCA8WI6WK3nRYkdOqjj5WdddLm3GqSSm7gpNpabojzrJgP0iz5sNFOseVic0ccoEkTKf8AuplJWw1GW+oqdh9pyyC8cE7jeCImC29JrC1S+TmOtLG1gQ8bwWKg5XjDTYcjNuIHSoO/She3tqSs/wAK5kGhj6xykHt91qReChKTuOR9QnCKVhGP2i8alpIygGtyUOg7cpNqhYhCyLJOGSNh8HCdHnG/M43pF2De3hT0Oy4U/wCYmkScKbpEEK2ftnB35Toqjede6gXKDajSGRmZrsCzMeC7gPWbDT1V0cLTpvMkdUx1SaykDEY7PK879cKOjjFtGYC5AA0VRofAUMhlcMs+b4RSZs3aUZco8NPZS8ELRSAjyULk9hYBbDx6utPLFaGfTRYUW/YzSA28SAa0ow9uoFMuG0MMk2KeEWWLaUaYiAtujnsWXwJ6yHxFDeV8jNs7BO1xJE88DX3jLlkCnwI+6rJsvk0cZs3DBXVcRhmkiUNoCySZwM1tGHVse+o/OLg77OMrIY2kxUbMh0KymN0l0/aKBu+9Db0OW4B5TgujsJAokZWZV8uR5ApF+xd59VVh8W6MyeWqm3Wtu3aG1WLOJcm8pDFGzgAdaYoFVAeO+9qF4/k+Y4y7nr8VBGZM2ozr5txu4mmIoqnYc5P8oXwcwxEN8twssRIs69l93gd4rbtn4+PEQpNEbpIMy9o4FW71NxXz4OqbHVHA8Lbh6wavPNPtxkxD4Rj1JQzoD5sii5t6Sg+wVjeo4ROOeO47hqtnZmn1Ig8odzCmiKdj0YeI99edjzI0p6pmU86afGk/hH/orq7nU02pP3hD/lFv311ajG6Ef1o7mz+VcJ4v+FJWrYsddvE+81lPNn8q4Xxf8KStYxPlN4n3mlsRyIWqdZ+EV/lJhWYRdGwUsWiYneI5UIJXvFv31C5NbPjlImCgQxsUgiHkq0fVaRu177r7t/EVP5SqQkTqpdlmHUW12zIy2F/G5PAXNVPCP+jh4kZ8TI7dNJErZIUci6i51cn5vnWBtXUleFiXojznW2+pijwsbg9J8JIwIICKbKuh35rk+Aqv7OwYhhXEyrcICcPEeJH/AHZO65uBU7ZHQ4mOVMQqxzvMZo3ygKGUBDEe8EeQd4J40rCYCTFTYgYt1hWOxmkOiRxkWXJ4nQDvtW5gZQpLIzJxCk/ciwchUSVBiFkJl6CSN84KiOSSQtJK0m7KUyjfwqHi8WcaWgwqj9GszuzExnGvFlLJnHkJY9UcSNa7bIaSCOLo2w2AKsYgSBJiXjBC9L8zgwiO8a0aljQONAqq6xhVFgFmhmUDwuie2hYjEuMrRLUKCktQbszEv0kMETs2FmgxIEbgAq8UZ6rLvSRG0I0++heAmDOgJs0kDwHtEsDdLGfWC1vAUX2nEpx+FxKgrLI00cwFwrMYXyyD9oqtieNhVax8+R0mA0zRz27x1ZF8Tr7acw9VVYZhCvDhzyhPC40sjldJo7TC/GSBs6+1RIv96pu0QkjmMWyyDpYSNb57Pl8db+ItQSVuixMhG5XzDvRxfTxF6Ti4gIVS5PRO0Yygk2JDxZbanRwPVRM1r3ARi5aDO0cQwJz7xofEbvfQXbs1obHypW19EfkAKM4bafTjf8Ilw2uptxtvqt7fxBMwHBR76HG0mEhG0tRyGK2FmPGSSOIejdifvUUVWECCRfn4yGIjtEYH73NNJhrQ4NTb4SZnP90D7t9S0kzrhTxmxnSngNZkQfcpp5rQui/Rxts+Obp2S0uNaRFQ5rJILHNcdw9lDudjaBOzk1zBp0Km2/IrnX22qtbcxefGSx5iWMsgUEm36wiyjwp3nIxAH6Jgl3xKJHH/ALk2VVF/QAPrpeUEkkWT1IUW0eiijgwikMvWkmk3CRlUkoBfUA2B4cKDSYcxSZcxbpLhz2sbkHxuaunJvZEc0EzksWibLYABCXuwsRqbAAn1VU9sR6X4ix9hpqNrWB31BMV2jZeKdde8bmH76kbJ2gYcRh5h5kq/ZBG/t0JFMYZ8swPmkkH0W/8A2mJ48udPmsR6uFDrxvBr6CweqPpV1F9N19PDhXIesPEe+hvJ/H9NhMPL8+JCbdoABHtFEUOo8RXiMtqlvs273j/Rk3OnN8aYjjbIv+QGupPOX8q4nxT/AELXVpN2HsO/1od5s/lXC+Lj/wCJ61fF+U/pE/fWT82p+NML6TfhPWr4ny38T76VxHIhap1n4RXOUU7CWJY7FjFKBmJAjuUDSNbXKFuumtzaqcEiPSYeC8zG9pZrKgJJu0aAG7X0vf2Wq6bbjVpTE5scRAyRkaESRsGIB3i4YHxWndhcnhDh4zIi9OFK6EEIDwU8Ad5t21MGlE7MrlB5TbJLp0hOSTKC5U6FhqL9rAjRt96m7cin6KHFyplxEa5mFgcy7rkcGynOBwN+2im3MPqwIvx19W/2V7isR0i2Ot7jt3gC/fV415afTLToRd2vki4d3XCYpJTmVokkXNYgnpUs4sbXGuu8VO2hiLnEW3p0L+uGaTN7EaqpszGXwMq2CgRWA4ayRLoOFzESe9jRXaE+XFTg2AIc796vLHe44A6/fTmNV2n9CXp0OZdmStoOc+HJ3rigGPZmWa3tEie2q2WDwFSdUJHip6rD1HWie1Mf8A5JsymK9yLdIksb/hrv7qrM+0xnkWNc4ztZr2SxOtz7aNgW8lkK+pQ/aS4sVdoiT1ujMbD6tiBfvymimxcMXxWZWPwcYOhBAkY9FHc7lYKzH+7VLklZiB0hN283qqLixOffbTU1c+S+zRHhGCsueSUrdCCBvhXXsymWQH9kGjYq8InYGjmq3YVmVZbZ0RlYXXOGfKjeRYkWVyozeWN9AMbyPhYkqZFY3IuRIDbUXuRbwVmNWuGNnZVBADbszvGiLkDEkxkMQsQiW267+qmHwEguTE4BGYGO0qEa9YqgD2uN8iGsyNSUdmbrjQcrTRWmiN4hIt1hR+vA3Ws4I/VvlHlG+h0vUnY2HSafAqJEywLE8hZshHRszvYNYs1yNBen5pcwXKQSGOUIVuNCbFCSqjQ7lB3dtRJAHT4RdTvDi4B/v3y9mhB0pqOOnHRi/wDFwqv9bEbAnRtptLKM1klmUbsxXM9ge8Xt41WcXtGTETviJDd2vIx7D5qjsAuAPCj0mzgjiSItGwHVIN1N7iwVuGttCd9A0w+SLvZwh7eqSSPb7608NiYVn4MzF4GphuY0LkAv/IzN24pU+xEn+9V3a2FAmKncWZfENc+82q3cjcOf+Fx+aJJpZWY6BVDkZifDd21W+UURZhKqlFk6yK/llVNg57LnUDspmi9DNluUSVCrEG9wbezQe6pW0CCc3z4wfWNKlcosLabNuDgN69xqNOl4Y27CVN+/X7iKLLYvFmyc20ubZmH7s6/ZkYVZot48R76pnNHis+zyv9nO6+pgr+9j7KuYOvrB++vFVo2rPybUH7P6Mk5zXttTE+K/6FrqXzqabVn7wh/yCup1pXNLDr9aPebU/GmE3eU34b1rGJ8t7/OPvrKubMfGmE9J/wAJ61bE6uw7SfeaVxHKvIpV6r8Gc8r4nxG0o47SFIQsd4j10lkUymRe23UuO40Z2Vt6aB1wuNUpLuSQiyTKeK/tDiKDbH5XdHtbFxSkKkmIyxubfBSIOjQn9ll6pottbZ+Diyx4jDyCzZl+GxJiLneYyGKi+u7trVWGU6UY21MvjuM2wnygwahQcyj0iov6yapM+PAzdFeVgNBEC+u7UrcDXvo7isFg4I2ZcJEdAwMuaVs3ADpCbeFqBbV5Y4hYiImEQNgEhAW5PgANK6l6W1q2Xn6i7WSB6bMnjiZHhMKvEiF8Q6RAFXL5gNWYEkjcKFbV268kp66SOxYWhQ7m80M17gWuNPZSU2JiMU95Ce95NFHDVjYCpLYvD4UMsJM0hNmZdAeBUNvA711PdWo8NFpZtRONeceV2GJYpH62JkaV/wCzvYLbd0r7hpwqBNLmJHl28yLSMekeNTcTh2IzYhsi26sSb7djcfbc1BYswtGMiDs0P95qJCmoKyREpuerYjChumXqxuScioRmS79UXA4gsCKvWDhEYC5cuQZHyG4YZXQFdAztYOcw0ubcb1WeSOGvilI63RDNpu6RuonsZg3qNWrFEBOlAuVF7cZIwrqEv2GNGY8byG1Y2NkpTsjawVNxhxA9sZcvSTb+jXybKwJNpGS19bsYYtL6xkUZTDMqqnSuzIozmUCWMMhDXUEq4Um9rNa6kW0ofs7ZyxxQxkFQE6RrENot5WKm9x8NIoIOvwZqVLiGL5pG6xFm7LAhG3bwkmvoSmsarPXQhviPMxjFYWOVAHhSYhQRYrI2YublkYI4a+ZAA7Aab6F4nktCVyxTGJlzMEbXjoFikytmIN/LIB7aKyxmN7SX0j6UqSEOS+TVjoCTl3nVo++m5cQSMr6qD1lcBlsCGYqrDcAQ4ItdWI83SueSCRk4u8WVjaHJeeIj4PpLEgmA3a66klGylbDiMwql7TUpLYqyqWEgzqy62sRZgL+qtZWU2KR9IjbkY3MZV2yL8E1111JCi2h31S+cd3mxCxxqzLApUAHNbOTKbMtxlAIt3HurU9Pk5VNAWMxEp07TLfsvoE2Xgzi5ViiESOUYkNKRnITIOsy8d2pNVnafOWlyYcIJEJt0mINmY6aBF8hQDoLmh+zOb+XFxhzIUkRbXxAbJlUaASW+Dtw4VDw+zQuDytl/XyDMDdDlVLFW3OLg6jfatqMXe1zFdtx2TlvhHBEuzhfdeOcp9zI3voLtXFRmP4KFo0ZrreQSWsePVFqgTREMQw1Hbx8BXYeUAlG8lrH0Two2VrdnLU0fmXxX/VpfjG4H2lJ+8VpI/ePfWR802KyY+SMj9bAw9cbLJf1gffWvKBp4j91eXxsMtdmrQlenqZbzux22pJ3xxH/KRXUvnkNtqN9TF7mrqLLc1sNL9USPzYfKuE14v+FJWrYk9dvE+81lXNh8q4Xxf8N61ZzaU+n7mpatrGPkTq9V+DD8ZsWXF47F/oyiVxNIxjNrsubzb+Ue4eNStj8sMRhrwrIMinrYfFglR2hXIupqFyYxTrPMYrdKrtLHfiyMxK94ZSwIrT58RhNowpJNEsiOvUZrh0I8pGkGqlT6t1elpq0I+DCm9WAE5XYSVAZopYAdfI6eL1FSCKRNtbCbsPjcNFpbrwuCP72XSvMdyI2fGQScVhtL5ldZF7usRuqG/JTCk3XG4lh2Kgc+sjQCiq4PQHbUwkMus20I5QL6AuQB3II7Coi4nCwLeIyM50z9FofQZjZdONqkY/Z2Cj8qfGEX1DGMXPgNaBzNATlhhJbhnZnPjbcPXV1c7Q9k22nmRXb50jF9eJyi3vqDLjHc2J4+C/ZH771Iniyk9KwB+ZFYeokbq82fOucnM6NlIi6HSzmy9bjkILAka61SpJxi2Fpq7sWjkdhzHAW4yHQ+1EPqvI3qqwbPj6WWJMpKk53AH/bjAfLftyrCutv1hoRgXtkh1y26hNvJswYWG7KOkI7j66sWwTbpZ3UFVGQKULBspEjKSOqpLGJQTxjrzFSTbcj1TcaeHUUGzKLSSnrKTlZ2W1st2ZiV0/XNZgN6rUVXUhTH1wRdSLlXBU2Hac8IZDceVGKkSo5QwQuofRSWuRnzZpGZPPObpFt4VDzCLpWcyyWDSMLhTngXrZFW4zXEbd+fupRRUvJmbK49jIQ0au7M0RzZlCj4YKARdt5ABL5POyHdULFT3tpYqApKiwOQXzAXO64YfsFhwqDyYm6RZ3TESSIkcf68kt06jpZSqlb5UJy5BfQmpWKXqEKrdQIUaxHVmbqKxPWDIQ1rjyT30SVNwlbsTCeZXRJ2MMoUyGyjM3lkWVbxIEaxta8rDsobyT2m8/S5M/TzlpBIFV8mYjL5XVuEAF7aWpXKvFDD4GXK3WIECEMQSmsWqgWZWPTcdLg2qi4fbWLxEIwUbRiPQWChHktuDSDU999K1vTYOzlYQxcruxaNp4VsZiljbFS4mLDgdOSyiNpCTaONEABGlibGk8pOTmaJ3OIjl6Jgkkai3Q5vJVeGgtcUC5PbXGDOJQrlk6NAqnQ9MrFQum++fNcfNq2LPg8LhUw8rjETayTRxstmmbrHNITY20FhWtD2vQSkZriwfJby1Gh+cvChuIG6rVykOHlsY0fDy31ikNxc63SQC2XuNVnE31vw7P5++mZaxIW5YubzEFdp4UHeXKHvDKd/bW7Jv9d/dWL82+CEmOw5Y2KLJMB25FsB7Sx9VbSFt/PeN9eW9Q6yNOhyMy3nk+VG+pi9zV1e88Y+NG+pi9zV1TLc18N0kNc2PyrhfF/wpK1af9Ye9z76yfmwPxrhfSf8KStYnYCS53Br+xqXq6Rj5Fa/Vfg+dtn4sw4npNxWQ+rrEGrts3af6JK62MkExEmRSAVLefETpcXsUO+qPtrC9Di8REx8mV19rEiimB2zG0axYgXCXyvchkHYHA/ynQ16mh7qaMKovcXpp2lB/wCH4vTNmaLKpkjF+sehk1032XTsqu7Z2XiWNulnxIN+spWGNT2MoNx4G1CZyLXDidRuN8sqDuINl9R9VR59syMf+okYWAyzM1x3ZhRVGwMkDYEMRvPJmbjFARp6Uhv91Q8VtkAFIUWNb7kHd846sfE2qBisUzaXA10C6/8A7T0Oy7KGmOReC+c35VJPkjQYZpCcvDVnJ6o476N7ERDJ1BcR9csw6ztbKvgATf1ULlnLkIoCqPNG4DtY8aNcmkUI1jcl9/GwHVNvWT6qQx08lJmn6bTVSskydifgu0q2txvD2AHf1gBodOtbiavmBwXQwwx3BKAyykgrnZDmIOtipmYC4G5TVQhsZU60SqCJbTvkR8hFkJAPAKTejuPx8d36THQKWVQVw6Aiy3bqyMbgMSSSFtevPtSlCxr4pJVMqCBnuwIGrWIY9rEbz2g5b/3qQ+M/R3DWByMoABLdW+RWuDqoVmRm3XRb76DR9BIxWGXEseNpnFw3dlFr12I5P4hS0iTzAsuQmQ5rpqbFtLDU7hx4UKNNRerA8KTQYGIHSKGbyXuHVVvrmJNgAWLISpvrmA1pqLEsjN0bHozmkOY3JGgRQCeqCRGCNSCD20P6PFz2SOOFSubrq4FgzZiSGsSQd19L1MwnJ/DiPppsTi3ym0qgxw9E41yyZL9xBBsd4o9Og6r0YtUkqW6K3zi4wJ+j4YvZY1MhIJa7N1CwBAsTZhbdde+o+wuS+NxEamFBhoG1M8pClwd5Xzrabl9tWDFbDwyTDELI+WVgIsRKem6CZRl6KcPcPG43E7jccKnY3aU8ULWRQYXUSQA54JIyLBoQ3WhN7iwuLkcK3qFN04KCMirUUpZkQ9n8g8DAbuz4yTjmOSLXiVF2b1mvMXs7BMCBhITYG6xKRl7zJfS3fXuL2xGUR0zOkilhmNkFt4e3nLuP+9V3aO3QdCc5G5V0Qfz205GFtWBzNgva+BWIABukhJsC2rxHx4r2GgGKiK6b+w9oqdtHaDuSS2nYNB7OPjQ4y3Wx4bj3dlEexeJaebvHBcdhWvrcwtfgrqwHjrW2Fvz/AH1gfIvC9Ji8MoNm6dMp7gSzfcK3rNv8T+6vMeoJcZGlh3eLM154HttRvqYvc1e0jnkHxm31MXuavKlq5r4bpIb5sR8a4X0n/CkrVsYvXb0j771lfNn8q4Xxf8KStXxTdd/SPvpPEciFa3WfhGM86+wGixf6SoPRz2JNtFcAAgnv0b1mqZn7v599fROLWOVTHIqPG2jI1jc8dLjUcKzvbHNGHYvhJ40U69HMx6oPZICb66a1pYLHxjHLMRr4dt5kUPD4dG3yKvip/MU8MFAPKmLdyKAfvJohiObfaCMbQZh2o6uPVY0lOQO0W3YZ/WVHvNaqxlLuKOjPsQztRE/VRqp+c2rf7VAlxbOSSSe0ns7q82lgZIJWhlGV0NmFwbG3aN9WLY/I+KYWecgyIXgYLeNio66SDyldfmjeNRei8RSV4g8ttwLg8O8xEcETux81AWJI7bd3qq4Ybm+xEELTNIpmUXMKa3XiC+7ProBfUWojDGPg8OVbA4kfq3w4ZsNP+0Mu4nifdQTGcp8bh5GieViUNro+niCKHOnxVZl4VZU5Zolp5IYFXieYx5w940ugOcxgyMoBGhZuqB2I1T8UscUV4xHGsSqSURY2Ofy+kNrqFbWzbwQBWfbK5UOsoHSPFHIxz5TmUuwIBZGBFtdbWvV9baKXRp5BjZ73iSJBkD8WEY3tbznsq8K8/XoOlO1zUjWdZ52TuS2ySsRxEo68zF7G9wh0QWP7Iv66KyoAN3jrQ/BbaZCi4ohpZXIVFOYx31ysRoWGt7aC/rqRjcYO0eItb1HjStTRjcHJgXGdV7qbHu09VRJ9oSRzwvCgeSVxC8bGyzxlWbI19MwIurHcdNxpvau0rEKgzSP5KDfvtmbsWgkm1XwmOwyzsj9HPFLnjN1yliL2IBXjowvR8LTlnugOKqQcbMPxRRhlRLtgscWjKHRoJlubEea69ndxFVeDbkgjWOe6gllimN8rZCVKP2i43Xuuh3aUTxONaDaEWGIsFxPSZrC7AhkUlvOuhUezsoDg9q9GDFKt0brWZc6OpZspI33vcZhqK9RFHnyBDj2j6WKUdV7sADdVk4MOBU7j26VFmf8A3ojtLk+HXpMMbr/ZnVgN/Ufzl7jYjsNAlnO7iO3SjE2HJX091Qr9anXOvZTa+VVJMstAjydxJjnhcGwjmRvHMwB8OrevomVesey+ngTp91fNeGW6kDVjoAN5Olhbjrwr6PgLZEzeVkTN25sq3vXn/Uo++LHqD0Zm/PIfjNvqYvc1dSOeU/GjfUxe5q6hm1hukjzm2+VcKe9vw5BWsYnCsWbqnedwPbWB4TaLROrxsUddQy6EXFjb2mip5c47d+lzfa/2oEoqSSYOtQm55katJsFmJ0kGpbRRvNjxFerycAOiECwBXo0scuvZ261kv9Nsbxxc32jXf06xv0ub7RofBgRw6z7Gztg3PmN7KSuDfTqNv7KxluW+N+lza9jV39OsaP8A1c32qlUoIo8PV7i+U3IXHzY7EyR4WZ1aZyrBQARfQi/C1J2dyR2lCChwWIMbEMwAGZXXyXja/VcdvZpSf6bY36VP9qu/ppjfpc32zWpTxmSOVC0vT5Sd7k4bO2wAwjw+JRX8oJGFDdrBL/Bs3nBdDQwc3m0iNMFPr2hb/wCqnG5a436XP9s0j+meMJ/6qf7Zon8hL4RT+Nl3PBzZbS+hy/5P4qnbG5DbWwzlosNPHmXKxQxarvswLaioD8sMZ9Kn+21Njlfi7/8AVT/4jVSeMc1rEJHATjsyw4Hk5tqN3P6M5aTTOyRGwHBTn+DH7O41Ph5J7WCZVwihySS7yhrm2/JoFHZwqpPysxR34mf/ABG/Okf0rxPDEz/4j/xUtKcJf4IPHC1ltIvXJ3kvtHD9J02AWUyb5A6mW43GxYDTcMpWge2ObzaeIllc4Z+sRkvIt1CgKoJLElQum/f20AblRiTp+kzf4j/nSP8Aj+I44iY/+R/4qvCuoO6iCeBqSWrLdFza7UkijEkMfSQEdBIZVDqqm+RwPKXsJ1HhTm1ebHaM6IP0eGMxBspSe98zZmGouBe5A4VS12rMd0svqkb864bTmH/dk/xH/Oi/mz7A36c+5Y4uZ7aytcJECOImUX8dOt66fxHNDtGXWWCEt85Z1U+sWsaqzY6Y6GSU/wDkb86ZZ3O8sfF2P76t+dUO/jfssH9SG0vmQ/4y/lSV5kNpi/Uh/wAZfyqvEseJ+0fzrjm4k/aP51H50yy9Nfc1HkLzTSYU9NiVRp1N4wr3SP8Aa3dZt/cNKu52RJ2D7Q7q+eOt2nd2n868s3afafzpKo+JLNIKsHKKsmi3c8Y+NG+pi9zV1U7oGOup7yQffXlWHqUckF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6" name="AutoShape 4" descr="data:image/jpeg;base64,/9j/4AAQSkZJRgABAQAAAQABAAD/2wCEAAkGBhQSERUUExQWFRUWFxsXGBgUGBgYGBcYFxgWFxwdGBUcHSYeGBsjGxcXHy8gIycpLCwsGCAxNTAqNSYrLCkBCQoKDgwOGg8PGiwkHyIqKSkpKSksLCkpKSkpKSkpKSkpLCksLCkpKSkpKSwsLCkpLCwsKSwsKSwsKSwsKSwsLP/AABEIAP8AxgMBIgACEQEDEQH/xAAcAAABBQEBAQAAAAAAAAAAAAAFAgMEBgcAAQj/xABOEAACAQIDAwcGCgYIBQUBAAABAgMAEQQSIQUxQQYHEyJRYXEyQnKBkbEjJTVSVHOSobPRFDNiwdLwFhdTgpOisuEVJDRDg0Rjo8Lxw//EABoBAAIDAQEAAAAAAAAAAAAAAAMEAQIFAAb/xAAsEQACAQIEBQQCAgMAAAAAAAAAAQIDEQQSITETMjNRcQUiQWEUIxWBQlKR/9oADAMBAAIRAxEAPwChYLBSTuscYZ5G0VQd9td5O+wo0OQO0PokvtT86e5uB8aYW3zm/CkraJZ9Tqd54k1mTlGMbs9BVxE4zyxMRbkBtD6LJ7U/OvP6vtofRZfav51s7Tn5x9p/OkNM3zj9o/nQuPHsU/Iq/RjQ5AbQ+iS+1fzrv6vNo/RZPav8VbIJjuzH7R41487fOPtN+yp48OxDrVV2Mbbm82j9Fk48V/irxebvaP0WT7S/xVsDzte2c38T+dKErfOb2mo/Ij2O49T6MfHNztH6K/tT+KvTzb7R+iv9pP4q1/pW+c32ia8mxgjW7yFFva7NYX7Lk6nuFT+QuxPHq/Rkg5t9o/RX+3H/AB0g83G0for/AG0/irScTynVdR0hA4ueiW3aDIRceAqF/SyRv1Qv32nkB8CqhT4g1bix7MJnrfRQf6udo/RpPtJ/FXic3e0eOFk9qfxVfDykxXzD/hYi3+qnV5XMv6xSD/5o19si2H2q7jx7Mlusuxn7c3m0D/6ST7SfxUj+rnaH0ST2p/FWoYXlMrnUuo+dfOnrkQlQPGiqYrMgZWLKdzBrj2g2qrrxXwDlVrLexjic2+0for/aQf8A2r3+rPaP0V/tR/xVsCu3zmOvaT7K4zN2n76j8mPYjjVfoyAc2e0for/aj/irhzX7R+jH7cf8Va+mIPafUT+dcMQe/wC+pWJj2O4tX6Mg/qw2j9Gb7cf8Ve/1W7S+jH7cf8VbEJD2ke386WCddSbdl6n8mPYh1qv1/wAMZ/qu2l9FP24/4qUeazaVv+m/+SP862VW7b+0ipGGPWXfvHHtq0cRFu1gcq9RK+h83Y7APFI8Ui5XQ2Yb9fEV1F+XLfGWK+tP7q6jNofg7xTYT5tvlXC+k34b1r7t1m9I+81kHNr8q4X03/CetZxJ8rvLDTxNLV9IITqdb+kV7Y+0WM7JNLIJbPeFgAnldUxkDUZbX1415HyhP6VbToGPRRm//dTUkgagEki/dTi8n2FicRISisIyUW6FuJ+eQNNaRLyXjMKxghWFvhRGmc5Tv8TxNK3Qf2A7aONmBxGSV7x4hEQFhlyuBoRbdc0+m2mmlijDvDJZ0lQHyWAupsRrfU0+/JrN0l5mvIyu3wcflJuO/uFT59kI86THSRN5AHXFrWbs3765tF80LWBmCikOKkiOIlyxrGy9Yda+8Hq7jrVmQ+z+eHCh+H2XlnecuTnXKVKgKANb5t/adaFY/aD4h+jiF1Njr5LLuzyW/wC3fyV8+2ulVtcpK02SdpcogCqxWOa4DZSxYjhFGLdJrpc2A7TXmA5LzSnPM5jJ32KySkW3NJbIngq+ui2ydjLCL3LyMBmka2YjsFtFUcFGgotG1TmtsClKysiHgOTOHiN1hUtby267HxZr0VMQta1v57KSp13V2KxqRC8rpGO2RwgPhmNWWaWwnKWu5zJTUkN9Du7xf7qfw8qyqGRldfnIwZfaK9ZdO7t/3rnCS3JVQBY3ktBJrlyP8+LqNp3jQ+sEUBxWwMRhznhYyC92y2WQ+knkSjusrab6ujsP5/ndTMlVUrDEKkkVjZHKVJOq9lYtYNYhWb5pB1jf9g+omjmX7qGbY2Ast2Syy2tmtdXG/LKvnKe3eN4qDsnazI3RSgrY5esbtGTuDNxjbzH8Ada5q+qDWUtUEdvMRhpSMwIjY3U2YEAHQiheIxLf8Nzhmz9CpzXOa+hOo36X9tHcfhRJG0bXytcGxseG876FwcnoltrIwAICu7MgBFiMp03GoWx0Wrag7lJiWVro7L/yrNdWIsVeOzeNr615LjOnw+LmzOpRWCJdl6NVAZGI0uW33NE15MQZWWz2YBSc5JyqbhQTuF7aVJxOwopDds9ynRtZiudN1mt5Vu2rqUSZSiM8nI7Z2ySpfKAJJCwfqh84BJsbsRoeFWLCP118R38TxoPhNjpGwYGQkKVGd2YKDbcDx0onhD119Ie+oi7zQvVs4sw3l18pYv64+4V1L5fpbaeLH/un/Sp/fXVpNDlLWCJ3Nq3xphfTb743rWp21b0j7zWS83KX2phPTJ9kb1rE7dZvSPvNLYjkQtUX7n4Q2a5jSWOlJvSJawu9KjpoNScXihHGz2vlGg3ZmNgo9bECuW51gVyh2gWboEXMTYMBpnZh1YyeAA67ngthxovsnZohS18zsc0jne7flbQDcAKEcmcFmdpmN7FkUni17yuPSfq+CirJmojdiZ/6oXm/ntNRNscoYcJCZpmsoHVAtmdvmoOJ791NbR2gsEUk0nkRqXNuNtwv3mw9dYFtbbMmNmMs7kk6KDujQa2Udg3Uzh6Cn7nsKTbftRatsc7uNnuIGGGQnqhADIQe1yPdaqZijI8gMzOzHznJZrHszGnoMA2ZejbVmKDNoNRff4VJV4QjdKrPKCRpcABTlsO7jWiko7IrGmvkjTxtEtkdwG8pA1ie9guhFSNm7dnwhD4bEOH4qCbHuZDowqRyfxI1tC0hubsNLXsFzMdFGh7Lk0iSJhNJ8E4sMpGUdR2IyknyV7u+uv8ADLZI2uW3ZXPNiQw6eFJI769GpjZb9h8n1GtM2dtiPERJLEcyOLg9nAgjgwPCsBkd80g6JhdVuN2osCSOw6j2VY+bDlM8M/6M1zFM+UD+zlO4juIFj4d1LVqEZK8UQvYbCstC9v7I6VcyKOlUEKDudTvRv2Tw7Da1Tw1zTqtWZsxlaaoBcn9p51yEm6qSpbyigNiG/bRuqw8Dxoqy6DWq9tvDmHECRRYSEt3dKo64vw6SPhxKij4kDKGXUEAgjiD/ALffUyXyEkr6i7aU6DSa9z1UEz007hT119Ie+mCaew3lr6Qq0OZFJ8rMW5xDbaeL+t/+iV5SucnTamL+tH4aV1a73HaGtNE/m2+VMJ6T/hNWozDrt6R95rLObn5Uwvpt+G9apIOu3pH3mk8RyIXqdZ+EJy02wpR3V4aRLDapQflNimUKi7wM+vzyRHH/AJ3zeqjarQDGNnxyLwEkY8RGjSH73X2CrR3CQWpY8HhBFGkY3KoX1jfT0h0rnavDrpUbsXv8mX88PKFs0eEQ2UqJZANMxY9UE8QB1vFqoeCwikEtcakeAXeTbzqLc4WM6baeIPBW6NR3RgKKHRYVhYeXckdgDWtoe7jetuKUYJIWgtbknEbNXJnAIGhCksbX0UftOd5tpVk2DycxEmHULGhJuDnbfcubkb1NmYa3FiKD4ufJlRNVzLZTqY3B8m/Edh7Ca0jk9iCFsLX7zoBQKlRxGoxT1Ktj+QWMwyZo1RldcrxxXdlF7i406TUndUTF7IxqgS9E4Vk6EqwzSZRezSRjW2p1OtxwrVlnBHlTHj1LIPYdTUSZUcEiR9Cd5swI010qjrtIrGN3Yyv/AILiHAfKEUR9H8K5RyBbXLY9n30JfDvhJhJmHSJllW2qE3tY37/fWmYzDqfI3cSTf76oXK8ddVO8oRbiSSLffVqVVydmTOnaJrmzMcJoo5VFg6B7dmYXt6t1T4modsjBdDDFF/Zxop8Qov8AfRCLfWdU5nY74Iu3sIXgkt5SgSIf2o+sPcRULk9ig0RC7lOnckgEi/c1vVR3fv3bvbVW5Mx5WZDvCkW+qldPuVlHqrk7oNHWLLIK9U0gmuU1QG0KpeG8tfTFI4U7hxd19Ifuq8OZA5r2sxvnKPxpi/rB+GldSecpfjXF/WD8NK6td7jVB/rRN5tvlTC+k34T1qmKlGZrdpH3msr5tPlXC+k/4T1p+JPXb0j7zSeI5EBn1n4Qhn0ry9dlpQWkS5ytQGD5QHpzfdDF7tasSrVenOTHrpYGUW7+lhI98Zq8QkflFiZ64S6V6602W1qi3F7GHc4kGTamKtoC2f7ShvfTWw4JnlWJLZtdScqgEZmLHgFGpq786/JdpVGMjAvGmSYcct7K1u4Gx8KpvI7En9LTNpmDJcmwzOhQZjwBIA8a24SUqd0KxupWCeKwcizwiURvdupLGcyuovmue0EjSwterFDtjoEzCPO5PVUkhARxc9g8aBbYnkidUYEBsQZLneCVAZe1SL2I45RVz2DyeinQtKz9Y6BTlAHfxPGl6lrpsbi7Jlb2hyxx4Y3xcMROpS0aWHZlc5rkdu+iGyts4rFBy8SOYwAzRFVLKb9YqTu03ink5B9DiVkhj6yk5c6LJGL6ZnbOua1ybFT33qRBydTD4iGJWLLKkkTtooZpFbWw3DMBYcKtOUGrAIKSlcq+M5X4pzlWSHDxjRRdAWXg13Ot6JclcF+kYoyyqshihUqwFhnZ+qSm7NlD7jameT/JotGuIQwmSJmRulRiY3jNgdHCyC1iMwNWXkLhVjhmAAzDEOCwAGayqV0G4AMbAaantqtScYx9u5ZZr67FhjTT+eOtOKpFeIKevWYFuNqTVd2Jf9Ln9Ka3h0kX771ZlWq1ybbPI77rq7HwknYi/wDdQVeOwSHKywGvL2riK8qgM9D6U/hX+EX0hUZkqTg0s6+Iq9PdFJ8rMc5yG+NcX9YP9CV5XvOSt9qYv60fhpXVrvcPQ6aJnNl8q4X0n/CkrTZ/Lb0j76zPmzHxrhfF/wAKStNxY+Eb0m/fSmI5ECl1n4QlDTqimoxToFIFxSmq/wAq1KFZFBva4IAvmhYSAeJUyD10eL61F2phzJEQvlqQ6dmZbkD+8My+Bq0dGTGVmTVmDKCNbi4I3WOo+6mXWhXJbHXRob3Carf+ybybeiboRwIotKvZUSVmc42YiWFZEeN9UdGU6X0cW/eKwrbmxJsHOYpBl4K/muo4q24nce43rdI7g1D5VcnxjcN0OYIQ6uGy5itr3C66ZvZTeGrZHlewtVj8oyfa3KQzYaAGMl4JPhJSwPSFlAXQC4OVd5PCrTsHbodbqwT16D0u4njQSXko2HgxsLFZJI0jkYi5ynyrXO8hN5txqvbEx/Rvv6pBuPE05Uiqi0L0nZ6mtYfaspbrDLlOUk8TbQL2jW991qj8pdtRRYrDCbyVCyDJqW62t+IVbAjtsaq22dvyJHH0R+ENkTtXw7agbNUx4gytO8ktrMwhaZbuOsp6w3DuoFOl8yJk25WiWnB7VjDY0xN8C0mdSNx6vXI9ZNHuSOFKYVWYWaZmmI7A9go+yq+2suwhMOquTHL0ispUrlNiRvJtcVrPJiXPgcKx1JhS58Lj91UrxyxudnfKEVNOBr+qmr08gpEkjbaxfRYeRr6lcqjtZ+qo9ZP3VA5N4UJGxGt2yg9qxARg+shj66j8osWzypFGL5CGP1smkYPojNIe61GI4hGqou5RlHqAF/Xv9dEeiC7RHa9ApCvS70MGz0VIi8pfEe8VHFPxHrL4j3ir0+ZA57MxznHHxpi/rB+Gle15zjfKmL+t/wD5x11a0tw9Dpol82Y+NcJ4v+FJWm4y2dvSPvNZnzasf+K4X0n/AApK03FqC7ek3vNK4jkQKXWfhCYjTsbUwi06F0pAIesK8Lfz4VxHZSSK4hFc2pA0MokjFutcW4lrl4z2B7XXsbvNWHA4lZUDodDu7iN4PYw4im8RErqyMLhhYjtHjw8aAh5MLNcDOJDqBp0vYwN+rMtrEbnAvoaJug3MrfJZxGb06E7PX+776iRbViaEzZ16JQS7nQLbfnHaOIqhcpec9+smGHQpcdci8zjeGF9IlPDQt4Uahhp1XZCNWqoaPcNbMRZNoY7MLo0vRkHiBGqN7bGs55XckJcDIeMZ8lhfyb3F/uq8835YoruSzSs7sWNyxJ334mrVtzZqYiIxvuIIueF6aVTJKzL5b2MSwW1dUzahDp2i+lXDZHKIRKcj5A2pA3331Vtq8kZsOz3F1XUG+8DdQWDDs7hE1JPD76I4xnsy13H4LHtja6yOEBCZ3GZ33AnqljbUgA1sOy8IiQRJE6uiIEVkbMCFHAjvuawaXY0i5WcZVzW1OovoGO+wvU/Y+2MRs+ZlVjGwIDowvE9vnqDuN/KXXWiPCOtT9r2FamIcZ6o3LJUbau0RCgIAaRjljQ6Zmtc3PBQOsey1A8NzjYcoBIDFPYWhbzi2i5JPJKkW6xItSsHgXxLmWXVCMrFT1CoNzHET5l7Z33sdBpWVKjKm7SQ1Skpq5I5P4LfM+pJJVuLlvLkIO7MbKvYqjtosPup07t38+FIoLdy8ndiCNakCo6jWpJOlQVOIpcHljxHvFNqach8pfEe8VeHMgc9mY9zifKuM+tH+hK6l84622pi/rB98aflXVqS3GqEf1okc2Y+NML6T/hSVqOIHXf0m95rLubQ/GuF9J/wpK1PFLZ29I/z99LYjkQCXWfhDQFe3rga4mkgl0eE0ljSiK5l09+7+Sa5EXQ0woRyl29hsNEf0kg5h1Y7Au2vAeb25ja1qGct+XC4MdHEA+JI3HURDgzDi3Yvtqi8mMEcXi2nxZaRIkOInLm+YJ5KHgAzWFhwvWnhcE6izS2E62JycoX2xOxCyEZCyhwkpuIk8yTE+bLKd6La4Fib0A2RswYqcLZig1LN5Tk7s3Zc3NuzfTe09sPjZiz9VCS2UG6qADdj2m2l+AsKP7AYYexmDRNIRIOkVkBU6JlYiz9XUa1q1lwKWWCFaL4tS82W/kagEPRHqtGdL8GGh9R/fRnGYwqbMtm7Py4GmUwyPaaNssltbbmB+cBvPeKly4kOuVgGHYeHgd9YLfc2PnQBYnEXBzWI7G/nXWq4mCjUkoirc8N/fr2Ub2rs17jojnQ9rAFTx37xQ+fCgDWRr9qW09o0qI32TCJpK4I2zkCHNqLbjxA/njQHAbWDRdHiY2eFbBZV1khD6qL+ctxuPYbUvbuJBCqoJV7/CsSS6jUlCd68L7qmcmMNG0xw8gs2LhdAD5sgIeE9xuuW/fW9gqThHMzCxdSM5WRLwWxEnj6DpBKmv6PKNTFJv6N1OoVraqe4ihWwtt4zDO/QO1kVmaF+uvUNpBkJsCp1uKnLteaJImJurtlckAMk8TWZSwF2NrEX4EjhUrlDh1h2nBKNIsQI5TbQWkvFL6r2Prp6rSjPmQpCcotosOw+dKGWy4kfo7nzhdom9mqnx0q5IwYBlIZWFwym6kdzDQ1i82BOYwqFAQsrFo1JAVj1mJNwo7K85P8sZ8C7dHeXDk+QbhDbzkvfIb8dxvWRivS0taY7Sxb2kbUqVIFD9i7YixcQmhYFTYFTvRuKuOB7O2pzVgyi4uzNJSUldHppUflL4j30jNSomuV9Ie+rQ5kUnszJuckfGmK9Nf9C11K5yvlXE+kp/yJXVqvcew0lwoi+bT5Vwvi/4UlapjD129I++sr5s/lXC+k/4Ulapi/LPifeaVxHIvLE6nWfhDNeQvmFwQRe1wbi4361E2piciAXsz31G9URSzv6hu7zQrZm0VjjaQISJZEYRqwHRo1kUsd3SPmzlQb8dKWVO6ui1w+wqu8ueVn6DB1COnlFohp1B50hHduHf4VYsXiVjR5JDZEBZj3KP5t31h2N2gcbiJMXiNIgRlTiQLhI1Pv8AXTuBw3Fnd7IVxFbIrIgxwWU4nEG5YkoG1aVjvYn5oPHjV2wOyGj2UI8wSTGnp3JHkwx3Cg+O+3fVfwuxJMViYUlUh8Q6oqjToYRYsSBuOQGw7LmrtygaWfF9DhVUL0YUu/6qCJPnNwGUC969PZJ5fhGPNtq5WcFySXqQ5ssmJZYFY36hYZ3JHEBco8X7qveA2+rQQrIuZJIl6WN+tGSt4ZBka+geM3I3aGqni8aTNHLHcwQkrDKQfhXDhpZd2mZ7AfsiissF+mVCA8WI6WK3nRYkdOqjj5WdddLm3GqSSm7gpNpabojzrJgP0iz5sNFOseVic0ccoEkTKf8AuplJWw1GW+oqdh9pyyC8cE7jeCImC29JrC1S+TmOtLG1gQ8bwWKg5XjDTYcjNuIHSoO/She3tqSs/wAK5kGhj6xykHt91qReChKTuOR9QnCKVhGP2i8alpIygGtyUOg7cpNqhYhCyLJOGSNh8HCdHnG/M43pF2De3hT0Oy4U/wCYmkScKbpEEK2ftnB35Toqjede6gXKDajSGRmZrsCzMeC7gPWbDT1V0cLTpvMkdUx1SaykDEY7PK879cKOjjFtGYC5AA0VRofAUMhlcMs+b4RSZs3aUZco8NPZS8ELRSAjyULk9hYBbDx6utPLFaGfTRYUW/YzSA28SAa0ow9uoFMuG0MMk2KeEWWLaUaYiAtujnsWXwJ6yHxFDeV8jNs7BO1xJE88DX3jLlkCnwI+6rJsvk0cZs3DBXVcRhmkiUNoCySZwM1tGHVse+o/OLg77OMrIY2kxUbMh0KymN0l0/aKBu+9Db0OW4B5TgujsJAokZWZV8uR5ApF+xd59VVh8W6MyeWqm3Wtu3aG1WLOJcm8pDFGzgAdaYoFVAeO+9qF4/k+Y4y7nr8VBGZM2ozr5txu4mmIoqnYc5P8oXwcwxEN8twssRIs69l93gd4rbtn4+PEQpNEbpIMy9o4FW71NxXz4OqbHVHA8Lbh6wavPNPtxkxD4Rj1JQzoD5sii5t6Sg+wVjeo4ROOeO47hqtnZmn1Ig8odzCmiKdj0YeI99edjzI0p6pmU86afGk/hH/orq7nU02pP3hD/lFv311ajG6Ef1o7mz+VcJ4v+FJWrYsddvE+81lPNn8q4Xxf8KStYxPlN4n3mlsRyIWqdZ+EV/lJhWYRdGwUsWiYneI5UIJXvFv31C5NbPjlImCgQxsUgiHkq0fVaRu177r7t/EVP5SqQkTqpdlmHUW12zIy2F/G5PAXNVPCP+jh4kZ8TI7dNJErZIUci6i51cn5vnWBtXUleFiXojznW2+pijwsbg9J8JIwIICKbKuh35rk+Aqv7OwYhhXEyrcICcPEeJH/AHZO65uBU7ZHQ4mOVMQqxzvMZo3ygKGUBDEe8EeQd4J40rCYCTFTYgYt1hWOxmkOiRxkWXJ4nQDvtW5gZQpLIzJxCk/ciwchUSVBiFkJl6CSN84KiOSSQtJK0m7KUyjfwqHi8WcaWgwqj9GszuzExnGvFlLJnHkJY9UcSNa7bIaSCOLo2w2AKsYgSBJiXjBC9L8zgwiO8a0aljQONAqq6xhVFgFmhmUDwuie2hYjEuMrRLUKCktQbszEv0kMETs2FmgxIEbgAq8UZ6rLvSRG0I0++heAmDOgJs0kDwHtEsDdLGfWC1vAUX2nEpx+FxKgrLI00cwFwrMYXyyD9oqtieNhVax8+R0mA0zRz27x1ZF8Tr7acw9VVYZhCvDhzyhPC40sjldJo7TC/GSBs6+1RIv96pu0QkjmMWyyDpYSNb57Pl8db+ItQSVuixMhG5XzDvRxfTxF6Ti4gIVS5PRO0Yygk2JDxZbanRwPVRM1r3ARi5aDO0cQwJz7xofEbvfQXbs1obHypW19EfkAKM4bafTjf8Ilw2uptxtvqt7fxBMwHBR76HG0mEhG0tRyGK2FmPGSSOIejdifvUUVWECCRfn4yGIjtEYH73NNJhrQ4NTb4SZnP90D7t9S0kzrhTxmxnSngNZkQfcpp5rQui/Rxts+Obp2S0uNaRFQ5rJILHNcdw9lDudjaBOzk1zBp0Km2/IrnX22qtbcxefGSx5iWMsgUEm36wiyjwp3nIxAH6Jgl3xKJHH/ALk2VVF/QAPrpeUEkkWT1IUW0eiijgwikMvWkmk3CRlUkoBfUA2B4cKDSYcxSZcxbpLhz2sbkHxuaunJvZEc0EzksWibLYABCXuwsRqbAAn1VU9sR6X4ix9hpqNrWB31BMV2jZeKdde8bmH76kbJ2gYcRh5h5kq/ZBG/t0JFMYZ8swPmkkH0W/8A2mJ48udPmsR6uFDrxvBr6CweqPpV1F9N19PDhXIesPEe+hvJ/H9NhMPL8+JCbdoABHtFEUOo8RXiMtqlvs273j/Rk3OnN8aYjjbIv+QGupPOX8q4nxT/AELXVpN2HsO/1od5s/lXC+Lj/wCJ61fF+U/pE/fWT82p+NML6TfhPWr4ny38T76VxHIhap1n4RXOUU7CWJY7FjFKBmJAjuUDSNbXKFuumtzaqcEiPSYeC8zG9pZrKgJJu0aAG7X0vf2Wq6bbjVpTE5scRAyRkaESRsGIB3i4YHxWndhcnhDh4zIi9OFK6EEIDwU8Ad5t21MGlE7MrlB5TbJLp0hOSTKC5U6FhqL9rAjRt96m7cin6KHFyplxEa5mFgcy7rkcGynOBwN+2im3MPqwIvx19W/2V7isR0i2Ot7jt3gC/fV415afTLToRd2vki4d3XCYpJTmVokkXNYgnpUs4sbXGuu8VO2hiLnEW3p0L+uGaTN7EaqpszGXwMq2CgRWA4ayRLoOFzESe9jRXaE+XFTg2AIc796vLHe44A6/fTmNV2n9CXp0OZdmStoOc+HJ3rigGPZmWa3tEie2q2WDwFSdUJHip6rD1HWie1Mf8A5JsymK9yLdIksb/hrv7qrM+0xnkWNc4ztZr2SxOtz7aNgW8lkK+pQ/aS4sVdoiT1ujMbD6tiBfvymimxcMXxWZWPwcYOhBAkY9FHc7lYKzH+7VLklZiB0hN283qqLixOffbTU1c+S+zRHhGCsueSUrdCCBvhXXsymWQH9kGjYq8InYGjmq3YVmVZbZ0RlYXXOGfKjeRYkWVyozeWN9AMbyPhYkqZFY3IuRIDbUXuRbwVmNWuGNnZVBADbszvGiLkDEkxkMQsQiW267+qmHwEguTE4BGYGO0qEa9YqgD2uN8iGsyNSUdmbrjQcrTRWmiN4hIt1hR+vA3Ws4I/VvlHlG+h0vUnY2HSafAqJEywLE8hZshHRszvYNYs1yNBen5pcwXKQSGOUIVuNCbFCSqjQ7lB3dtRJAHT4RdTvDi4B/v3y9mhB0pqOOnHRi/wDFwqv9bEbAnRtptLKM1klmUbsxXM9ge8Xt41WcXtGTETviJDd2vIx7D5qjsAuAPCj0mzgjiSItGwHVIN1N7iwVuGttCd9A0w+SLvZwh7eqSSPb7608NiYVn4MzF4GphuY0LkAv/IzN24pU+xEn+9V3a2FAmKncWZfENc+82q3cjcOf+Fx+aJJpZWY6BVDkZifDd21W+UURZhKqlFk6yK/llVNg57LnUDspmi9DNluUSVCrEG9wbezQe6pW0CCc3z4wfWNKlcosLabNuDgN69xqNOl4Y27CVN+/X7iKLLYvFmyc20ubZmH7s6/ZkYVZot48R76pnNHis+zyv9nO6+pgr+9j7KuYOvrB++vFVo2rPybUH7P6Mk5zXttTE+K/6FrqXzqabVn7wh/yCup1pXNLDr9aPebU/GmE3eU34b1rGJ8t7/OPvrKubMfGmE9J/wAJ61bE6uw7SfeaVxHKvIpV6r8Gc8r4nxG0o47SFIQsd4j10lkUymRe23UuO40Z2Vt6aB1wuNUpLuSQiyTKeK/tDiKDbH5XdHtbFxSkKkmIyxubfBSIOjQn9ll6pottbZ+Diyx4jDyCzZl+GxJiLneYyGKi+u7trVWGU6UY21MvjuM2wnygwahQcyj0iov6yapM+PAzdFeVgNBEC+u7UrcDXvo7isFg4I2ZcJEdAwMuaVs3ADpCbeFqBbV5Y4hYiImEQNgEhAW5PgANK6l6W1q2Xn6i7WSB6bMnjiZHhMKvEiF8Q6RAFXL5gNWYEkjcKFbV268kp66SOxYWhQ7m80M17gWuNPZSU2JiMU95Ce95NFHDVjYCpLYvD4UMsJM0hNmZdAeBUNvA711PdWo8NFpZtRONeceV2GJYpH62JkaV/wCzvYLbd0r7hpwqBNLmJHl28yLSMekeNTcTh2IzYhsi26sSb7djcfbc1BYswtGMiDs0P95qJCmoKyREpuerYjChumXqxuScioRmS79UXA4gsCKvWDhEYC5cuQZHyG4YZXQFdAztYOcw0ubcb1WeSOGvilI63RDNpu6RuonsZg3qNWrFEBOlAuVF7cZIwrqEv2GNGY8byG1Y2NkpTsjawVNxhxA9sZcvSTb+jXybKwJNpGS19bsYYtL6xkUZTDMqqnSuzIozmUCWMMhDXUEq4Um9rNa6kW0ofs7ZyxxQxkFQE6RrENot5WKm9x8NIoIOvwZqVLiGL5pG6xFm7LAhG3bwkmvoSmsarPXQhviPMxjFYWOVAHhSYhQRYrI2YublkYI4a+ZAA7Aab6F4nktCVyxTGJlzMEbXjoFikytmIN/LIB7aKyxmN7SX0j6UqSEOS+TVjoCTl3nVo++m5cQSMr6qD1lcBlsCGYqrDcAQ4ItdWI83SueSCRk4u8WVjaHJeeIj4PpLEgmA3a66klGylbDiMwql7TUpLYqyqWEgzqy62sRZgL+qtZWU2KR9IjbkY3MZV2yL8E1111JCi2h31S+cd3mxCxxqzLApUAHNbOTKbMtxlAIt3HurU9Pk5VNAWMxEp07TLfsvoE2Xgzi5ViiESOUYkNKRnITIOsy8d2pNVnafOWlyYcIJEJt0mINmY6aBF8hQDoLmh+zOb+XFxhzIUkRbXxAbJlUaASW+Dtw4VDw+zQuDytl/XyDMDdDlVLFW3OLg6jfatqMXe1zFdtx2TlvhHBEuzhfdeOcp9zI3voLtXFRmP4KFo0ZrreQSWsePVFqgTREMQw1Hbx8BXYeUAlG8lrH0Two2VrdnLU0fmXxX/VpfjG4H2lJ+8VpI/ePfWR802KyY+SMj9bAw9cbLJf1gffWvKBp4j91eXxsMtdmrQlenqZbzux22pJ3xxH/KRXUvnkNtqN9TF7mrqLLc1sNL9USPzYfKuE14v+FJWrYk9dvE+81lXNh8q4Xxf8N61ZzaU+n7mpatrGPkTq9V+DD8ZsWXF47F/oyiVxNIxjNrsubzb+Ue4eNStj8sMRhrwrIMinrYfFglR2hXIupqFyYxTrPMYrdKrtLHfiyMxK94ZSwIrT58RhNowpJNEsiOvUZrh0I8pGkGqlT6t1elpq0I+DCm9WAE5XYSVAZopYAdfI6eL1FSCKRNtbCbsPjcNFpbrwuCP72XSvMdyI2fGQScVhtL5ldZF7usRuqG/JTCk3XG4lh2Kgc+sjQCiq4PQHbUwkMus20I5QL6AuQB3II7Coi4nCwLeIyM50z9FofQZjZdONqkY/Z2Cj8qfGEX1DGMXPgNaBzNATlhhJbhnZnPjbcPXV1c7Q9k22nmRXb50jF9eJyi3vqDLjHc2J4+C/ZH771Iniyk9KwB+ZFYeokbq82fOucnM6NlIi6HSzmy9bjkILAka61SpJxi2Fpq7sWjkdhzHAW4yHQ+1EPqvI3qqwbPj6WWJMpKk53AH/bjAfLftyrCutv1hoRgXtkh1y26hNvJswYWG7KOkI7j66sWwTbpZ3UFVGQKULBspEjKSOqpLGJQTxjrzFSTbcj1TcaeHUUGzKLSSnrKTlZ2W1st2ZiV0/XNZgN6rUVXUhTH1wRdSLlXBU2Hac8IZDceVGKkSo5QwQuofRSWuRnzZpGZPPObpFt4VDzCLpWcyyWDSMLhTngXrZFW4zXEbd+fupRRUvJmbK49jIQ0au7M0RzZlCj4YKARdt5ABL5POyHdULFT3tpYqApKiwOQXzAXO64YfsFhwqDyYm6RZ3TESSIkcf68kt06jpZSqlb5UJy5BfQmpWKXqEKrdQIUaxHVmbqKxPWDIQ1rjyT30SVNwlbsTCeZXRJ2MMoUyGyjM3lkWVbxIEaxta8rDsobyT2m8/S5M/TzlpBIFV8mYjL5XVuEAF7aWpXKvFDD4GXK3WIECEMQSmsWqgWZWPTcdLg2qi4fbWLxEIwUbRiPQWChHktuDSDU999K1vTYOzlYQxcruxaNp4VsZiljbFS4mLDgdOSyiNpCTaONEABGlibGk8pOTmaJ3OIjl6Jgkkai3Q5vJVeGgtcUC5PbXGDOJQrlk6NAqnQ9MrFQum++fNcfNq2LPg8LhUw8rjETayTRxstmmbrHNITY20FhWtD2vQSkZriwfJby1Gh+cvChuIG6rVykOHlsY0fDy31ikNxc63SQC2XuNVnE31vw7P5++mZaxIW5YubzEFdp4UHeXKHvDKd/bW7Jv9d/dWL82+CEmOw5Y2KLJMB25FsB7Sx9VbSFt/PeN9eW9Q6yNOhyMy3nk+VG+pi9zV1e88Y+NG+pi9zV1TLc18N0kNc2PyrhfF/wpK1af9Ye9z76yfmwPxrhfSf8KStYnYCS53Br+xqXq6Rj5Fa/Vfg+dtn4sw4npNxWQ+rrEGrts3af6JK62MkExEmRSAVLefETpcXsUO+qPtrC9Di8REx8mV19rEiimB2zG0axYgXCXyvchkHYHA/ynQ16mh7qaMKovcXpp2lB/wCH4vTNmaLKpkjF+sehk1032XTsqu7Z2XiWNulnxIN+spWGNT2MoNx4G1CZyLXDidRuN8sqDuINl9R9VR59syMf+okYWAyzM1x3ZhRVGwMkDYEMRvPJmbjFARp6Uhv91Q8VtkAFIUWNb7kHd846sfE2qBisUzaXA10C6/8A7T0Oy7KGmOReC+c35VJPkjQYZpCcvDVnJ6o476N7ERDJ1BcR9csw6ztbKvgATf1ULlnLkIoCqPNG4DtY8aNcmkUI1jcl9/GwHVNvWT6qQx08lJmn6bTVSskydifgu0q2txvD2AHf1gBodOtbiavmBwXQwwx3BKAyykgrnZDmIOtipmYC4G5TVQhsZU60SqCJbTvkR8hFkJAPAKTejuPx8d36THQKWVQVw6Aiy3bqyMbgMSSSFtevPtSlCxr4pJVMqCBnuwIGrWIY9rEbz2g5b/3qQ+M/R3DWByMoABLdW+RWuDqoVmRm3XRb76DR9BIxWGXEseNpnFw3dlFr12I5P4hS0iTzAsuQmQ5rpqbFtLDU7hx4UKNNRerA8KTQYGIHSKGbyXuHVVvrmJNgAWLISpvrmA1pqLEsjN0bHozmkOY3JGgRQCeqCRGCNSCD20P6PFz2SOOFSubrq4FgzZiSGsSQd19L1MwnJ/DiPppsTi3ym0qgxw9E41yyZL9xBBsd4o9Og6r0YtUkqW6K3zi4wJ+j4YvZY1MhIJa7N1CwBAsTZhbdde+o+wuS+NxEamFBhoG1M8pClwd5Xzrabl9tWDFbDwyTDELI+WVgIsRKem6CZRl6KcPcPG43E7jccKnY3aU8ULWRQYXUSQA54JIyLBoQ3WhN7iwuLkcK3qFN04KCMirUUpZkQ9n8g8DAbuz4yTjmOSLXiVF2b1mvMXs7BMCBhITYG6xKRl7zJfS3fXuL2xGUR0zOkilhmNkFt4e3nLuP+9V3aO3QdCc5G5V0Qfz205GFtWBzNgva+BWIABukhJsC2rxHx4r2GgGKiK6b+w9oqdtHaDuSS2nYNB7OPjQ4y3Wx4bj3dlEexeJaebvHBcdhWvrcwtfgrqwHjrW2Fvz/AH1gfIvC9Ji8MoNm6dMp7gSzfcK3rNv8T+6vMeoJcZGlh3eLM154HttRvqYvc1e0jnkHxm31MXuavKlq5r4bpIb5sR8a4X0n/CkrVsYvXb0j771lfNn8q4Xxf8KStXxTdd/SPvpPEciFa3WfhGM86+wGixf6SoPRz2JNtFcAAgnv0b1mqZn7v599fROLWOVTHIqPG2jI1jc8dLjUcKzvbHNGHYvhJ40U69HMx6oPZICb66a1pYLHxjHLMRr4dt5kUPD4dG3yKvip/MU8MFAPKmLdyKAfvJohiObfaCMbQZh2o6uPVY0lOQO0W3YZ/WVHvNaqxlLuKOjPsQztRE/VRqp+c2rf7VAlxbOSSSe0ns7q82lgZIJWhlGV0NmFwbG3aN9WLY/I+KYWecgyIXgYLeNio66SDyldfmjeNRei8RSV4g8ttwLg8O8xEcETux81AWJI7bd3qq4Ybm+xEELTNIpmUXMKa3XiC+7ProBfUWojDGPg8OVbA4kfq3w4ZsNP+0Mu4nifdQTGcp8bh5GieViUNro+niCKHOnxVZl4VZU5Zolp5IYFXieYx5w940ugOcxgyMoBGhZuqB2I1T8UscUV4xHGsSqSURY2Ofy+kNrqFbWzbwQBWfbK5UOsoHSPFHIxz5TmUuwIBZGBFtdbWvV9baKXRp5BjZ73iSJBkD8WEY3tbznsq8K8/XoOlO1zUjWdZ52TuS2ySsRxEo68zF7G9wh0QWP7Iv66KyoAN3jrQ/BbaZCi4ohpZXIVFOYx31ysRoWGt7aC/rqRjcYO0eItb1HjStTRjcHJgXGdV7qbHu09VRJ9oSRzwvCgeSVxC8bGyzxlWbI19MwIurHcdNxpvau0rEKgzSP5KDfvtmbsWgkm1XwmOwyzsj9HPFLnjN1yliL2IBXjowvR8LTlnugOKqQcbMPxRRhlRLtgscWjKHRoJlubEea69ndxFVeDbkgjWOe6gllimN8rZCVKP2i43Xuuh3aUTxONaDaEWGIsFxPSZrC7AhkUlvOuhUezsoDg9q9GDFKt0brWZc6OpZspI33vcZhqK9RFHnyBDj2j6WKUdV7sADdVk4MOBU7j26VFmf8A3ojtLk+HXpMMbr/ZnVgN/Ufzl7jYjsNAlnO7iO3SjE2HJX091Qr9anXOvZTa+VVJMstAjydxJjnhcGwjmRvHMwB8OrevomVesey+ngTp91fNeGW6kDVjoAN5Olhbjrwr6PgLZEzeVkTN25sq3vXn/Uo++LHqD0Zm/PIfjNvqYvc1dSOeU/GjfUxe5q6hm1hukjzm2+VcKe9vw5BWsYnCsWbqnedwPbWB4TaLROrxsUddQy6EXFjb2mip5c47d+lzfa/2oEoqSSYOtQm55katJsFmJ0kGpbRRvNjxFerycAOiECwBXo0scuvZ261kv9Nsbxxc32jXf06xv0ub7RofBgRw6z7Gztg3PmN7KSuDfTqNv7KxluW+N+lza9jV39OsaP8A1c32qlUoIo8PV7i+U3IXHzY7EyR4WZ1aZyrBQARfQi/C1J2dyR2lCChwWIMbEMwAGZXXyXja/VcdvZpSf6bY36VP9qu/ppjfpc32zWpTxmSOVC0vT5Sd7k4bO2wAwjw+JRX8oJGFDdrBL/Bs3nBdDQwc3m0iNMFPr2hb/wCqnG5a436XP9s0j+meMJ/6qf7Zon8hL4RT+Nl3PBzZbS+hy/5P4qnbG5DbWwzlosNPHmXKxQxarvswLaioD8sMZ9Kn+21Njlfi7/8AVT/4jVSeMc1rEJHATjsyw4Hk5tqN3P6M5aTTOyRGwHBTn+DH7O41Ph5J7WCZVwihySS7yhrm2/JoFHZwqpPysxR34mf/ABG/Okf0rxPDEz/4j/xUtKcJf4IPHC1ltIvXJ3kvtHD9J02AWUyb5A6mW43GxYDTcMpWge2ObzaeIllc4Z+sRkvIt1CgKoJLElQum/f20AblRiTp+kzf4j/nSP8Aj+I44iY/+R/4qvCuoO6iCeBqSWrLdFza7UkijEkMfSQEdBIZVDqqm+RwPKXsJ1HhTm1ebHaM6IP0eGMxBspSe98zZmGouBe5A4VS12rMd0svqkb864bTmH/dk/xH/Oi/mz7A36c+5Y4uZ7aytcJECOImUX8dOt66fxHNDtGXWWCEt85Z1U+sWsaqzY6Y6GSU/wDkb86ZZ3O8sfF2P76t+dUO/jfssH9SG0vmQ/4y/lSV5kNpi/Uh/wAZfyqvEseJ+0fzrjm4k/aP51H50yy9Nfc1HkLzTSYU9NiVRp1N4wr3SP8Aa3dZt/cNKu52RJ2D7Q7q+eOt2nd2n868s3afafzpKo+JLNIKsHKKsmi3c8Y+NG+pi9zV1U7oGOup7yQffXlWHqUckF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9158" name="Picture 6" descr="http://parishableitems.files.wordpress.com/2010/01/luke-icon5b15d12.jpg"/>
          <p:cNvPicPr>
            <a:picLocks noChangeAspect="1" noChangeArrowheads="1"/>
          </p:cNvPicPr>
          <p:nvPr/>
        </p:nvPicPr>
        <p:blipFill>
          <a:blip r:embed="rId2" cstate="print"/>
          <a:srcRect/>
          <a:stretch>
            <a:fillRect/>
          </a:stretch>
        </p:blipFill>
        <p:spPr bwMode="auto">
          <a:xfrm>
            <a:off x="1692594" y="306"/>
            <a:ext cx="5394006" cy="6932058"/>
          </a:xfrm>
          <a:prstGeom prst="rect">
            <a:avLst/>
          </a:prstGeom>
          <a:noFill/>
        </p:spPr>
      </p:pic>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smtClean="0">
                <a:solidFill>
                  <a:srgbClr val="FFFFFF"/>
                </a:solidFill>
                <a:effectLst>
                  <a:outerShdw blurRad="38100" dist="38100" dir="2700000" algn="tl">
                    <a:srgbClr val="000000"/>
                  </a:outerShdw>
                </a:effectLst>
                <a:latin typeface="Arial" charset="0"/>
                <a:cs typeface="Arial" charset="0"/>
              </a:rPr>
              <a:t>Dr Rick Griffith • Singapore Bible College • www.biblestudydownloads.com</a:t>
            </a:r>
            <a:endParaRPr lang="en-US" sz="1050" b="1" dirty="0" smtClean="0">
              <a:solidFill>
                <a:srgbClr val="FFFFFF"/>
              </a:solidFill>
              <a:effectLst>
                <a:outerShdw blurRad="38100" dist="38100" dir="2700000" algn="tl">
                  <a:srgbClr val="000000"/>
                </a:outerShdw>
              </a:effectLst>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304800" y="0"/>
            <a:ext cx="7772400" cy="838200"/>
          </a:xfrm>
        </p:spPr>
        <p:txBody>
          <a:bodyPr/>
          <a:lstStyle/>
          <a:p>
            <a:pPr algn="l" eaLnBrk="1" hangingPunct="1">
              <a:defRPr/>
            </a:pPr>
            <a:r>
              <a:rPr lang="en-US" sz="4000" b="1" dirty="0" err="1" smtClean="0">
                <a:solidFill>
                  <a:srgbClr val="FFFF00"/>
                </a:solidFill>
                <a:latin typeface="Arial" pitchFamily="34" charset="0"/>
                <a:cs typeface="Arial" pitchFamily="34" charset="0"/>
              </a:rPr>
              <a:t>Chia</a:t>
            </a:r>
            <a:r>
              <a:rPr lang="en-US" sz="4000" b="1" dirty="0" smtClean="0">
                <a:solidFill>
                  <a:srgbClr val="FFFF00"/>
                </a:solidFill>
                <a:latin typeface="Arial" pitchFamily="34" charset="0"/>
                <a:cs typeface="Arial" pitchFamily="34" charset="0"/>
              </a:rPr>
              <a:t> </a:t>
            </a:r>
            <a:r>
              <a:rPr lang="en-US" sz="4000" b="1" dirty="0" err="1" smtClean="0">
                <a:solidFill>
                  <a:srgbClr val="FFFF00"/>
                </a:solidFill>
                <a:latin typeface="Arial" pitchFamily="34" charset="0"/>
                <a:cs typeface="Arial" pitchFamily="34" charset="0"/>
              </a:rPr>
              <a:t>sẻ</a:t>
            </a:r>
            <a:r>
              <a:rPr lang="en-US" sz="4000" b="1" dirty="0" smtClean="0">
                <a:solidFill>
                  <a:srgbClr val="FFFF00"/>
                </a:solidFill>
                <a:latin typeface="Arial" pitchFamily="34" charset="0"/>
                <a:cs typeface="Arial" pitchFamily="34" charset="0"/>
              </a:rPr>
              <a:t> </a:t>
            </a:r>
            <a:r>
              <a:rPr lang="en-US" sz="4000" b="1" dirty="0" err="1" smtClean="0">
                <a:solidFill>
                  <a:srgbClr val="FFFF00"/>
                </a:solidFill>
                <a:latin typeface="Arial" pitchFamily="34" charset="0"/>
                <a:cs typeface="Arial" pitchFamily="34" charset="0"/>
              </a:rPr>
              <a:t>nan</a:t>
            </a:r>
            <a:r>
              <a:rPr lang="en-US" sz="4000" b="1" dirty="0" smtClean="0">
                <a:solidFill>
                  <a:srgbClr val="FFFF00"/>
                </a:solidFill>
                <a:latin typeface="Arial" pitchFamily="34" charset="0"/>
                <a:cs typeface="Arial" pitchFamily="34" charset="0"/>
              </a:rPr>
              <a:t> </a:t>
            </a:r>
            <a:r>
              <a:rPr lang="en-US" sz="4000" b="1" dirty="0" err="1" smtClean="0">
                <a:solidFill>
                  <a:srgbClr val="FFFF00"/>
                </a:solidFill>
                <a:latin typeface="Arial" pitchFamily="34" charset="0"/>
                <a:cs typeface="Arial" pitchFamily="34" charset="0"/>
              </a:rPr>
              <a:t>đề</a:t>
            </a:r>
            <a:r>
              <a:rPr lang="en-US" sz="4000" dirty="0" smtClean="0">
                <a:latin typeface="Arial" pitchFamily="34" charset="0"/>
                <a:cs typeface="Arial" pitchFamily="34" charset="0"/>
              </a:rPr>
              <a:t>…</a:t>
            </a:r>
          </a:p>
        </p:txBody>
      </p:sp>
      <p:sp>
        <p:nvSpPr>
          <p:cNvPr id="81923" name="Rectangle 4"/>
          <p:cNvSpPr>
            <a:spLocks noChangeArrowheads="1"/>
          </p:cNvSpPr>
          <p:nvPr/>
        </p:nvSpPr>
        <p:spPr bwMode="auto">
          <a:xfrm>
            <a:off x="152400" y="1098550"/>
            <a:ext cx="8839200" cy="5715000"/>
          </a:xfrm>
          <a:prstGeom prst="rect">
            <a:avLst/>
          </a:prstGeom>
          <a:noFill/>
          <a:ln w="9525">
            <a:noFill/>
            <a:miter lim="800000"/>
            <a:headEnd/>
            <a:tailEnd/>
          </a:ln>
        </p:spPr>
        <p:txBody>
          <a:bodyPr/>
          <a:lstStyle/>
          <a:p>
            <a:pPr marL="609600" indent="-609600" eaLnBrk="1" hangingPunct="1">
              <a:spcBef>
                <a:spcPct val="20000"/>
              </a:spcBef>
              <a:buFont typeface="Arial" pitchFamily="34" charset="0"/>
              <a:buAutoNum type="arabicPeriod"/>
            </a:pPr>
            <a:r>
              <a:rPr lang="en-US" sz="3200" b="1">
                <a:cs typeface="Arial" pitchFamily="34" charset="0"/>
              </a:rPr>
              <a:t>Em thích gì nhất khi đọc Kinh Thánh và học bài học đầu tiên?  </a:t>
            </a:r>
          </a:p>
          <a:p>
            <a:pPr marL="609600" indent="-609600" eaLnBrk="1" hangingPunct="1">
              <a:spcBef>
                <a:spcPct val="20000"/>
              </a:spcBef>
              <a:buFont typeface="Arial" pitchFamily="34" charset="0"/>
              <a:buAutoNum type="arabicPeriod"/>
            </a:pPr>
            <a:r>
              <a:rPr lang="en-US" sz="3200" b="1">
                <a:cs typeface="Arial" pitchFamily="34" charset="0"/>
              </a:rPr>
              <a:t>Em có gặp khó khăn gì trong việc học và cần bạn hỗ trợ không?</a:t>
            </a:r>
          </a:p>
          <a:p>
            <a:pPr marL="609600" indent="-609600" eaLnBrk="1" hangingPunct="1">
              <a:spcBef>
                <a:spcPct val="20000"/>
              </a:spcBef>
              <a:buFont typeface="Arial" pitchFamily="34" charset="0"/>
              <a:buAutoNum type="arabicPeriod"/>
            </a:pPr>
            <a:r>
              <a:rPr lang="en-US" sz="3200" b="1">
                <a:cs typeface="Arial" pitchFamily="34" charset="0"/>
              </a:rPr>
              <a:t>Xin tự ghi ra để nhớ:</a:t>
            </a:r>
          </a:p>
          <a:p>
            <a:pPr marL="990600" lvl="1" indent="-533400" eaLnBrk="1" hangingPunct="1">
              <a:spcBef>
                <a:spcPct val="20000"/>
              </a:spcBef>
              <a:buFont typeface="Arial" pitchFamily="34" charset="0"/>
              <a:buChar char="•"/>
            </a:pPr>
            <a:r>
              <a:rPr lang="en-US" sz="2800" b="1">
                <a:cs typeface="Arial" pitchFamily="34" charset="0"/>
              </a:rPr>
              <a:t>Địa điểm viết sách</a:t>
            </a:r>
          </a:p>
          <a:p>
            <a:pPr marL="990600" lvl="1" indent="-533400" eaLnBrk="1" hangingPunct="1">
              <a:spcBef>
                <a:spcPct val="20000"/>
              </a:spcBef>
              <a:buFont typeface="Arial" pitchFamily="34" charset="0"/>
              <a:buChar char="•"/>
            </a:pPr>
            <a:r>
              <a:rPr lang="en-US" sz="2800" b="1">
                <a:cs typeface="Arial" pitchFamily="34" charset="0"/>
              </a:rPr>
              <a:t>Độc giả </a:t>
            </a:r>
          </a:p>
          <a:p>
            <a:pPr marL="990600" lvl="1" indent="-533400" eaLnBrk="1" hangingPunct="1">
              <a:spcBef>
                <a:spcPct val="20000"/>
              </a:spcBef>
              <a:buFont typeface="Arial" pitchFamily="34" charset="0"/>
              <a:buChar char="•"/>
            </a:pPr>
            <a:r>
              <a:rPr lang="en-US" sz="2800" b="1">
                <a:cs typeface="Arial" pitchFamily="34" charset="0"/>
              </a:rPr>
              <a:t>Chủ đề: hai câu hỏi nào</a:t>
            </a:r>
          </a:p>
          <a:p>
            <a:pPr marL="990600" lvl="1" indent="-533400" eaLnBrk="1" hangingPunct="1">
              <a:spcBef>
                <a:spcPct val="20000"/>
              </a:spcBef>
              <a:buFont typeface="Arial" pitchFamily="34" charset="0"/>
              <a:buChar char="•"/>
            </a:pPr>
            <a:r>
              <a:rPr lang="en-US" sz="2800" b="1">
                <a:cs typeface="Arial" pitchFamily="34" charset="0"/>
              </a:rPr>
              <a:t>Trả lời cho chủ đề</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5364163" y="1371600"/>
            <a:ext cx="3779837" cy="2562225"/>
          </a:xfrm>
          <a:effectLst>
            <a:outerShdw blurRad="63500" dist="35921" dir="2700000" algn="ctr" rotWithShape="0">
              <a:schemeClr val="tx2">
                <a:alpha val="74998"/>
              </a:schemeClr>
            </a:outerShdw>
          </a:effectLst>
        </p:spPr>
        <p:txBody>
          <a:bodyPr>
            <a:normAutofit/>
          </a:bodyPr>
          <a:lstStyle/>
          <a:p>
            <a:pPr eaLnBrk="1" hangingPunct="1">
              <a:defRPr/>
            </a:pPr>
            <a:r>
              <a:rPr lang="en-US" b="1" dirty="0" err="1" smtClean="0"/>
              <a:t>Mathiơ</a:t>
            </a:r>
            <a:r>
              <a:rPr lang="en-US" b="1" dirty="0" smtClean="0"/>
              <a:t>: </a:t>
            </a:r>
            <a:br>
              <a:rPr lang="en-US" b="1" dirty="0" smtClean="0"/>
            </a:br>
            <a:r>
              <a:rPr lang="en-US" b="1" dirty="0" err="1" smtClean="0">
                <a:effectLst/>
              </a:rPr>
              <a:t>Phúc</a:t>
            </a:r>
            <a:r>
              <a:rPr lang="en-US" b="1" dirty="0" smtClean="0">
                <a:effectLst/>
              </a:rPr>
              <a:t> </a:t>
            </a:r>
            <a:r>
              <a:rPr lang="en-US" b="1" dirty="0" err="1" smtClean="0">
                <a:effectLst/>
              </a:rPr>
              <a:t>Âm</a:t>
            </a:r>
            <a:r>
              <a:rPr lang="en-US" b="1" dirty="0" smtClean="0">
                <a:effectLst/>
              </a:rPr>
              <a:t> </a:t>
            </a:r>
            <a:r>
              <a:rPr lang="en-US" b="1" dirty="0" err="1" smtClean="0">
                <a:effectLst/>
              </a:rPr>
              <a:t>của</a:t>
            </a:r>
            <a:r>
              <a:rPr lang="en-US" b="1" dirty="0" smtClean="0">
                <a:effectLst/>
              </a:rPr>
              <a:t> </a:t>
            </a:r>
            <a:br>
              <a:rPr lang="en-US" b="1" dirty="0" smtClean="0">
                <a:effectLst/>
              </a:rPr>
            </a:br>
            <a:r>
              <a:rPr lang="en-US" b="1" dirty="0" err="1" smtClean="0">
                <a:effectLst/>
              </a:rPr>
              <a:t>Thuyết</a:t>
            </a:r>
            <a:r>
              <a:rPr lang="en-US" b="1" dirty="0" smtClean="0">
                <a:effectLst/>
              </a:rPr>
              <a:t> </a:t>
            </a:r>
            <a:r>
              <a:rPr lang="en-US" b="1" dirty="0" err="1" smtClean="0">
                <a:effectLst/>
              </a:rPr>
              <a:t>giảng</a:t>
            </a:r>
            <a:endParaRPr lang="en-US" b="1" dirty="0">
              <a:effectLst/>
            </a:endParaRPr>
          </a:p>
        </p:txBody>
      </p:sp>
      <p:graphicFrame>
        <p:nvGraphicFramePr>
          <p:cNvPr id="31748" name="Group 4"/>
          <p:cNvGraphicFramePr>
            <a:graphicFrameLocks noGrp="1"/>
          </p:cNvGraphicFramePr>
          <p:nvPr/>
        </p:nvGraphicFramePr>
        <p:xfrm>
          <a:off x="914400" y="1246188"/>
          <a:ext cx="4267200" cy="4480060"/>
        </p:xfrm>
        <a:graphic>
          <a:graphicData uri="http://schemas.openxmlformats.org/drawingml/2006/table">
            <a:tbl>
              <a:tblPr/>
              <a:tblGrid>
                <a:gridCol w="2133600"/>
                <a:gridCol w="2133600"/>
              </a:tblGrid>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accent4">
                              <a:lumMod val="20000"/>
                              <a:lumOff val="80000"/>
                            </a:schemeClr>
                          </a:solidFill>
                          <a:effectLst/>
                          <a:latin typeface="Arial" charset="0"/>
                          <a:ea typeface="ＭＳ Ｐゴシック" charset="0"/>
                          <a:cs typeface="ＭＳ Ｐゴシック" charset="0"/>
                          <a:hlinkClick r:id="rId5"/>
                        </a:rPr>
                        <a:t>4:12-25</a:t>
                      </a:r>
                      <a:r>
                        <a:rPr kumimoji="0" lang="en-US" sz="2400" b="0" i="0" u="none" strike="noStrike" cap="none" normalizeH="0" baseline="0" dirty="0">
                          <a:ln>
                            <a:noFill/>
                          </a:ln>
                          <a:solidFill>
                            <a:srgbClr val="92D050"/>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giảng</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5:</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1</a:t>
                      </a:r>
                      <a:r>
                        <a:rPr lang="en-US" sz="2400" u="sng" dirty="0" smtClean="0">
                          <a:solidFill>
                            <a:schemeClr val="hlink"/>
                          </a:solidFill>
                        </a:rPr>
                        <a:t>–</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7</a:t>
                      </a: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:29</a:t>
                      </a:r>
                      <a:endPar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6"/>
                        </a:rPr>
                        <a:t>8:</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6"/>
                        </a:rPr>
                        <a:t>1</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6"/>
                        </a:rPr>
                        <a:t>9</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6"/>
                        </a:rPr>
                        <a:t>:38</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giảng</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7"/>
                        </a:rPr>
                        <a:t>10:</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7"/>
                        </a:rPr>
                        <a:t>1</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7"/>
                        </a:rPr>
                        <a:t>11</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7"/>
                        </a:rPr>
                        <a:t>:1</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8"/>
                        </a:rPr>
                        <a:t>11:</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8"/>
                        </a:rPr>
                        <a:t>2</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8"/>
                        </a:rPr>
                        <a:t>12</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8"/>
                        </a:rPr>
                        <a:t>:50</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giảng</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9"/>
                        </a:rPr>
                        <a:t>13:1-53</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0"/>
                        </a:rPr>
                        <a:t>13:</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0"/>
                        </a:rPr>
                        <a:t>54</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0"/>
                        </a:rPr>
                        <a:t>17</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0"/>
                        </a:rPr>
                        <a:t>:27</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giảng</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18:</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1</a:t>
                      </a:r>
                      <a:r>
                        <a:rPr lang="en-US" sz="2400" u="sng" dirty="0" smtClean="0">
                          <a:solidFill>
                            <a:schemeClr val="hlink"/>
                          </a:solidFill>
                        </a:rPr>
                        <a:t>–</a:t>
                      </a:r>
                      <a:r>
                        <a:rPr kumimoji="0" lang="en-US" sz="2400" b="0" i="0" u="sng" strike="noStrike" cap="none" normalizeH="0" baseline="0" dirty="0" smtClean="0">
                          <a:ln>
                            <a:noFill/>
                          </a:ln>
                          <a:solidFill>
                            <a:schemeClr val="hlink"/>
                          </a:solidFill>
                          <a:effectLst/>
                          <a:latin typeface="Arial" charset="0"/>
                          <a:ea typeface="ＭＳ Ｐゴシック" charset="0"/>
                          <a:cs typeface="ＭＳ Ｐゴシック" charset="0"/>
                        </a:rPr>
                        <a:t>19</a:t>
                      </a: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:2</a:t>
                      </a:r>
                      <a:endPar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Ký</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thuật</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lumMod val="90000"/>
                            </a:schemeClr>
                          </a:solidFill>
                          <a:effectLst/>
                          <a:latin typeface="Arial" charset="0"/>
                          <a:ea typeface="ＭＳ Ｐゴシック" charset="0"/>
                          <a:cs typeface="ＭＳ Ｐゴシック" charset="0"/>
                          <a:hlinkClick r:id="rId11"/>
                        </a:rPr>
                        <a:t>19:</a:t>
                      </a:r>
                      <a:r>
                        <a:rPr kumimoji="0" lang="en-US" sz="2400" b="0" i="0" u="none" strike="noStrike" cap="none" normalizeH="0" baseline="0" dirty="0" smtClean="0">
                          <a:ln>
                            <a:noFill/>
                          </a:ln>
                          <a:solidFill>
                            <a:schemeClr val="tx1">
                              <a:lumMod val="90000"/>
                            </a:schemeClr>
                          </a:solidFill>
                          <a:effectLst/>
                          <a:latin typeface="Arial" charset="0"/>
                          <a:ea typeface="ＭＳ Ｐゴシック" charset="0"/>
                          <a:cs typeface="ＭＳ Ｐゴシック" charset="0"/>
                          <a:hlinkClick r:id="rId11"/>
                        </a:rPr>
                        <a:t>3</a:t>
                      </a:r>
                      <a:r>
                        <a:rPr lang="en-US" sz="2400" u="sng" dirty="0" smtClean="0">
                          <a:solidFill>
                            <a:schemeClr val="tx1">
                              <a:lumMod val="90000"/>
                            </a:schemeClr>
                          </a:solidFill>
                        </a:rPr>
                        <a:t>–</a:t>
                      </a:r>
                      <a:r>
                        <a:rPr kumimoji="0" lang="en-US" sz="2400" b="0" i="0" u="none" strike="noStrike" cap="none" normalizeH="0" baseline="0" dirty="0" smtClean="0">
                          <a:ln>
                            <a:noFill/>
                          </a:ln>
                          <a:solidFill>
                            <a:schemeClr val="tx1">
                              <a:lumMod val="90000"/>
                            </a:schemeClr>
                          </a:solidFill>
                          <a:effectLst/>
                          <a:latin typeface="Arial" charset="0"/>
                          <a:ea typeface="ＭＳ Ｐゴシック" charset="0"/>
                          <a:cs typeface="ＭＳ Ｐゴシック" charset="0"/>
                          <a:hlinkClick r:id="rId11"/>
                        </a:rPr>
                        <a:t>23</a:t>
                      </a:r>
                      <a:r>
                        <a:rPr kumimoji="0" lang="en-US" sz="2400" b="0" i="0" u="none" strike="noStrike" cap="none" normalizeH="0" baseline="0" dirty="0">
                          <a:ln>
                            <a:noFill/>
                          </a:ln>
                          <a:solidFill>
                            <a:schemeClr val="tx1">
                              <a:lumMod val="90000"/>
                            </a:schemeClr>
                          </a:solidFill>
                          <a:effectLst/>
                          <a:latin typeface="Arial" charset="0"/>
                          <a:ea typeface="ＭＳ Ｐゴシック" charset="0"/>
                          <a:cs typeface="ＭＳ Ｐゴシック" charset="0"/>
                          <a:hlinkClick r:id="rId11"/>
                        </a:rPr>
                        <a:t>:39</a:t>
                      </a:r>
                      <a:r>
                        <a:rPr kumimoji="0" lang="en-US" sz="2400" b="0" i="0" u="none" strike="noStrike" cap="none" normalizeH="0" baseline="0" dirty="0">
                          <a:ln>
                            <a:noFill/>
                          </a:ln>
                          <a:solidFill>
                            <a:schemeClr val="tx1">
                              <a:lumMod val="90000"/>
                            </a:schemeClr>
                          </a:solidFill>
                          <a:effectLst/>
                          <a:latin typeface="Arial" charset="0"/>
                          <a:ea typeface="ＭＳ Ｐゴシック" charset="0"/>
                          <a:cs typeface="ＭＳ Ｐゴシック" charset="0"/>
                        </a:rPr>
                        <a:t> </a:t>
                      </a: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Thuyết</a:t>
                      </a: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2400" b="0" i="0" u="none" strike="noStrike" cap="none" normalizeH="0" baseline="0" dirty="0" err="1" smtClean="0">
                          <a:ln>
                            <a:noFill/>
                          </a:ln>
                          <a:solidFill>
                            <a:schemeClr val="tx1"/>
                          </a:solidFill>
                          <a:effectLst/>
                          <a:latin typeface="Arial" charset="0"/>
                          <a:ea typeface="ＭＳ Ｐゴシック" charset="0"/>
                          <a:cs typeface="ＭＳ Ｐゴシック" charset="0"/>
                        </a:rPr>
                        <a:t>giảng</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2"/>
                        </a:rPr>
                        <a:t>24:</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2"/>
                        </a:rPr>
                        <a:t>1</a:t>
                      </a:r>
                      <a:r>
                        <a:rPr lang="en-US" sz="2400" u="sng" dirty="0" smtClean="0">
                          <a:solidFill>
                            <a:schemeClr val="hlink"/>
                          </a:solidFill>
                        </a:rPr>
                        <a:t>–</a:t>
                      </a:r>
                      <a:r>
                        <a:rPr kumimoji="0" lang="en-US" sz="2400" b="0" i="0" u="none" strike="noStrike" cap="none" normalizeH="0" baseline="0" dirty="0" smtClean="0">
                          <a:ln>
                            <a:noFill/>
                          </a:ln>
                          <a:solidFill>
                            <a:srgbClr val="FF6600"/>
                          </a:solidFill>
                          <a:effectLst/>
                          <a:latin typeface="Arial" charset="0"/>
                          <a:ea typeface="ＭＳ Ｐゴシック" charset="0"/>
                          <a:cs typeface="ＭＳ Ｐゴシック" charset="0"/>
                          <a:hlinkClick r:id="rId12"/>
                        </a:rPr>
                        <a:t>26</a:t>
                      </a: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2"/>
                        </a:rPr>
                        <a:t>:2</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31768" name="Rectangle 24"/>
          <p:cNvSpPr>
            <a:spLocks noChangeArrowheads="1"/>
          </p:cNvSpPr>
          <p:nvPr/>
        </p:nvSpPr>
        <p:spPr bwMode="auto">
          <a:xfrm>
            <a:off x="0" y="304800"/>
            <a:ext cx="9144000" cy="914400"/>
          </a:xfrm>
          <a:prstGeom prst="rect">
            <a:avLst/>
          </a:prstGeom>
          <a:solidFill>
            <a:schemeClr val="bg1"/>
          </a:solidFill>
          <a:ln w="9525">
            <a:solidFill>
              <a:schemeClr val="tx1"/>
            </a:solidFill>
            <a:miter lim="800000"/>
            <a:headEnd/>
            <a:tailEnd/>
          </a:ln>
        </p:spPr>
        <p:txBody>
          <a:bodyPr wrap="none" anchor="ctr"/>
          <a:lstStyle/>
          <a:p>
            <a:pPr algn="ctr" eaLnBrk="1" hangingPunct="1">
              <a:spcBef>
                <a:spcPct val="20000"/>
              </a:spcBef>
              <a:defRPr/>
            </a:pPr>
            <a:r>
              <a:rPr lang="en-US" sz="3200" b="1" dirty="0" err="1">
                <a:solidFill>
                  <a:schemeClr val="accent2">
                    <a:lumMod val="75000"/>
                  </a:schemeClr>
                </a:solidFill>
              </a:rPr>
              <a:t>Mở</a:t>
            </a:r>
            <a:r>
              <a:rPr lang="en-US" sz="3200" b="1" dirty="0">
                <a:solidFill>
                  <a:schemeClr val="accent2">
                    <a:lumMod val="75000"/>
                  </a:schemeClr>
                </a:solidFill>
              </a:rPr>
              <a:t> </a:t>
            </a:r>
            <a:r>
              <a:rPr lang="en-US" sz="3200" b="1" dirty="0" err="1">
                <a:solidFill>
                  <a:schemeClr val="accent2">
                    <a:lumMod val="75000"/>
                  </a:schemeClr>
                </a:solidFill>
              </a:rPr>
              <a:t>đầu</a:t>
            </a:r>
            <a:r>
              <a:rPr lang="en-US" sz="3200" b="1" dirty="0">
                <a:solidFill>
                  <a:schemeClr val="accent2">
                    <a:lumMod val="75000"/>
                  </a:schemeClr>
                </a:solidFill>
              </a:rPr>
              <a:t>: </a:t>
            </a:r>
            <a:r>
              <a:rPr lang="en-US" sz="3200" b="1" dirty="0" err="1">
                <a:solidFill>
                  <a:schemeClr val="accent2">
                    <a:lumMod val="75000"/>
                  </a:schemeClr>
                </a:solidFill>
              </a:rPr>
              <a:t>Sinh</a:t>
            </a:r>
            <a:r>
              <a:rPr lang="en-US" sz="3200" b="1" dirty="0">
                <a:solidFill>
                  <a:schemeClr val="accent2">
                    <a:lumMod val="75000"/>
                  </a:schemeClr>
                </a:solidFill>
              </a:rPr>
              <a:t> </a:t>
            </a:r>
            <a:r>
              <a:rPr lang="en-US" sz="3200" b="1" dirty="0" err="1">
                <a:solidFill>
                  <a:schemeClr val="accent2">
                    <a:lumMod val="75000"/>
                  </a:schemeClr>
                </a:solidFill>
              </a:rPr>
              <a:t>ra</a:t>
            </a:r>
            <a:r>
              <a:rPr lang="en-US" sz="3200" b="1" dirty="0">
                <a:solidFill>
                  <a:schemeClr val="accent2">
                    <a:lumMod val="75000"/>
                  </a:schemeClr>
                </a:solidFill>
              </a:rPr>
              <a:t>, </a:t>
            </a:r>
            <a:r>
              <a:rPr lang="en-US" sz="3200" b="1" dirty="0" err="1">
                <a:solidFill>
                  <a:schemeClr val="accent2">
                    <a:lumMod val="75000"/>
                  </a:schemeClr>
                </a:solidFill>
              </a:rPr>
              <a:t>Thời</a:t>
            </a:r>
            <a:r>
              <a:rPr lang="en-US" sz="3200" b="1" dirty="0">
                <a:solidFill>
                  <a:schemeClr val="accent2">
                    <a:lumMod val="75000"/>
                  </a:schemeClr>
                </a:solidFill>
              </a:rPr>
              <a:t> </a:t>
            </a:r>
            <a:r>
              <a:rPr lang="en-US" sz="3200" b="1" dirty="0" err="1">
                <a:solidFill>
                  <a:schemeClr val="accent2">
                    <a:lumMod val="75000"/>
                  </a:schemeClr>
                </a:solidFill>
              </a:rPr>
              <a:t>thơ</a:t>
            </a:r>
            <a:r>
              <a:rPr lang="en-US" sz="3200" b="1" dirty="0">
                <a:solidFill>
                  <a:schemeClr val="accent2">
                    <a:lumMod val="75000"/>
                  </a:schemeClr>
                </a:solidFill>
              </a:rPr>
              <a:t> </a:t>
            </a:r>
            <a:r>
              <a:rPr lang="en-US" sz="3200" b="1" dirty="0" err="1">
                <a:solidFill>
                  <a:schemeClr val="accent2">
                    <a:lumMod val="75000"/>
                  </a:schemeClr>
                </a:solidFill>
              </a:rPr>
              <a:t>ấu</a:t>
            </a:r>
            <a:r>
              <a:rPr lang="en-US" sz="3200" b="1" dirty="0">
                <a:solidFill>
                  <a:schemeClr val="accent2">
                    <a:lumMod val="75000"/>
                  </a:schemeClr>
                </a:solidFill>
              </a:rPr>
              <a:t>, </a:t>
            </a:r>
            <a:r>
              <a:rPr lang="en-US" sz="3200" b="1" dirty="0" err="1">
                <a:solidFill>
                  <a:schemeClr val="accent2">
                    <a:lumMod val="75000"/>
                  </a:schemeClr>
                </a:solidFill>
              </a:rPr>
              <a:t>Báptêm</a:t>
            </a:r>
            <a:r>
              <a:rPr lang="en-US" sz="3200" b="1" dirty="0">
                <a:solidFill>
                  <a:schemeClr val="accent2">
                    <a:lumMod val="75000"/>
                  </a:schemeClr>
                </a:solidFill>
              </a:rPr>
              <a:t>, </a:t>
            </a:r>
            <a:r>
              <a:rPr lang="en-US" sz="3200" b="1" dirty="0" err="1">
                <a:solidFill>
                  <a:schemeClr val="accent2">
                    <a:lumMod val="75000"/>
                  </a:schemeClr>
                </a:solidFill>
              </a:rPr>
              <a:t>Cám</a:t>
            </a:r>
            <a:r>
              <a:rPr lang="en-US" sz="3200" b="1" dirty="0">
                <a:solidFill>
                  <a:schemeClr val="accent2">
                    <a:lumMod val="75000"/>
                  </a:schemeClr>
                </a:solidFill>
              </a:rPr>
              <a:t> </a:t>
            </a:r>
            <a:r>
              <a:rPr lang="en-US" sz="3200" b="1" dirty="0" err="1">
                <a:solidFill>
                  <a:schemeClr val="accent2">
                    <a:lumMod val="75000"/>
                  </a:schemeClr>
                </a:solidFill>
              </a:rPr>
              <a:t>dỗ</a:t>
            </a:r>
            <a:endParaRPr lang="en-US" sz="3200" b="1" dirty="0">
              <a:solidFill>
                <a:schemeClr val="accent2">
                  <a:lumMod val="75000"/>
                </a:schemeClr>
              </a:solidFill>
            </a:endParaRPr>
          </a:p>
          <a:p>
            <a:pPr algn="ctr" eaLnBrk="1" hangingPunct="1">
              <a:spcBef>
                <a:spcPct val="20000"/>
              </a:spcBef>
              <a:defRPr/>
            </a:pPr>
            <a:r>
              <a:rPr lang="en-US" sz="3200" u="sng" dirty="0">
                <a:solidFill>
                  <a:schemeClr val="accent2">
                    <a:lumMod val="75000"/>
                  </a:schemeClr>
                </a:solidFill>
              </a:rPr>
              <a:t>1:1–4:11</a:t>
            </a:r>
          </a:p>
        </p:txBody>
      </p:sp>
      <p:sp>
        <p:nvSpPr>
          <p:cNvPr id="31769" name="Rectangle 25"/>
          <p:cNvSpPr>
            <a:spLocks noChangeArrowheads="1"/>
          </p:cNvSpPr>
          <p:nvPr/>
        </p:nvSpPr>
        <p:spPr bwMode="auto">
          <a:xfrm>
            <a:off x="152400" y="5715000"/>
            <a:ext cx="7162800" cy="914400"/>
          </a:xfrm>
          <a:prstGeom prst="rect">
            <a:avLst/>
          </a:prstGeom>
          <a:solidFill>
            <a:schemeClr val="bg1"/>
          </a:solidFill>
          <a:ln w="9525">
            <a:solidFill>
              <a:schemeClr val="tx1"/>
            </a:solidFill>
            <a:miter lim="800000"/>
            <a:headEnd/>
            <a:tailEnd/>
          </a:ln>
        </p:spPr>
        <p:txBody>
          <a:bodyPr wrap="none" anchor="ctr"/>
          <a:lstStyle/>
          <a:p>
            <a:pPr algn="ctr" eaLnBrk="1" hangingPunct="1">
              <a:spcBef>
                <a:spcPct val="20000"/>
              </a:spcBef>
              <a:defRPr/>
            </a:pPr>
            <a:r>
              <a:rPr lang="en-US" sz="2800" b="1" dirty="0" err="1">
                <a:solidFill>
                  <a:schemeClr val="accent2">
                    <a:lumMod val="75000"/>
                  </a:schemeClr>
                </a:solidFill>
              </a:rPr>
              <a:t>Kết</a:t>
            </a:r>
            <a:r>
              <a:rPr lang="en-US" sz="2800" b="1" dirty="0">
                <a:solidFill>
                  <a:schemeClr val="accent2">
                    <a:lumMod val="75000"/>
                  </a:schemeClr>
                </a:solidFill>
              </a:rPr>
              <a:t> </a:t>
            </a:r>
            <a:r>
              <a:rPr lang="en-US" sz="2800" b="1" dirty="0" err="1">
                <a:solidFill>
                  <a:schemeClr val="accent2">
                    <a:lumMod val="75000"/>
                  </a:schemeClr>
                </a:solidFill>
              </a:rPr>
              <a:t>luận</a:t>
            </a:r>
            <a:r>
              <a:rPr lang="en-US" sz="2800" b="1" dirty="0">
                <a:solidFill>
                  <a:schemeClr val="accent2">
                    <a:lumMod val="75000"/>
                  </a:schemeClr>
                </a:solidFill>
              </a:rPr>
              <a:t>: </a:t>
            </a:r>
            <a:r>
              <a:rPr lang="en-US" sz="2800" b="1" dirty="0" err="1">
                <a:solidFill>
                  <a:schemeClr val="accent2">
                    <a:lumMod val="75000"/>
                  </a:schemeClr>
                </a:solidFill>
              </a:rPr>
              <a:t>Biến</a:t>
            </a:r>
            <a:r>
              <a:rPr lang="en-US" sz="2800" b="1" dirty="0">
                <a:solidFill>
                  <a:schemeClr val="accent2">
                    <a:lumMod val="75000"/>
                  </a:schemeClr>
                </a:solidFill>
              </a:rPr>
              <a:t> </a:t>
            </a:r>
            <a:r>
              <a:rPr lang="en-US" sz="2800" b="1" dirty="0" err="1">
                <a:solidFill>
                  <a:schemeClr val="accent2">
                    <a:lumMod val="75000"/>
                  </a:schemeClr>
                </a:solidFill>
              </a:rPr>
              <a:t>cố</a:t>
            </a:r>
            <a:r>
              <a:rPr lang="en-US" sz="2800" b="1" dirty="0">
                <a:solidFill>
                  <a:schemeClr val="accent2">
                    <a:lumMod val="75000"/>
                  </a:schemeClr>
                </a:solidFill>
              </a:rPr>
              <a:t> </a:t>
            </a:r>
            <a:r>
              <a:rPr lang="en-US" sz="2800" b="1" dirty="0" err="1">
                <a:solidFill>
                  <a:schemeClr val="accent2">
                    <a:lumMod val="75000"/>
                  </a:schemeClr>
                </a:solidFill>
              </a:rPr>
              <a:t>cuối</a:t>
            </a:r>
            <a:r>
              <a:rPr lang="en-US" sz="2800" b="1" dirty="0">
                <a:solidFill>
                  <a:schemeClr val="accent2">
                    <a:lumMod val="75000"/>
                  </a:schemeClr>
                </a:solidFill>
              </a:rPr>
              <a:t>, </a:t>
            </a:r>
            <a:r>
              <a:rPr lang="en-US" sz="2800" b="1" dirty="0" err="1">
                <a:solidFill>
                  <a:schemeClr val="accent2">
                    <a:lumMod val="75000"/>
                  </a:schemeClr>
                </a:solidFill>
              </a:rPr>
              <a:t>Chết</a:t>
            </a:r>
            <a:r>
              <a:rPr lang="en-US" sz="2800" b="1" dirty="0">
                <a:solidFill>
                  <a:schemeClr val="accent2">
                    <a:lumMod val="75000"/>
                  </a:schemeClr>
                </a:solidFill>
              </a:rPr>
              <a:t>, </a:t>
            </a:r>
            <a:r>
              <a:rPr lang="en-US" sz="2800" b="1" dirty="0" err="1">
                <a:solidFill>
                  <a:schemeClr val="accent2">
                    <a:lumMod val="75000"/>
                  </a:schemeClr>
                </a:solidFill>
              </a:rPr>
              <a:t>Phục</a:t>
            </a:r>
            <a:r>
              <a:rPr lang="en-US" sz="2800" b="1" dirty="0">
                <a:solidFill>
                  <a:schemeClr val="accent2">
                    <a:lumMod val="75000"/>
                  </a:schemeClr>
                </a:solidFill>
              </a:rPr>
              <a:t> </a:t>
            </a:r>
            <a:r>
              <a:rPr lang="en-US" sz="2800" b="1" dirty="0" err="1">
                <a:solidFill>
                  <a:schemeClr val="accent2">
                    <a:lumMod val="75000"/>
                  </a:schemeClr>
                </a:solidFill>
              </a:rPr>
              <a:t>sinh</a:t>
            </a:r>
            <a:endParaRPr lang="en-US" sz="2800" b="1" dirty="0">
              <a:solidFill>
                <a:schemeClr val="accent2">
                  <a:lumMod val="75000"/>
                </a:schemeClr>
              </a:solidFill>
            </a:endParaRPr>
          </a:p>
          <a:p>
            <a:pPr algn="ctr" eaLnBrk="1" hangingPunct="1">
              <a:spcBef>
                <a:spcPct val="20000"/>
              </a:spcBef>
              <a:defRPr/>
            </a:pPr>
            <a:r>
              <a:rPr lang="en-US" sz="2800" b="1" u="sng" dirty="0">
                <a:solidFill>
                  <a:schemeClr val="accent2">
                    <a:lumMod val="75000"/>
                  </a:schemeClr>
                </a:solidFill>
              </a:rPr>
              <a:t>26:3–28:20</a:t>
            </a:r>
          </a:p>
        </p:txBody>
      </p:sp>
      <p:sp>
        <p:nvSpPr>
          <p:cNvPr id="31770" name="Text Box 26"/>
          <p:cNvSpPr txBox="1">
            <a:spLocks noChangeArrowheads="1"/>
          </p:cNvSpPr>
          <p:nvPr/>
        </p:nvSpPr>
        <p:spPr bwMode="auto">
          <a:xfrm>
            <a:off x="0" y="1447800"/>
            <a:ext cx="914400" cy="457200"/>
          </a:xfrm>
          <a:prstGeom prst="rect">
            <a:avLst/>
          </a:prstGeom>
          <a:noFill/>
          <a:ln>
            <a:noFill/>
          </a:ln>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dirty="0" err="1" smtClean="0">
                <a:solidFill>
                  <a:srgbClr val="FFFFFF"/>
                </a:solidFill>
              </a:rPr>
              <a:t>Sáng</a:t>
            </a:r>
            <a:endParaRPr lang="en-US" dirty="0">
              <a:solidFill>
                <a:srgbClr val="FFFFFF"/>
              </a:solidFill>
            </a:endParaRPr>
          </a:p>
        </p:txBody>
      </p:sp>
      <p:sp>
        <p:nvSpPr>
          <p:cNvPr id="31771" name="Text Box 27"/>
          <p:cNvSpPr txBox="1">
            <a:spLocks noChangeArrowheads="1"/>
          </p:cNvSpPr>
          <p:nvPr/>
        </p:nvSpPr>
        <p:spPr bwMode="auto">
          <a:xfrm>
            <a:off x="0" y="2305050"/>
            <a:ext cx="914400" cy="457200"/>
          </a:xfrm>
          <a:prstGeom prst="rect">
            <a:avLst/>
          </a:prstGeom>
          <a:noFill/>
          <a:ln>
            <a:noFill/>
          </a:ln>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dirty="0" err="1" smtClean="0">
                <a:solidFill>
                  <a:srgbClr val="FFFFFF"/>
                </a:solidFill>
              </a:rPr>
              <a:t>Xuất</a:t>
            </a:r>
            <a:endParaRPr lang="en-US" dirty="0">
              <a:solidFill>
                <a:srgbClr val="FFFFFF"/>
              </a:solidFill>
            </a:endParaRPr>
          </a:p>
        </p:txBody>
      </p:sp>
      <p:sp>
        <p:nvSpPr>
          <p:cNvPr id="31772" name="Text Box 28"/>
          <p:cNvSpPr txBox="1">
            <a:spLocks noChangeArrowheads="1"/>
          </p:cNvSpPr>
          <p:nvPr/>
        </p:nvSpPr>
        <p:spPr bwMode="auto">
          <a:xfrm>
            <a:off x="0" y="3162300"/>
            <a:ext cx="914400" cy="457200"/>
          </a:xfrm>
          <a:prstGeom prst="rect">
            <a:avLst/>
          </a:prstGeom>
          <a:noFill/>
          <a:ln>
            <a:noFill/>
          </a:ln>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dirty="0" err="1" smtClean="0">
                <a:solidFill>
                  <a:srgbClr val="FFFFFF"/>
                </a:solidFill>
              </a:rPr>
              <a:t>Lêvi</a:t>
            </a:r>
            <a:endParaRPr lang="en-US" dirty="0">
              <a:solidFill>
                <a:srgbClr val="FFFFFF"/>
              </a:solidFill>
            </a:endParaRPr>
          </a:p>
        </p:txBody>
      </p:sp>
      <p:sp>
        <p:nvSpPr>
          <p:cNvPr id="31773" name="Text Box 29"/>
          <p:cNvSpPr txBox="1">
            <a:spLocks noChangeArrowheads="1"/>
          </p:cNvSpPr>
          <p:nvPr/>
        </p:nvSpPr>
        <p:spPr bwMode="auto">
          <a:xfrm>
            <a:off x="0" y="4017963"/>
            <a:ext cx="914400" cy="460375"/>
          </a:xfrm>
          <a:prstGeom prst="rect">
            <a:avLst/>
          </a:prstGeom>
          <a:noFill/>
          <a:ln>
            <a:noFill/>
          </a:ln>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dirty="0" err="1" smtClean="0">
                <a:solidFill>
                  <a:srgbClr val="FFFFFF"/>
                </a:solidFill>
              </a:rPr>
              <a:t>Dân</a:t>
            </a:r>
            <a:endParaRPr lang="en-US" dirty="0">
              <a:solidFill>
                <a:srgbClr val="FFFFFF"/>
              </a:solidFill>
            </a:endParaRPr>
          </a:p>
        </p:txBody>
      </p:sp>
      <p:sp>
        <p:nvSpPr>
          <p:cNvPr id="31774" name="Text Box 30"/>
          <p:cNvSpPr txBox="1">
            <a:spLocks noChangeArrowheads="1"/>
          </p:cNvSpPr>
          <p:nvPr/>
        </p:nvSpPr>
        <p:spPr bwMode="auto">
          <a:xfrm>
            <a:off x="0" y="4876800"/>
            <a:ext cx="914400" cy="457200"/>
          </a:xfrm>
          <a:prstGeom prst="rect">
            <a:avLst/>
          </a:prstGeom>
          <a:noFill/>
          <a:ln>
            <a:noFill/>
          </a:ln>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dirty="0" err="1" smtClean="0">
                <a:solidFill>
                  <a:srgbClr val="FFFFFF"/>
                </a:solidFill>
              </a:rPr>
              <a:t>Phục</a:t>
            </a:r>
            <a:endParaRPr lang="en-US" dirty="0">
              <a:solidFill>
                <a:srgbClr val="FFFFFF"/>
              </a:solidFill>
            </a:endParaRPr>
          </a:p>
        </p:txBody>
      </p:sp>
      <p:sp>
        <p:nvSpPr>
          <p:cNvPr id="31775" name="Text Box 31"/>
          <p:cNvSpPr txBox="1">
            <a:spLocks noChangeArrowheads="1"/>
          </p:cNvSpPr>
          <p:nvPr/>
        </p:nvSpPr>
        <p:spPr bwMode="auto">
          <a:xfrm>
            <a:off x="5867400" y="4191000"/>
            <a:ext cx="2928938" cy="825500"/>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p>
            <a:pPr algn="ctr">
              <a:defRPr/>
            </a:pPr>
            <a:r>
              <a:rPr lang="en-US" sz="1600" dirty="0">
                <a:solidFill>
                  <a:schemeClr val="bg1"/>
                </a:solidFill>
                <a:ea typeface="ＭＳ Ｐゴシック" charset="-128"/>
                <a:cs typeface="ＭＳ Ｐゴシック" charset="-128"/>
              </a:rPr>
              <a:t>Adapted from “Matthew,” </a:t>
            </a:r>
            <a:br>
              <a:rPr lang="en-US" sz="1600" dirty="0">
                <a:solidFill>
                  <a:schemeClr val="bg1"/>
                </a:solidFill>
                <a:ea typeface="ＭＳ Ｐゴシック" charset="-128"/>
                <a:cs typeface="ＭＳ Ｐゴシック" charset="-128"/>
              </a:rPr>
            </a:br>
            <a:r>
              <a:rPr lang="en-US" sz="1600" dirty="0">
                <a:solidFill>
                  <a:schemeClr val="bg1"/>
                </a:solidFill>
                <a:ea typeface="ＭＳ Ｐゴシック" charset="-128"/>
                <a:cs typeface="ＭＳ Ｐゴシック" charset="-128"/>
              </a:rPr>
              <a:t>NT Survey (MBI Study Guide),</a:t>
            </a:r>
            <a:br>
              <a:rPr lang="en-US" sz="1600" dirty="0">
                <a:solidFill>
                  <a:schemeClr val="bg1"/>
                </a:solidFill>
                <a:ea typeface="ＭＳ Ｐゴシック" charset="-128"/>
                <a:cs typeface="ＭＳ Ｐゴシック" charset="-128"/>
              </a:rPr>
            </a:br>
            <a:r>
              <a:rPr lang="en-US" sz="1600" dirty="0">
                <a:solidFill>
                  <a:schemeClr val="bg1"/>
                </a:solidFill>
                <a:ea typeface="ＭＳ Ｐゴシック" charset="-128"/>
                <a:cs typeface="ＭＳ Ｐゴシック" charset="-128"/>
              </a:rPr>
              <a:t>slide 4</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dissolve">
                                      <p:cBhvr>
                                        <p:cTn id="7" dur="500"/>
                                        <p:tgtEl>
                                          <p:spTgt spid="3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68"/>
                                        </p:tgtEl>
                                        <p:attrNameLst>
                                          <p:attrName>style.visibility</p:attrName>
                                        </p:attrNameLst>
                                      </p:cBhvr>
                                      <p:to>
                                        <p:strVal val="visible"/>
                                      </p:to>
                                    </p:set>
                                    <p:animEffect transition="in" filter="dissolve">
                                      <p:cBhvr>
                                        <p:cTn id="12" dur="500"/>
                                        <p:tgtEl>
                                          <p:spTgt spid="317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69"/>
                                        </p:tgtEl>
                                        <p:attrNameLst>
                                          <p:attrName>style.visibility</p:attrName>
                                        </p:attrNameLst>
                                      </p:cBhvr>
                                      <p:to>
                                        <p:strVal val="visible"/>
                                      </p:to>
                                    </p:set>
                                    <p:animEffect transition="in" filter="dissolve">
                                      <p:cBhvr>
                                        <p:cTn id="17" dur="500"/>
                                        <p:tgtEl>
                                          <p:spTgt spid="317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70"/>
                                        </p:tgtEl>
                                        <p:attrNameLst>
                                          <p:attrName>style.visibility</p:attrName>
                                        </p:attrNameLst>
                                      </p:cBhvr>
                                      <p:to>
                                        <p:strVal val="visible"/>
                                      </p:to>
                                    </p:set>
                                    <p:animEffect transition="in" filter="dissolve">
                                      <p:cBhvr>
                                        <p:cTn id="22" dur="500"/>
                                        <p:tgtEl>
                                          <p:spTgt spid="317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71"/>
                                        </p:tgtEl>
                                        <p:attrNameLst>
                                          <p:attrName>style.visibility</p:attrName>
                                        </p:attrNameLst>
                                      </p:cBhvr>
                                      <p:to>
                                        <p:strVal val="visible"/>
                                      </p:to>
                                    </p:set>
                                    <p:animEffect transition="in" filter="dissolve">
                                      <p:cBhvr>
                                        <p:cTn id="27" dur="500"/>
                                        <p:tgtEl>
                                          <p:spTgt spid="317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772"/>
                                        </p:tgtEl>
                                        <p:attrNameLst>
                                          <p:attrName>style.visibility</p:attrName>
                                        </p:attrNameLst>
                                      </p:cBhvr>
                                      <p:to>
                                        <p:strVal val="visible"/>
                                      </p:to>
                                    </p:set>
                                    <p:animEffect transition="in" filter="dissolve">
                                      <p:cBhvr>
                                        <p:cTn id="32" dur="500"/>
                                        <p:tgtEl>
                                          <p:spTgt spid="317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773"/>
                                        </p:tgtEl>
                                        <p:attrNameLst>
                                          <p:attrName>style.visibility</p:attrName>
                                        </p:attrNameLst>
                                      </p:cBhvr>
                                      <p:to>
                                        <p:strVal val="visible"/>
                                      </p:to>
                                    </p:set>
                                    <p:animEffect transition="in" filter="dissolve">
                                      <p:cBhvr>
                                        <p:cTn id="37" dur="500"/>
                                        <p:tgtEl>
                                          <p:spTgt spid="317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774"/>
                                        </p:tgtEl>
                                        <p:attrNameLst>
                                          <p:attrName>style.visibility</p:attrName>
                                        </p:attrNameLst>
                                      </p:cBhvr>
                                      <p:to>
                                        <p:strVal val="visible"/>
                                      </p:to>
                                    </p:set>
                                    <p:animEffect transition="in" filter="dissolve">
                                      <p:cBhvr>
                                        <p:cTn id="42" dur="500"/>
                                        <p:tgtEl>
                                          <p:spTgt spid="3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8" grpId="0" animBg="1"/>
      <p:bldP spid="31769" grpId="0" animBg="1"/>
      <p:bldP spid="31770" grpId="0"/>
      <p:bldP spid="31771" grpId="0"/>
      <p:bldP spid="31772" grpId="0"/>
      <p:bldP spid="31773" grpId="0"/>
      <p:bldP spid="317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eaLnBrk="1" fontAlgn="auto" hangingPunct="1">
              <a:spcBef>
                <a:spcPts val="0"/>
              </a:spcBef>
              <a:spcAft>
                <a:spcPts val="0"/>
              </a:spcAft>
              <a:defRPr/>
            </a:pPr>
            <a:endParaRPr lang="en-US" sz="1800" kern="0">
              <a:solidFill>
                <a:srgbClr val="000000"/>
              </a:solidFill>
              <a:latin typeface="Arial" charset="0"/>
              <a:ea typeface="ＭＳ Ｐゴシック" charset="0"/>
              <a:cs typeface="Times New Roman" charset="0"/>
            </a:endParaRPr>
          </a:p>
        </p:txBody>
      </p:sp>
      <p:pic>
        <p:nvPicPr>
          <p:cNvPr id="83971" name="Picture 4"/>
          <p:cNvPicPr>
            <a:picLocks noChangeAspect="1"/>
          </p:cNvPicPr>
          <p:nvPr/>
        </p:nvPicPr>
        <p:blipFill>
          <a:blip r:embed="rId4" cstate="print"/>
          <a:srcRect/>
          <a:stretch>
            <a:fillRect/>
          </a:stretch>
        </p:blipFill>
        <p:spPr bwMode="auto">
          <a:xfrm>
            <a:off x="1547813" y="2781300"/>
            <a:ext cx="3319462" cy="3152775"/>
          </a:xfrm>
          <a:prstGeom prst="rect">
            <a:avLst/>
          </a:prstGeom>
          <a:noFill/>
          <a:ln w="9525">
            <a:noFill/>
            <a:miter lim="800000"/>
            <a:headEnd/>
            <a:tailEnd/>
          </a:ln>
        </p:spPr>
      </p:pic>
      <p:pic>
        <p:nvPicPr>
          <p:cNvPr id="6" name="Picture 5"/>
          <p:cNvPicPr>
            <a:picLocks noChangeAspect="1"/>
          </p:cNvPicPr>
          <p:nvPr/>
        </p:nvPicPr>
        <p:blipFill>
          <a:blip r:embed="rId5" cstate="print"/>
          <a:srcRect/>
          <a:stretch>
            <a:fillRect/>
          </a:stretch>
        </p:blipFill>
        <p:spPr bwMode="auto">
          <a:xfrm>
            <a:off x="4721225" y="3500438"/>
            <a:ext cx="4422775" cy="2220912"/>
          </a:xfrm>
          <a:prstGeom prst="rect">
            <a:avLst/>
          </a:prstGeom>
          <a:noFill/>
          <a:ln w="9525">
            <a:noFill/>
            <a:miter lim="800000"/>
            <a:headEnd/>
            <a:tailEnd/>
          </a:ln>
        </p:spPr>
      </p:pic>
      <p:sp>
        <p:nvSpPr>
          <p:cNvPr id="156673" name="Rectangle 2"/>
          <p:cNvSpPr>
            <a:spLocks noGrp="1" noChangeArrowheads="1"/>
          </p:cNvSpPr>
          <p:nvPr>
            <p:ph type="title" sz="quarter"/>
          </p:nvPr>
        </p:nvSpPr>
        <p:spPr>
          <a:xfrm>
            <a:off x="-279507" y="609600"/>
            <a:ext cx="9027971" cy="1143000"/>
          </a:xfrm>
          <a:extLst/>
        </p:spPr>
        <p:txBody>
          <a:bodyPr/>
          <a:lstStyle/>
          <a:p>
            <a:pPr eaLnBrk="1" hangingPunct="1">
              <a:defRPr/>
            </a:pPr>
            <a:r>
              <a:rPr lang="en-US" b="1" dirty="0" err="1" smtClean="0">
                <a:effectLst>
                  <a:glow rad="241300">
                    <a:schemeClr val="bg2">
                      <a:alpha val="90000"/>
                    </a:schemeClr>
                  </a:glow>
                </a:effectLst>
                <a:ea typeface="ＭＳ Ｐゴシック" charset="0"/>
              </a:rPr>
              <a:t>Lịch</a:t>
            </a:r>
            <a:r>
              <a:rPr lang="en-US" b="1" dirty="0" smtClean="0">
                <a:effectLst>
                  <a:glow rad="241300">
                    <a:schemeClr val="bg2">
                      <a:alpha val="90000"/>
                    </a:schemeClr>
                  </a:glow>
                </a:effectLst>
                <a:ea typeface="ＭＳ Ｐゴシック" charset="0"/>
              </a:rPr>
              <a:t> </a:t>
            </a:r>
            <a:r>
              <a:rPr lang="en-US" b="1" dirty="0" err="1" smtClean="0">
                <a:effectLst>
                  <a:glow rad="241300">
                    <a:schemeClr val="bg2">
                      <a:alpha val="90000"/>
                    </a:schemeClr>
                  </a:glow>
                </a:effectLst>
                <a:ea typeface="ＭＳ Ｐゴシック" charset="0"/>
              </a:rPr>
              <a:t>sử</a:t>
            </a:r>
            <a:r>
              <a:rPr lang="en-US" b="1" dirty="0" smtClean="0">
                <a:effectLst>
                  <a:glow rad="241300">
                    <a:schemeClr val="bg2">
                      <a:alpha val="90000"/>
                    </a:schemeClr>
                  </a:glow>
                </a:effectLst>
                <a:ea typeface="ＭＳ Ｐゴシック" charset="0"/>
              </a:rPr>
              <a:t> </a:t>
            </a:r>
            <a:r>
              <a:rPr lang="en-US" b="1" dirty="0" err="1" smtClean="0">
                <a:effectLst>
                  <a:glow rad="241300">
                    <a:schemeClr val="bg2">
                      <a:alpha val="90000"/>
                    </a:schemeClr>
                  </a:glow>
                </a:effectLst>
                <a:ea typeface="ＭＳ Ｐゴシック" charset="0"/>
              </a:rPr>
              <a:t>là</a:t>
            </a:r>
            <a:r>
              <a:rPr lang="en-US" b="1" dirty="0" smtClean="0">
                <a:effectLst>
                  <a:glow rad="241300">
                    <a:schemeClr val="bg2">
                      <a:alpha val="90000"/>
                    </a:schemeClr>
                  </a:glow>
                </a:effectLst>
                <a:ea typeface="ＭＳ Ｐゴシック" charset="0"/>
              </a:rPr>
              <a:t>. </a:t>
            </a:r>
            <a:r>
              <a:rPr lang="en-US" b="1" dirty="0">
                <a:effectLst>
                  <a:glow rad="241300">
                    <a:schemeClr val="bg2">
                      <a:alpha val="90000"/>
                    </a:schemeClr>
                  </a:glow>
                </a:effectLst>
                <a:ea typeface="ＭＳ Ｐゴシック" charset="0"/>
              </a:rPr>
              <a:t>. . </a:t>
            </a:r>
          </a:p>
        </p:txBody>
      </p:sp>
      <p:pic>
        <p:nvPicPr>
          <p:cNvPr id="25609" name="Picture 9" descr="j0188655"/>
          <p:cNvPicPr>
            <a:picLocks noGrp="1" noChangeAspect="1" noChangeArrowheads="1"/>
          </p:cNvPicPr>
          <p:nvPr>
            <p:ph sz="quarter" idx="1"/>
          </p:nvPr>
        </p:nvPicPr>
        <p:blipFill>
          <a:blip r:embed="rId6" cstate="print"/>
          <a:srcRect/>
          <a:stretch>
            <a:fillRect/>
          </a:stretch>
        </p:blipFill>
        <p:spPr>
          <a:xfrm>
            <a:off x="755650" y="806450"/>
            <a:ext cx="1571625" cy="2603500"/>
          </a:xfrm>
        </p:spPr>
      </p:pic>
      <p:pic>
        <p:nvPicPr>
          <p:cNvPr id="25619" name="Picture 19" descr="j0300912"/>
          <p:cNvPicPr>
            <a:picLocks noGrp="1" noChangeAspect="1" noChangeArrowheads="1"/>
          </p:cNvPicPr>
          <p:nvPr>
            <p:ph sz="quarter" idx="2"/>
          </p:nvPr>
        </p:nvPicPr>
        <p:blipFill>
          <a:blip r:embed="rId7" cstate="print"/>
          <a:srcRect/>
          <a:stretch>
            <a:fillRect/>
          </a:stretch>
        </p:blipFill>
        <p:spPr>
          <a:xfrm>
            <a:off x="533400" y="5151438"/>
            <a:ext cx="1798637" cy="1706562"/>
          </a:xfrm>
        </p:spPr>
      </p:pic>
      <p:sp>
        <p:nvSpPr>
          <p:cNvPr id="25610" name="Rectangle 10"/>
          <p:cNvSpPr>
            <a:spLocks noChangeArrowheads="1"/>
          </p:cNvSpPr>
          <p:nvPr/>
        </p:nvSpPr>
        <p:spPr bwMode="auto">
          <a:xfrm>
            <a:off x="1475657" y="5486400"/>
            <a:ext cx="3005608" cy="995363"/>
          </a:xfrm>
          <a:prstGeom prst="rect">
            <a:avLst/>
          </a:prstGeom>
          <a:noFill/>
          <a:ln>
            <a:noFill/>
          </a:ln>
          <a:extLst/>
        </p:spPr>
        <p:txBody>
          <a:bodyPr anchor="ctr"/>
          <a:lstStyle/>
          <a:p>
            <a:pPr algn="ctr" eaLnBrk="1" hangingPunct="1">
              <a:defRPr/>
            </a:pPr>
            <a:r>
              <a:rPr lang="en-US" sz="4400" b="1" dirty="0">
                <a:solidFill>
                  <a:srgbClr val="FFFFFF"/>
                </a:solidFill>
                <a:effectLst>
                  <a:glow rad="241300">
                    <a:schemeClr val="bg2">
                      <a:alpha val="90000"/>
                    </a:schemeClr>
                  </a:glow>
                </a:effectLst>
                <a:latin typeface="Arial"/>
                <a:ea typeface="ＭＳ Ｐゴシック" charset="0"/>
                <a:cs typeface="Arial"/>
              </a:rPr>
              <a:t>Chu </a:t>
            </a:r>
            <a:r>
              <a:rPr lang="en-US" sz="4400" b="1" dirty="0" err="1">
                <a:solidFill>
                  <a:srgbClr val="FFFFFF"/>
                </a:solidFill>
                <a:effectLst>
                  <a:glow rad="241300">
                    <a:schemeClr val="bg2">
                      <a:alpha val="90000"/>
                    </a:schemeClr>
                  </a:glow>
                </a:effectLst>
                <a:latin typeface="Arial"/>
                <a:ea typeface="ＭＳ Ｐゴシック" charset="0"/>
                <a:cs typeface="Arial"/>
              </a:rPr>
              <a:t>kỳ</a:t>
            </a:r>
            <a:r>
              <a:rPr lang="en-US" sz="4400" b="1" dirty="0">
                <a:solidFill>
                  <a:srgbClr val="FFFFFF"/>
                </a:solidFill>
                <a:effectLst>
                  <a:glow rad="241300">
                    <a:schemeClr val="bg2">
                      <a:alpha val="90000"/>
                    </a:schemeClr>
                  </a:glow>
                </a:effectLst>
                <a:latin typeface="Arial"/>
                <a:ea typeface="ＭＳ Ｐゴシック" charset="0"/>
                <a:cs typeface="Arial"/>
              </a:rPr>
              <a:t>? </a:t>
            </a:r>
          </a:p>
        </p:txBody>
      </p:sp>
      <p:sp>
        <p:nvSpPr>
          <p:cNvPr id="25612" name="Rectangle 12"/>
          <p:cNvSpPr>
            <a:spLocks noChangeArrowheads="1"/>
          </p:cNvSpPr>
          <p:nvPr/>
        </p:nvSpPr>
        <p:spPr bwMode="auto">
          <a:xfrm>
            <a:off x="3995936" y="5488781"/>
            <a:ext cx="1422154" cy="990600"/>
          </a:xfrm>
          <a:prstGeom prst="rect">
            <a:avLst/>
          </a:prstGeom>
          <a:noFill/>
          <a:ln>
            <a:noFill/>
          </a:ln>
          <a:extLst/>
        </p:spPr>
        <p:txBody>
          <a:bodyPr anchor="ctr"/>
          <a:lstStyle/>
          <a:p>
            <a:pPr algn="ctr" eaLnBrk="1" hangingPunct="1">
              <a:defRPr/>
            </a:pPr>
            <a:r>
              <a:rPr lang="en-US" sz="4400" b="1" dirty="0">
                <a:solidFill>
                  <a:srgbClr val="FFFFFF"/>
                </a:solidFill>
                <a:effectLst>
                  <a:glow rad="241300">
                    <a:schemeClr val="bg2">
                      <a:alpha val="90000"/>
                    </a:schemeClr>
                  </a:glow>
                </a:effectLst>
                <a:latin typeface="Arial"/>
                <a:ea typeface="ＭＳ Ｐゴシック" charset="0"/>
                <a:cs typeface="Arial"/>
              </a:rPr>
              <a:t>hay </a:t>
            </a:r>
          </a:p>
        </p:txBody>
      </p:sp>
      <p:pic>
        <p:nvPicPr>
          <p:cNvPr id="25613" name="Picture 13" descr="j0335490"/>
          <p:cNvPicPr>
            <a:picLocks noChangeAspect="1" noChangeArrowheads="1"/>
          </p:cNvPicPr>
          <p:nvPr/>
        </p:nvPicPr>
        <p:blipFill>
          <a:blip r:embed="rId8" cstate="print"/>
          <a:srcRect/>
          <a:stretch>
            <a:fillRect/>
          </a:stretch>
        </p:blipFill>
        <p:spPr bwMode="auto">
          <a:xfrm>
            <a:off x="7189788" y="1773238"/>
            <a:ext cx="1703387" cy="2019300"/>
          </a:xfrm>
          <a:prstGeom prst="rect">
            <a:avLst/>
          </a:prstGeom>
          <a:noFill/>
          <a:ln w="9525">
            <a:noFill/>
            <a:miter lim="800000"/>
            <a:headEnd/>
            <a:tailEnd/>
          </a:ln>
        </p:spPr>
      </p:pic>
      <p:pic>
        <p:nvPicPr>
          <p:cNvPr id="25614" name="Picture 14" descr="j0283183"/>
          <p:cNvPicPr>
            <a:picLocks noChangeAspect="1" noChangeArrowheads="1" noCrop="1"/>
          </p:cNvPicPr>
          <p:nvPr/>
        </p:nvPicPr>
        <p:blipFill>
          <a:blip r:embed="rId9" cstate="print"/>
          <a:srcRect/>
          <a:stretch>
            <a:fillRect/>
          </a:stretch>
        </p:blipFill>
        <p:spPr bwMode="auto">
          <a:xfrm>
            <a:off x="5119688" y="2214563"/>
            <a:ext cx="1755775" cy="2008187"/>
          </a:xfrm>
          <a:prstGeom prst="rect">
            <a:avLst/>
          </a:prstGeom>
          <a:noFill/>
          <a:ln w="9525">
            <a:noFill/>
            <a:miter lim="800000"/>
            <a:headEnd/>
            <a:tailEnd/>
          </a:ln>
        </p:spPr>
      </p:pic>
      <p:grpSp>
        <p:nvGrpSpPr>
          <p:cNvPr id="2" name="Group 15"/>
          <p:cNvGrpSpPr>
            <a:grpSpLocks/>
          </p:cNvGrpSpPr>
          <p:nvPr/>
        </p:nvGrpSpPr>
        <p:grpSpPr bwMode="auto">
          <a:xfrm>
            <a:off x="7372350" y="5137150"/>
            <a:ext cx="1736725" cy="1531938"/>
            <a:chOff x="4080" y="2256"/>
            <a:chExt cx="1430" cy="1493"/>
          </a:xfrm>
        </p:grpSpPr>
        <p:pic>
          <p:nvPicPr>
            <p:cNvPr id="83984" name="Picture 16" descr="j0335494"/>
            <p:cNvPicPr>
              <a:picLocks noChangeAspect="1" noChangeArrowheads="1"/>
            </p:cNvPicPr>
            <p:nvPr/>
          </p:nvPicPr>
          <p:blipFill>
            <a:blip r:embed="rId10" cstate="print"/>
            <a:srcRect/>
            <a:stretch>
              <a:fillRect/>
            </a:stretch>
          </p:blipFill>
          <p:spPr bwMode="auto">
            <a:xfrm>
              <a:off x="4080" y="2256"/>
              <a:ext cx="1143" cy="1128"/>
            </a:xfrm>
            <a:prstGeom prst="rect">
              <a:avLst/>
            </a:prstGeom>
            <a:noFill/>
            <a:ln w="9525">
              <a:noFill/>
              <a:miter lim="800000"/>
              <a:headEnd/>
              <a:tailEnd/>
            </a:ln>
          </p:spPr>
        </p:pic>
        <p:pic>
          <p:nvPicPr>
            <p:cNvPr id="83985" name="Picture 17" descr="j0310316"/>
            <p:cNvPicPr>
              <a:picLocks noChangeAspect="1" noChangeArrowheads="1"/>
            </p:cNvPicPr>
            <p:nvPr/>
          </p:nvPicPr>
          <p:blipFill>
            <a:blip r:embed="rId11" cstate="print"/>
            <a:srcRect/>
            <a:stretch>
              <a:fillRect/>
            </a:stretch>
          </p:blipFill>
          <p:spPr bwMode="auto">
            <a:xfrm>
              <a:off x="4368" y="2928"/>
              <a:ext cx="1142" cy="821"/>
            </a:xfrm>
            <a:prstGeom prst="rect">
              <a:avLst/>
            </a:prstGeom>
            <a:noFill/>
            <a:ln w="9525">
              <a:noFill/>
              <a:miter lim="800000"/>
              <a:headEnd/>
              <a:tailEnd/>
            </a:ln>
          </p:spPr>
        </p:pic>
      </p:grpSp>
      <p:pic>
        <p:nvPicPr>
          <p:cNvPr id="25618" name="Picture 18" descr="XXJ124">
            <a:hlinkClick r:id="rId12"/>
          </p:cNvPr>
          <p:cNvPicPr>
            <a:picLocks noChangeAspect="1" noChangeArrowheads="1"/>
          </p:cNvPicPr>
          <p:nvPr/>
        </p:nvPicPr>
        <p:blipFill>
          <a:blip r:embed="rId13" cstate="print"/>
          <a:srcRect/>
          <a:stretch>
            <a:fillRect/>
          </a:stretch>
        </p:blipFill>
        <p:spPr bwMode="auto">
          <a:xfrm>
            <a:off x="0" y="3284538"/>
            <a:ext cx="2362200" cy="2324100"/>
          </a:xfrm>
          <a:prstGeom prst="rect">
            <a:avLst/>
          </a:prstGeom>
          <a:noFill/>
          <a:ln w="9525">
            <a:noFill/>
            <a:miter lim="800000"/>
            <a:headEnd/>
            <a:tailEnd/>
          </a:ln>
        </p:spPr>
      </p:pic>
      <p:pic>
        <p:nvPicPr>
          <p:cNvPr id="25620" name="Picture 20" descr="buddasym">
            <a:hlinkClick r:id="rId14"/>
          </p:cNvPr>
          <p:cNvPicPr>
            <a:picLocks noChangeAspect="1" noChangeArrowheads="1"/>
          </p:cNvPicPr>
          <p:nvPr/>
        </p:nvPicPr>
        <p:blipFill>
          <a:blip r:embed="rId15" cstate="print"/>
          <a:srcRect/>
          <a:stretch>
            <a:fillRect/>
          </a:stretch>
        </p:blipFill>
        <p:spPr bwMode="auto">
          <a:xfrm>
            <a:off x="2646363" y="1700213"/>
            <a:ext cx="1420812" cy="1393825"/>
          </a:xfrm>
          <a:prstGeom prst="rect">
            <a:avLst/>
          </a:prstGeom>
          <a:noFill/>
          <a:ln w="9525">
            <a:noFill/>
            <a:miter lim="800000"/>
            <a:headEnd/>
            <a:tailEnd/>
          </a:ln>
        </p:spPr>
      </p:pic>
      <p:sp>
        <p:nvSpPr>
          <p:cNvPr id="25611" name="Rectangle 11"/>
          <p:cNvSpPr>
            <a:spLocks noChangeArrowheads="1"/>
          </p:cNvSpPr>
          <p:nvPr/>
        </p:nvSpPr>
        <p:spPr bwMode="auto">
          <a:xfrm>
            <a:off x="5203398" y="5526880"/>
            <a:ext cx="2478266" cy="1331119"/>
          </a:xfrm>
          <a:prstGeom prst="rect">
            <a:avLst/>
          </a:prstGeom>
          <a:noFill/>
          <a:ln>
            <a:noFill/>
          </a:ln>
          <a:extLst/>
        </p:spPr>
        <p:txBody>
          <a:bodyPr anchor="ctr"/>
          <a:lstStyle/>
          <a:p>
            <a:pPr algn="ctr" eaLnBrk="1" hangingPunct="1">
              <a:defRPr/>
            </a:pPr>
            <a:r>
              <a:rPr lang="en-US" sz="4400" b="1" dirty="0" err="1">
                <a:solidFill>
                  <a:srgbClr val="FFFFFF"/>
                </a:solidFill>
                <a:effectLst>
                  <a:glow rad="241300">
                    <a:schemeClr val="bg2">
                      <a:alpha val="90000"/>
                    </a:schemeClr>
                  </a:glow>
                </a:effectLst>
                <a:latin typeface="Arial"/>
                <a:ea typeface="ＭＳ Ｐゴシック" charset="0"/>
                <a:cs typeface="Arial"/>
              </a:rPr>
              <a:t>Đường</a:t>
            </a:r>
            <a:r>
              <a:rPr lang="en-US" sz="4400" b="1" dirty="0">
                <a:solidFill>
                  <a:srgbClr val="FFFFFF"/>
                </a:solidFill>
                <a:effectLst>
                  <a:glow rad="241300">
                    <a:schemeClr val="bg2">
                      <a:alpha val="90000"/>
                    </a:schemeClr>
                  </a:glow>
                </a:effectLst>
                <a:latin typeface="Arial"/>
                <a:ea typeface="ＭＳ Ｐゴシック" charset="0"/>
                <a:cs typeface="Arial"/>
              </a:rPr>
              <a:t> </a:t>
            </a:r>
            <a:r>
              <a:rPr lang="en-US" sz="4400" b="1" dirty="0" err="1">
                <a:solidFill>
                  <a:srgbClr val="FFFFFF"/>
                </a:solidFill>
                <a:effectLst>
                  <a:glow rad="241300">
                    <a:schemeClr val="bg2">
                      <a:alpha val="90000"/>
                    </a:schemeClr>
                  </a:glow>
                </a:effectLst>
                <a:latin typeface="Arial"/>
                <a:ea typeface="ＭＳ Ｐゴシック" charset="0"/>
                <a:cs typeface="Arial"/>
              </a:rPr>
              <a:t>thẳng</a:t>
            </a:r>
            <a:r>
              <a:rPr lang="en-US" sz="4400" b="1" dirty="0">
                <a:solidFill>
                  <a:srgbClr val="FFFFFF"/>
                </a:solidFill>
                <a:effectLst>
                  <a:glow rad="241300">
                    <a:schemeClr val="bg2">
                      <a:alpha val="90000"/>
                    </a:schemeClr>
                  </a:glow>
                </a:effectLst>
                <a:latin typeface="Arial"/>
                <a:ea typeface="ＭＳ Ｐゴシック" charset="0"/>
                <a:cs typeface="Arial"/>
              </a:rPr>
              <a:t>? </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dissolve">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84994" name="Text Box 3"/>
          <p:cNvSpPr txBox="1">
            <a:spLocks noChangeArrowheads="1"/>
          </p:cNvSpPr>
          <p:nvPr/>
        </p:nvSpPr>
        <p:spPr bwMode="auto">
          <a:xfrm>
            <a:off x="8610600" y="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b="1">
                <a:cs typeface="Arial" pitchFamily="34" charset="0"/>
              </a:rPr>
              <a:t>25</a:t>
            </a:r>
          </a:p>
        </p:txBody>
      </p:sp>
      <p:sp>
        <p:nvSpPr>
          <p:cNvPr id="31748" name="Text Box 4"/>
          <p:cNvSpPr txBox="1">
            <a:spLocks noChangeArrowheads="1"/>
          </p:cNvSpPr>
          <p:nvPr/>
        </p:nvSpPr>
        <p:spPr bwMode="auto">
          <a:xfrm>
            <a:off x="0" y="914400"/>
            <a:ext cx="9144000" cy="1108075"/>
          </a:xfrm>
          <a:prstGeom prst="rect">
            <a:avLst/>
          </a:prstGeom>
          <a:solidFill>
            <a:srgbClr val="F5D8FF"/>
          </a:solidFill>
          <a:ln w="9525">
            <a:noFill/>
            <a:miter lim="800000"/>
            <a:headEnd/>
            <a:tailEnd/>
          </a:ln>
        </p:spPr>
        <p:txBody>
          <a:bodyPr>
            <a:spAutoFit/>
          </a:bodyPr>
          <a:lstStyle/>
          <a:p>
            <a:pPr algn="ctr" eaLnBrk="1" hangingPunct="1"/>
            <a:r>
              <a:rPr lang="en-US" altLang="zh-CN" sz="2200" b="1" dirty="0" err="1">
                <a:solidFill>
                  <a:srgbClr val="000090"/>
                </a:solidFill>
                <a:ea typeface="SimSun" pitchFamily="2" charset="-122"/>
              </a:rPr>
              <a:t>Chủ</a:t>
            </a:r>
            <a:r>
              <a:rPr lang="en-US" altLang="zh-CN" sz="2200" b="1" dirty="0">
                <a:solidFill>
                  <a:srgbClr val="000090"/>
                </a:solidFill>
                <a:ea typeface="SimSun" pitchFamily="2" charset="-122"/>
              </a:rPr>
              <a:t> </a:t>
            </a:r>
            <a:r>
              <a:rPr lang="en-US" altLang="zh-CN" sz="2200" b="1" dirty="0" err="1">
                <a:solidFill>
                  <a:srgbClr val="000090"/>
                </a:solidFill>
                <a:ea typeface="SimSun" pitchFamily="2" charset="-122"/>
              </a:rPr>
              <a:t>đề</a:t>
            </a:r>
            <a:r>
              <a:rPr lang="en-US" altLang="zh-CN" sz="2200" b="1" dirty="0">
                <a:solidFill>
                  <a:srgbClr val="000090"/>
                </a:solidFill>
                <a:ea typeface="SimSun" pitchFamily="2" charset="-122"/>
              </a:rPr>
              <a:t>	+	</a:t>
            </a:r>
            <a:r>
              <a:rPr lang="en-US" altLang="zh-CN" sz="2200" b="1" dirty="0" err="1">
                <a:solidFill>
                  <a:srgbClr val="000090"/>
                </a:solidFill>
                <a:ea typeface="SimSun" pitchFamily="2" charset="-122"/>
              </a:rPr>
              <a:t>Mục</a:t>
            </a:r>
            <a:r>
              <a:rPr lang="en-US" altLang="zh-CN" sz="2200" b="1" dirty="0">
                <a:solidFill>
                  <a:srgbClr val="000090"/>
                </a:solidFill>
                <a:ea typeface="SimSun" pitchFamily="2" charset="-122"/>
              </a:rPr>
              <a:t> </a:t>
            </a:r>
            <a:r>
              <a:rPr lang="en-US" altLang="zh-CN" sz="2200" b="1" dirty="0" err="1">
                <a:solidFill>
                  <a:srgbClr val="000090"/>
                </a:solidFill>
                <a:ea typeface="SimSun" pitchFamily="2" charset="-122"/>
              </a:rPr>
              <a:t>đích</a:t>
            </a:r>
            <a:r>
              <a:rPr lang="en-US" altLang="zh-CN" sz="2200" b="1" dirty="0">
                <a:solidFill>
                  <a:srgbClr val="000090"/>
                </a:solidFill>
                <a:ea typeface="SimSun" pitchFamily="2" charset="-122"/>
              </a:rPr>
              <a:t>	=	</a:t>
            </a:r>
            <a:r>
              <a:rPr lang="en-US" altLang="zh-CN" sz="2200" b="1" dirty="0" err="1">
                <a:solidFill>
                  <a:srgbClr val="000090"/>
                </a:solidFill>
                <a:ea typeface="SimSun" pitchFamily="2" charset="-122"/>
              </a:rPr>
              <a:t>Sứ</a:t>
            </a:r>
            <a:r>
              <a:rPr lang="en-US" altLang="zh-CN" sz="2200" b="1" dirty="0">
                <a:solidFill>
                  <a:srgbClr val="000090"/>
                </a:solidFill>
                <a:ea typeface="SimSun" pitchFamily="2" charset="-122"/>
              </a:rPr>
              <a:t> </a:t>
            </a:r>
            <a:r>
              <a:rPr lang="en-US" altLang="zh-CN" sz="2200" b="1" dirty="0" err="1">
                <a:solidFill>
                  <a:srgbClr val="000090"/>
                </a:solidFill>
                <a:ea typeface="SimSun" pitchFamily="2" charset="-122"/>
              </a:rPr>
              <a:t>điệp</a:t>
            </a:r>
            <a:endParaRPr lang="en-US" altLang="zh-CN" sz="2200" dirty="0">
              <a:solidFill>
                <a:srgbClr val="000090"/>
              </a:solidFill>
              <a:ea typeface="SimSun" pitchFamily="2" charset="-122"/>
            </a:endParaRPr>
          </a:p>
          <a:p>
            <a:pPr algn="ctr" eaLnBrk="1" hangingPunct="1"/>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Sách</a:t>
            </a:r>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nói</a:t>
            </a:r>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gì</a:t>
            </a:r>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Tại</a:t>
            </a:r>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sao</a:t>
            </a:r>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nói</a:t>
            </a:r>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vậy</a:t>
            </a:r>
            <a:r>
              <a:rPr lang="en-US" altLang="zh-CN" sz="2200" i="1" dirty="0">
                <a:solidFill>
                  <a:srgbClr val="000090"/>
                </a:solidFill>
                <a:ea typeface="SimSun" pitchFamily="2" charset="-122"/>
              </a:rPr>
              <a:t>?	Ý </a:t>
            </a:r>
            <a:r>
              <a:rPr lang="en-US" altLang="zh-CN" sz="2200" i="1" dirty="0" err="1">
                <a:solidFill>
                  <a:srgbClr val="000090"/>
                </a:solidFill>
                <a:ea typeface="SimSun" pitchFamily="2" charset="-122"/>
              </a:rPr>
              <a:t>chính</a:t>
            </a:r>
            <a:r>
              <a:rPr lang="en-US" altLang="zh-CN" sz="2200" i="1" dirty="0">
                <a:solidFill>
                  <a:srgbClr val="000090"/>
                </a:solidFill>
                <a:ea typeface="SimSun" pitchFamily="2" charset="-122"/>
              </a:rPr>
              <a:t> </a:t>
            </a:r>
            <a:endParaRPr lang="en-US" altLang="zh-CN" sz="2200" dirty="0">
              <a:solidFill>
                <a:srgbClr val="000090"/>
              </a:solidFill>
              <a:ea typeface="SimSun" pitchFamily="2" charset="-122"/>
            </a:endParaRPr>
          </a:p>
          <a:p>
            <a:pPr algn="ctr" eaLnBrk="1" hangingPunct="1"/>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Nội</a:t>
            </a:r>
            <a:r>
              <a:rPr lang="en-US" altLang="zh-CN" sz="2200" i="1" dirty="0">
                <a:solidFill>
                  <a:srgbClr val="000090"/>
                </a:solidFill>
                <a:ea typeface="SimSun" pitchFamily="2" charset="-122"/>
              </a:rPr>
              <a:t> dung)		        (</a:t>
            </a:r>
            <a:r>
              <a:rPr lang="en-US" altLang="zh-CN" sz="2200" i="1" dirty="0" err="1">
                <a:solidFill>
                  <a:srgbClr val="000090"/>
                </a:solidFill>
                <a:ea typeface="SimSun" pitchFamily="2" charset="-122"/>
              </a:rPr>
              <a:t>Lý</a:t>
            </a:r>
            <a:r>
              <a:rPr lang="en-US" altLang="zh-CN" sz="2200" i="1" dirty="0">
                <a:solidFill>
                  <a:srgbClr val="000090"/>
                </a:solidFill>
                <a:ea typeface="SimSun" pitchFamily="2" charset="-122"/>
              </a:rPr>
              <a:t> do)	         (</a:t>
            </a:r>
            <a:r>
              <a:rPr lang="en-US" altLang="zh-CN" sz="2200" i="1" dirty="0" err="1">
                <a:solidFill>
                  <a:srgbClr val="000090"/>
                </a:solidFill>
                <a:ea typeface="SimSun" pitchFamily="2" charset="-122"/>
              </a:rPr>
              <a:t>Tóm</a:t>
            </a:r>
            <a:r>
              <a:rPr lang="en-US" altLang="zh-CN" sz="2200" i="1" dirty="0">
                <a:solidFill>
                  <a:srgbClr val="000090"/>
                </a:solidFill>
                <a:ea typeface="SimSun" pitchFamily="2" charset="-122"/>
              </a:rPr>
              <a:t> </a:t>
            </a:r>
            <a:r>
              <a:rPr lang="en-US" altLang="zh-CN" sz="2200" i="1" dirty="0" err="1">
                <a:solidFill>
                  <a:srgbClr val="000090"/>
                </a:solidFill>
                <a:ea typeface="SimSun" pitchFamily="2" charset="-122"/>
              </a:rPr>
              <a:t>tắt</a:t>
            </a:r>
            <a:r>
              <a:rPr lang="en-US" altLang="zh-CN" sz="2200" i="1" dirty="0">
                <a:solidFill>
                  <a:srgbClr val="000090"/>
                </a:solidFill>
                <a:ea typeface="SimSun" pitchFamily="2" charset="-122"/>
              </a:rPr>
              <a:t>)</a:t>
            </a:r>
            <a:endParaRPr lang="en-US" sz="2200" dirty="0">
              <a:solidFill>
                <a:srgbClr val="000090"/>
              </a:solidFill>
              <a:ea typeface="SimSun" pitchFamily="2" charset="-122"/>
            </a:endParaRPr>
          </a:p>
        </p:txBody>
      </p:sp>
      <p:sp>
        <p:nvSpPr>
          <p:cNvPr id="84996" name="AutoShape 6"/>
          <p:cNvSpPr>
            <a:spLocks noGrp="1" noChangeArrowheads="1"/>
          </p:cNvSpPr>
          <p:nvPr>
            <p:ph type="title"/>
          </p:nvPr>
        </p:nvSpPr>
        <p:spPr>
          <a:xfrm>
            <a:off x="0" y="0"/>
            <a:ext cx="9144000" cy="584775"/>
          </a:xfrm>
          <a:solidFill>
            <a:srgbClr val="FFCC99"/>
          </a:solidFill>
        </p:spPr>
        <p:txBody>
          <a:bodyPr wrap="square" anchor="t">
            <a:spAutoFit/>
          </a:bodyPr>
          <a:lstStyle/>
          <a:p>
            <a:pPr eaLnBrk="1" hangingPunct="1"/>
            <a:r>
              <a:rPr lang="en-US" sz="3200" b="1" dirty="0" err="1" smtClean="0">
                <a:solidFill>
                  <a:schemeClr val="accent6">
                    <a:lumMod val="50000"/>
                  </a:schemeClr>
                </a:solidFill>
                <a:ea typeface="SimSun" pitchFamily="2" charset="-122"/>
              </a:rPr>
              <a:t>Chủ</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đề</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Sứ</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Điệp</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cho</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các</a:t>
            </a:r>
            <a:r>
              <a:rPr lang="en-US" sz="3200" b="1" dirty="0" smtClean="0">
                <a:solidFill>
                  <a:schemeClr val="accent6">
                    <a:lumMod val="50000"/>
                  </a:schemeClr>
                </a:solidFill>
                <a:ea typeface="SimSun" pitchFamily="2" charset="-122"/>
              </a:rPr>
              <a:t> </a:t>
            </a:r>
            <a:r>
              <a:rPr lang="en-US" sz="3200" b="1" dirty="0" err="1" smtClean="0">
                <a:solidFill>
                  <a:schemeClr val="accent6">
                    <a:lumMod val="50000"/>
                  </a:schemeClr>
                </a:solidFill>
                <a:ea typeface="SimSun" pitchFamily="2" charset="-122"/>
              </a:rPr>
              <a:t>sách</a:t>
            </a:r>
            <a:r>
              <a:rPr lang="en-US" sz="3200" b="1" dirty="0" smtClean="0">
                <a:solidFill>
                  <a:schemeClr val="accent6">
                    <a:lumMod val="50000"/>
                  </a:schemeClr>
                </a:solidFill>
                <a:ea typeface="SimSun" pitchFamily="2" charset="-122"/>
              </a:rPr>
              <a:t> </a:t>
            </a:r>
            <a:r>
              <a:rPr lang="vi-VN" sz="3200" b="1" dirty="0" smtClean="0">
                <a:solidFill>
                  <a:schemeClr val="accent6">
                    <a:lumMod val="50000"/>
                  </a:schemeClr>
                </a:solidFill>
                <a:ea typeface="SimSun" pitchFamily="2" charset="-122"/>
              </a:rPr>
              <a:t>Tân Ước</a:t>
            </a:r>
            <a:endParaRPr lang="en-US" sz="3200" b="1" dirty="0" smtClean="0">
              <a:solidFill>
                <a:schemeClr val="accent6">
                  <a:lumMod val="50000"/>
                </a:schemeClr>
              </a:solidFill>
              <a:ea typeface="SimSun" pitchFamily="2" charset="-122"/>
            </a:endParaRPr>
          </a:p>
        </p:txBody>
      </p:sp>
      <p:sp>
        <p:nvSpPr>
          <p:cNvPr id="31751" name="Rectangle 7"/>
          <p:cNvSpPr>
            <a:spLocks noChangeArrowheads="1"/>
          </p:cNvSpPr>
          <p:nvPr/>
        </p:nvSpPr>
        <p:spPr bwMode="auto">
          <a:xfrm>
            <a:off x="0" y="2362200"/>
            <a:ext cx="9144000" cy="4495800"/>
          </a:xfrm>
          <a:prstGeom prst="rect">
            <a:avLst/>
          </a:prstGeom>
          <a:solidFill>
            <a:schemeClr val="accent1">
              <a:lumMod val="20000"/>
              <a:lumOff val="80000"/>
            </a:schemeClr>
          </a:solidFill>
          <a:ln>
            <a:noFill/>
          </a:ln>
        </p:spPr>
        <p:txBody>
          <a:bodyPr/>
          <a:lstStyle/>
          <a:p>
            <a:pPr marL="165100" indent="-165100" eaLnBrk="1" hangingPunct="1">
              <a:lnSpc>
                <a:spcPct val="90000"/>
              </a:lnSpc>
              <a:spcBef>
                <a:spcPct val="20000"/>
              </a:spcBef>
              <a:buClr>
                <a:schemeClr val="tx1"/>
              </a:buClr>
              <a:buSzPct val="75000"/>
              <a:buFont typeface="Wingdings" charset="0"/>
              <a:buNone/>
              <a:defRPr/>
            </a:pPr>
            <a:r>
              <a:rPr lang="en-US" altLang="zh-CN" sz="2000" b="1" u="sng" dirty="0" err="1">
                <a:solidFill>
                  <a:srgbClr val="7030A0"/>
                </a:solidFill>
                <a:latin typeface="Arial" charset="0"/>
                <a:ea typeface="SimSun" charset="0"/>
                <a:cs typeface="SimSun" charset="0"/>
              </a:rPr>
              <a:t>Mathiơ</a:t>
            </a:r>
            <a:endParaRPr lang="en-US" altLang="zh-CN" sz="2000" b="1" u="sng" dirty="0">
              <a:solidFill>
                <a:srgbClr val="7030A0"/>
              </a:solidFill>
              <a:latin typeface="Arial" charset="0"/>
              <a:ea typeface="SimSun" charset="0"/>
              <a:cs typeface="SimSun" charset="0"/>
            </a:endParaRPr>
          </a:p>
          <a:p>
            <a:pPr marL="165100" indent="-165100" eaLnBrk="1" hangingPunct="1">
              <a:lnSpc>
                <a:spcPct val="90000"/>
              </a:lnSpc>
              <a:spcBef>
                <a:spcPct val="20000"/>
              </a:spcBef>
              <a:buClr>
                <a:schemeClr val="tx1"/>
              </a:buClr>
              <a:buSzPct val="75000"/>
              <a:buFont typeface="Wingdings" charset="0"/>
              <a:buNone/>
              <a:defRPr/>
            </a:pP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Mathiơ</a:t>
            </a:r>
            <a:r>
              <a:rPr lang="en-US" altLang="zh-CN" sz="2000" b="1" dirty="0">
                <a:solidFill>
                  <a:srgbClr val="000000"/>
                </a:solidFill>
                <a:latin typeface="Arial" charset="0"/>
                <a:ea typeface="SimSun" charset="0"/>
                <a:cs typeface="SimSun" charset="0"/>
              </a:rPr>
              <a:t>: (1) </a:t>
            </a:r>
            <a:r>
              <a:rPr lang="en-US" altLang="zh-CN" sz="2000" b="1" dirty="0" err="1">
                <a:solidFill>
                  <a:srgbClr val="000000"/>
                </a:solidFill>
                <a:latin typeface="Arial" charset="0"/>
                <a:ea typeface="SimSun" charset="0"/>
                <a:cs typeface="SimSun" charset="0"/>
              </a:rPr>
              <a:t>chứng</a:t>
            </a:r>
            <a:r>
              <a:rPr lang="en-US" altLang="zh-CN" sz="2000" b="1" dirty="0">
                <a:solidFill>
                  <a:srgbClr val="000000"/>
                </a:solidFill>
                <a:latin typeface="Arial" charset="0"/>
                <a:ea typeface="SimSun" charset="0"/>
                <a:cs typeface="SimSun" charset="0"/>
              </a:rPr>
              <a:t> minh Jesus </a:t>
            </a:r>
            <a:r>
              <a:rPr lang="en-US" altLang="zh-CN" sz="2000" b="1" dirty="0" err="1">
                <a:solidFill>
                  <a:srgbClr val="000000"/>
                </a:solidFill>
                <a:latin typeface="Arial" charset="0"/>
                <a:ea typeface="SimSun" charset="0"/>
                <a:cs typeface="SimSun" charset="0"/>
              </a:rPr>
              <a:t>là</a:t>
            </a:r>
            <a:r>
              <a:rPr lang="en-US" altLang="zh-CN" sz="2000" b="1" dirty="0">
                <a:solidFill>
                  <a:srgbClr val="0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Mêsia</a:t>
            </a:r>
            <a:r>
              <a:rPr lang="en-US" altLang="zh-CN" sz="2000" b="1" dirty="0">
                <a:solidFill>
                  <a:srgbClr val="800000"/>
                </a:solidFill>
                <a:latin typeface="Arial" charset="0"/>
                <a:ea typeface="SimSun" charset="0"/>
                <a:cs typeface="SimSun" charset="0"/>
              </a:rPr>
              <a:t> </a:t>
            </a:r>
            <a:r>
              <a:rPr lang="en-US" altLang="zh-CN" sz="2000" b="1" dirty="0" err="1">
                <a:solidFill>
                  <a:srgbClr val="FF0000"/>
                </a:solidFill>
                <a:latin typeface="Arial" charset="0"/>
                <a:ea typeface="SimSun" charset="0"/>
                <a:cs typeface="SimSun" charset="0"/>
              </a:rPr>
              <a:t>cho</a:t>
            </a:r>
            <a:r>
              <a:rPr lang="en-US" altLang="zh-CN" sz="2000" b="1" dirty="0">
                <a:solidFill>
                  <a:srgbClr val="FF0000"/>
                </a:solidFill>
                <a:latin typeface="Arial" charset="0"/>
                <a:ea typeface="SimSun" charset="0"/>
                <a:cs typeface="SimSun" charset="0"/>
              </a:rPr>
              <a:t> </a:t>
            </a:r>
            <a:r>
              <a:rPr lang="en-US" altLang="zh-CN" sz="2000" b="1" dirty="0" err="1">
                <a:solidFill>
                  <a:srgbClr val="FF0000"/>
                </a:solidFill>
                <a:latin typeface="Arial" charset="0"/>
                <a:ea typeface="SimSun" charset="0"/>
                <a:cs typeface="SimSun" charset="0"/>
              </a:rPr>
              <a:t>người</a:t>
            </a:r>
            <a:r>
              <a:rPr lang="en-US" altLang="zh-CN" sz="2000" b="1" dirty="0">
                <a:solidFill>
                  <a:srgbClr val="FF0000"/>
                </a:solidFill>
                <a:latin typeface="Arial" charset="0"/>
                <a:ea typeface="SimSun" charset="0"/>
                <a:cs typeface="SimSun" charset="0"/>
              </a:rPr>
              <a:t> Do </a:t>
            </a:r>
            <a:r>
              <a:rPr lang="en-US" altLang="zh-CN" sz="2000" b="1" dirty="0" err="1">
                <a:solidFill>
                  <a:srgbClr val="FF0000"/>
                </a:solidFill>
                <a:latin typeface="Arial" charset="0"/>
                <a:ea typeface="SimSun" charset="0"/>
                <a:cs typeface="SimSun" charset="0"/>
              </a:rPr>
              <a:t>thái</a:t>
            </a:r>
            <a:r>
              <a:rPr lang="en-US" altLang="zh-CN" sz="2000" b="1" dirty="0">
                <a:solidFill>
                  <a:srgbClr val="FF0000"/>
                </a:solidFill>
                <a:latin typeface="Arial" charset="0"/>
                <a:ea typeface="SimSun" charset="0"/>
                <a:cs typeface="SimSun" charset="0"/>
              </a:rPr>
              <a:t> </a:t>
            </a:r>
            <a:r>
              <a:rPr lang="en-US" altLang="zh-CN" sz="2000" b="1" dirty="0" err="1">
                <a:solidFill>
                  <a:srgbClr val="800000"/>
                </a:solidFill>
                <a:latin typeface="Arial" charset="0"/>
                <a:ea typeface="SimSun" charset="0"/>
                <a:cs typeface="SimSun" charset="0"/>
              </a:rPr>
              <a:t>chưa</a:t>
            </a:r>
            <a:r>
              <a:rPr lang="en-US" altLang="zh-CN" sz="2000" b="1" dirty="0">
                <a:solidFill>
                  <a:srgbClr val="800000"/>
                </a:solidFill>
                <a:latin typeface="Arial" charset="0"/>
                <a:ea typeface="SimSun" charset="0"/>
                <a:cs typeface="SimSun" charset="0"/>
              </a:rPr>
              <a:t> tin</a:t>
            </a:r>
            <a:r>
              <a:rPr lang="en-US" altLang="zh-CN" sz="2000" b="1" dirty="0">
                <a:solidFill>
                  <a:schemeClr val="accent4"/>
                </a:solidFill>
                <a:latin typeface="Arial" charset="0"/>
                <a:ea typeface="SimSun" charset="0"/>
                <a:cs typeface="SimSun" charset="0"/>
              </a:rPr>
              <a:t> </a:t>
            </a:r>
            <a:r>
              <a:rPr lang="en-US" altLang="zh-CN" sz="2000" b="1" dirty="0" err="1">
                <a:solidFill>
                  <a:schemeClr val="accent4"/>
                </a:solidFill>
                <a:latin typeface="Arial" charset="0"/>
                <a:ea typeface="SimSun" charset="0"/>
                <a:cs typeface="SimSun" charset="0"/>
              </a:rPr>
              <a:t>để</a:t>
            </a:r>
            <a:r>
              <a:rPr lang="en-US" altLang="zh-CN" sz="2000" b="1" dirty="0">
                <a:solidFill>
                  <a:schemeClr val="accent4"/>
                </a:solidFill>
                <a:latin typeface="Arial" charset="0"/>
                <a:ea typeface="SimSun" charset="0"/>
                <a:cs typeface="SimSun" charset="0"/>
              </a:rPr>
              <a:t> </a:t>
            </a:r>
            <a:r>
              <a:rPr lang="en-US" altLang="zh-CN" sz="2000" b="1" dirty="0" err="1">
                <a:solidFill>
                  <a:schemeClr val="accent4"/>
                </a:solidFill>
                <a:latin typeface="Arial" charset="0"/>
                <a:ea typeface="SimSun" charset="0"/>
                <a:cs typeface="SimSun" charset="0"/>
              </a:rPr>
              <a:t>họ</a:t>
            </a:r>
            <a:r>
              <a:rPr lang="en-US" altLang="zh-CN" sz="2000" b="1" dirty="0">
                <a:solidFill>
                  <a:schemeClr val="accent4"/>
                </a:solidFill>
                <a:latin typeface="Arial" charset="0"/>
                <a:ea typeface="SimSun" charset="0"/>
                <a:cs typeface="SimSun" charset="0"/>
              </a:rPr>
              <a:t> tin </a:t>
            </a:r>
            <a:r>
              <a:rPr lang="en-US" altLang="zh-CN" sz="2000" b="1" dirty="0" err="1">
                <a:solidFill>
                  <a:schemeClr val="accent4"/>
                </a:solidFill>
                <a:latin typeface="Arial" charset="0"/>
                <a:ea typeface="SimSun" charset="0"/>
                <a:cs typeface="SimSun" charset="0"/>
              </a:rPr>
              <a:t>cậy</a:t>
            </a:r>
            <a:r>
              <a:rPr lang="en-US" altLang="zh-CN" sz="2000" b="1" dirty="0">
                <a:solidFill>
                  <a:schemeClr val="accent4"/>
                </a:solidFill>
                <a:latin typeface="Arial" charset="0"/>
                <a:ea typeface="SimSun" charset="0"/>
                <a:cs typeface="SimSun" charset="0"/>
              </a:rPr>
              <a:t> </a:t>
            </a:r>
            <a:r>
              <a:rPr lang="en-US" altLang="zh-CN" sz="2000" b="1" dirty="0" err="1">
                <a:solidFill>
                  <a:schemeClr val="accent4"/>
                </a:solidFill>
                <a:latin typeface="Arial" charset="0"/>
                <a:ea typeface="SimSun" charset="0"/>
                <a:cs typeface="SimSun" charset="0"/>
              </a:rPr>
              <a:t>Ngài</a:t>
            </a:r>
            <a:r>
              <a:rPr lang="en-US" altLang="zh-CN" sz="2000" b="1" dirty="0">
                <a:solidFill>
                  <a:schemeClr val="accent4"/>
                </a:solidFill>
                <a:latin typeface="Arial" charset="0"/>
                <a:ea typeface="SimSun" charset="0"/>
                <a:cs typeface="SimSun" charset="0"/>
              </a:rPr>
              <a:t>, </a:t>
            </a:r>
            <a:r>
              <a:rPr lang="en-US" altLang="zh-CN" sz="2000" b="1" dirty="0" err="1">
                <a:solidFill>
                  <a:schemeClr val="accent4"/>
                </a:solidFill>
                <a:latin typeface="Arial" charset="0"/>
                <a:ea typeface="SimSun" charset="0"/>
                <a:cs typeface="SimSun" charset="0"/>
              </a:rPr>
              <a:t>và</a:t>
            </a:r>
            <a:r>
              <a:rPr lang="en-US" altLang="zh-CN" sz="2000" b="1" dirty="0">
                <a:solidFill>
                  <a:srgbClr val="000000"/>
                </a:solidFill>
                <a:latin typeface="Arial" charset="0"/>
                <a:ea typeface="SimSun" charset="0"/>
                <a:cs typeface="SimSun" charset="0"/>
              </a:rPr>
              <a:t> (2) </a:t>
            </a:r>
            <a:r>
              <a:rPr lang="en-US" altLang="zh-CN" sz="2000" b="1" dirty="0" err="1">
                <a:solidFill>
                  <a:srgbClr val="000000"/>
                </a:solidFill>
                <a:latin typeface="Arial" charset="0"/>
                <a:ea typeface="SimSun" charset="0"/>
                <a:cs typeface="SimSun" charset="0"/>
              </a:rPr>
              <a:t>giải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thích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rằng</a:t>
            </a:r>
            <a:r>
              <a:rPr lang="en-US" altLang="zh-CN" sz="2000" b="1" dirty="0">
                <a:solidFill>
                  <a:srgbClr val="000000"/>
                </a:solidFill>
                <a:latin typeface="Arial" charset="0"/>
                <a:ea typeface="SimSun" charset="0"/>
                <a:cs typeface="SimSun" charset="0"/>
              </a:rPr>
              <a:t> </a:t>
            </a:r>
            <a:r>
              <a:rPr lang="en-US" altLang="zh-CN" sz="2000" b="1" dirty="0" err="1">
                <a:solidFill>
                  <a:srgbClr val="CC3300"/>
                </a:solidFill>
                <a:latin typeface="Arial" charset="0"/>
                <a:ea typeface="SimSun" charset="0"/>
                <a:cs typeface="SimSun" charset="0"/>
              </a:rPr>
              <a:t>vương</a:t>
            </a:r>
            <a:r>
              <a:rPr lang="en-US" altLang="zh-CN" sz="2000" b="1" dirty="0">
                <a:solidFill>
                  <a:srgbClr val="CC3300"/>
                </a:solidFill>
                <a:latin typeface="Arial" charset="0"/>
                <a:ea typeface="SimSun" charset="0"/>
                <a:cs typeface="SimSun" charset="0"/>
              </a:rPr>
              <a:t> </a:t>
            </a:r>
            <a:r>
              <a:rPr lang="en-US" altLang="zh-CN" sz="2000" b="1" dirty="0" err="1">
                <a:solidFill>
                  <a:srgbClr val="CC3300"/>
                </a:solidFill>
                <a:latin typeface="Arial" charset="0"/>
                <a:ea typeface="SimSun" charset="0"/>
                <a:cs typeface="SimSun" charset="0"/>
              </a:rPr>
              <a:t>quốc</a:t>
            </a:r>
            <a:r>
              <a:rPr lang="en-US" altLang="zh-CN" sz="2000" b="1" dirty="0">
                <a:solidFill>
                  <a:srgbClr val="CC33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bị</a:t>
            </a:r>
            <a:r>
              <a:rPr lang="en-US" altLang="zh-CN" sz="2000" b="1" dirty="0">
                <a:solidFill>
                  <a:srgbClr val="0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trì</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hoãn</a:t>
            </a:r>
            <a:r>
              <a:rPr lang="en-US" altLang="zh-CN" sz="2000" b="1" dirty="0">
                <a:solidFill>
                  <a:srgbClr val="000000"/>
                </a:solidFill>
                <a:latin typeface="Arial" charset="0"/>
                <a:ea typeface="SimSun" charset="0"/>
                <a:cs typeface="SimSun" charset="0"/>
              </a:rPr>
              <a:t> do </a:t>
            </a:r>
            <a:r>
              <a:rPr lang="en-US" altLang="zh-CN" sz="2000" b="1" dirty="0" err="1">
                <a:solidFill>
                  <a:srgbClr val="000000"/>
                </a:solidFill>
                <a:latin typeface="Arial" charset="0"/>
                <a:ea typeface="SimSun" charset="0"/>
                <a:cs typeface="SimSun" charset="0"/>
              </a:rPr>
              <a:t>người</a:t>
            </a:r>
            <a:r>
              <a:rPr lang="en-US" altLang="zh-CN" sz="2000" b="1" dirty="0">
                <a:solidFill>
                  <a:srgbClr val="000000"/>
                </a:solidFill>
                <a:latin typeface="Arial" charset="0"/>
                <a:ea typeface="SimSun" charset="0"/>
                <a:cs typeface="SimSun" charset="0"/>
              </a:rPr>
              <a:t> </a:t>
            </a:r>
            <a:r>
              <a:rPr lang="vi-VN" altLang="zh-CN" sz="2000" b="1" dirty="0">
                <a:solidFill>
                  <a:srgbClr val="000000"/>
                </a:solidFill>
                <a:latin typeface="Arial" charset="0"/>
                <a:ea typeface="SimSun" charset="0"/>
                <a:cs typeface="SimSun" charset="0"/>
              </a:rPr>
              <a:t>Y-sơ-ra-ên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khước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từ</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Đấng</a:t>
            </a:r>
            <a:r>
              <a:rPr lang="en-US" altLang="zh-CN" sz="2000" b="1" dirty="0">
                <a:solidFill>
                  <a:srgbClr val="000000"/>
                </a:solidFill>
                <a:latin typeface="Arial" charset="0"/>
                <a:ea typeface="SimSun" charset="0"/>
                <a:cs typeface="SimSun" charset="0"/>
              </a:rPr>
              <a:t> Christ </a:t>
            </a:r>
            <a:r>
              <a:rPr lang="en-US" altLang="zh-CN" sz="2000" b="1" dirty="0" err="1">
                <a:solidFill>
                  <a:srgbClr val="000000"/>
                </a:solidFill>
                <a:latin typeface="Arial" charset="0"/>
                <a:ea typeface="SimSun" charset="0"/>
                <a:cs typeface="SimSun" charset="0"/>
              </a:rPr>
              <a:t>là</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Vua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để</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người</a:t>
            </a:r>
            <a:r>
              <a:rPr lang="en-US" altLang="zh-CN" sz="2000" b="1" dirty="0">
                <a:solidFill>
                  <a:srgbClr val="000000"/>
                </a:solidFill>
                <a:latin typeface="Arial" charset="0"/>
                <a:ea typeface="SimSun" charset="0"/>
                <a:cs typeface="SimSun" charset="0"/>
              </a:rPr>
              <a:t> Do </a:t>
            </a:r>
            <a:r>
              <a:rPr lang="en-US" altLang="zh-CN" sz="2000" b="1" dirty="0" err="1">
                <a:solidFill>
                  <a:srgbClr val="000000"/>
                </a:solidFill>
                <a:latin typeface="Arial" charset="0"/>
                <a:ea typeface="SimSun" charset="0"/>
                <a:cs typeface="SimSun" charset="0"/>
              </a:rPr>
              <a:t>thái</a:t>
            </a:r>
            <a:r>
              <a:rPr lang="en-US" altLang="zh-CN" sz="2000" b="1" dirty="0">
                <a:solidFill>
                  <a:srgbClr val="000000"/>
                </a:solidFill>
                <a:latin typeface="Arial" charset="0"/>
                <a:ea typeface="SimSun" charset="0"/>
                <a:cs typeface="SimSun" charset="0"/>
              </a:rPr>
              <a:t> </a:t>
            </a:r>
            <a:r>
              <a:rPr lang="en-US" altLang="zh-CN" sz="2000" b="1" i="1" dirty="0">
                <a:solidFill>
                  <a:srgbClr val="800000"/>
                </a:solidFill>
                <a:latin typeface="Arial" charset="0"/>
                <a:ea typeface="SimSun" charset="0"/>
                <a:cs typeface="SimSun" charset="0"/>
              </a:rPr>
              <a:t>tin </a:t>
            </a:r>
            <a:r>
              <a:rPr lang="en-US" altLang="zh-CN" sz="2000" b="1" i="1" dirty="0" err="1">
                <a:solidFill>
                  <a:srgbClr val="800000"/>
                </a:solidFill>
                <a:latin typeface="Arial" charset="0"/>
                <a:ea typeface="SimSun" charset="0"/>
                <a:cs typeface="SimSun" charset="0"/>
              </a:rPr>
              <a:t>Chúa</a:t>
            </a:r>
            <a:r>
              <a:rPr lang="en-US" altLang="zh-CN" sz="2000" b="1" dirty="0">
                <a:solidFill>
                  <a:srgbClr val="000000"/>
                </a:solidFill>
                <a:latin typeface="Arial" charset="0"/>
                <a:ea typeface="SimSun" charset="0"/>
                <a:cs typeface="SimSun" charset="0"/>
              </a:rPr>
              <a:t> Jesus  </a:t>
            </a:r>
            <a:r>
              <a:rPr lang="en-US" altLang="zh-CN" sz="2000" b="1" dirty="0" err="1">
                <a:solidFill>
                  <a:srgbClr val="000000"/>
                </a:solidFill>
                <a:latin typeface="Arial" charset="0"/>
                <a:ea typeface="SimSun" charset="0"/>
                <a:cs typeface="SimSun" charset="0"/>
              </a:rPr>
              <a:t>thấy</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thẩm</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quyền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vương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quốc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hiện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tại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đang</a:t>
            </a:r>
            <a:r>
              <a:rPr lang="en-US" altLang="zh-CN" sz="2000" b="1" dirty="0">
                <a:solidFill>
                  <a:srgbClr val="000000"/>
                </a:solidFill>
                <a:latin typeface="Arial" charset="0"/>
                <a:ea typeface="SimSun" charset="0"/>
                <a:cs typeface="SimSun" charset="0"/>
              </a:rPr>
              <a:t> ở </a:t>
            </a:r>
            <a:r>
              <a:rPr lang="en-US" altLang="zh-CN" sz="2000" b="1" dirty="0" err="1">
                <a:solidFill>
                  <a:srgbClr val="000000"/>
                </a:solidFill>
                <a:latin typeface="Arial" charset="0"/>
                <a:ea typeface="SimSun" charset="0"/>
                <a:cs typeface="SimSun" charset="0"/>
              </a:rPr>
              <a:t>trong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Hội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Thánh</a:t>
            </a:r>
            <a:r>
              <a:rPr lang="en-US" altLang="zh-CN" sz="2000" b="1" dirty="0">
                <a:solidFill>
                  <a:srgbClr val="000000"/>
                </a:solidFill>
                <a:latin typeface="Arial" charset="0"/>
                <a:ea typeface="SimSun" charset="0"/>
                <a:cs typeface="SimSun" charset="0"/>
              </a:rPr>
              <a:t>.</a:t>
            </a:r>
          </a:p>
          <a:p>
            <a:pPr marL="165100" indent="-165100" eaLnBrk="1" hangingPunct="1">
              <a:lnSpc>
                <a:spcPct val="90000"/>
              </a:lnSpc>
              <a:spcBef>
                <a:spcPct val="20000"/>
              </a:spcBef>
              <a:buClr>
                <a:schemeClr val="tx1"/>
              </a:buClr>
              <a:buSzPct val="75000"/>
              <a:buFont typeface="Wingdings" charset="0"/>
              <a:buNone/>
              <a:defRPr/>
            </a:pPr>
            <a:r>
              <a:rPr lang="en-US" sz="2000" b="1" u="sng" dirty="0">
                <a:solidFill>
                  <a:srgbClr val="C00000"/>
                </a:solidFill>
                <a:latin typeface="Arial" charset="0"/>
                <a:ea typeface="SimSun" charset="0"/>
                <a:cs typeface="SimSun" charset="0"/>
              </a:rPr>
              <a:t>Luca</a:t>
            </a:r>
            <a:endParaRPr lang="en-US" sz="2000" b="1" dirty="0">
              <a:solidFill>
                <a:srgbClr val="C00000"/>
              </a:solidFill>
              <a:latin typeface="Arial" charset="0"/>
              <a:ea typeface="SimSun" charset="0"/>
              <a:cs typeface="SimSun" charset="0"/>
            </a:endParaRPr>
          </a:p>
          <a:p>
            <a:pPr marL="165100" indent="-165100" eaLnBrk="1" hangingPunct="1">
              <a:lnSpc>
                <a:spcPct val="90000"/>
              </a:lnSpc>
              <a:spcBef>
                <a:spcPct val="20000"/>
              </a:spcBef>
              <a:buClr>
                <a:schemeClr val="tx1"/>
              </a:buClr>
              <a:buSzPct val="75000"/>
              <a:buFont typeface="Wingdings" charset="0"/>
              <a:buNone/>
              <a:defRPr/>
            </a:pPr>
            <a:r>
              <a:rPr lang="en-US" sz="2000" b="1" dirty="0">
                <a:solidFill>
                  <a:srgbClr val="000000"/>
                </a:solidFill>
                <a:latin typeface="Arial" charset="0"/>
                <a:ea typeface="SimSun" charset="0"/>
                <a:cs typeface="SimSun" charset="0"/>
              </a:rPr>
              <a:t>	Luca </a:t>
            </a:r>
            <a:r>
              <a:rPr lang="en-US" sz="2000" b="1" dirty="0" err="1">
                <a:solidFill>
                  <a:srgbClr val="000000"/>
                </a:solidFill>
                <a:latin typeface="Arial" charset="0"/>
                <a:ea typeface="SimSun" charset="0"/>
                <a:cs typeface="SimSun" charset="0"/>
              </a:rPr>
              <a:t>trình</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bày</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diễn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tiến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được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tể</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trị</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sứ</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điệp</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vương</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quốc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từ</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sự</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khước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từ</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người</a:t>
            </a:r>
            <a:r>
              <a:rPr lang="en-US" sz="2000" b="1" dirty="0">
                <a:solidFill>
                  <a:srgbClr val="000000"/>
                </a:solidFill>
                <a:latin typeface="Arial" charset="0"/>
                <a:ea typeface="SimSun" charset="0"/>
                <a:cs typeface="SimSun" charset="0"/>
              </a:rPr>
              <a:t> Do </a:t>
            </a:r>
            <a:r>
              <a:rPr lang="en-US" sz="2000" b="1" dirty="0" err="1">
                <a:solidFill>
                  <a:srgbClr val="000000"/>
                </a:solidFill>
                <a:latin typeface="Arial" charset="0"/>
                <a:ea typeface="SimSun" charset="0"/>
                <a:cs typeface="SimSun" charset="0"/>
              </a:rPr>
              <a:t>thái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rằng</a:t>
            </a:r>
            <a:r>
              <a:rPr lang="en-US" sz="2000" b="1" dirty="0">
                <a:solidFill>
                  <a:srgbClr val="000000"/>
                </a:solidFill>
                <a:latin typeface="Arial" charset="0"/>
                <a:ea typeface="SimSun" charset="0"/>
                <a:cs typeface="SimSun" charset="0"/>
              </a:rPr>
              <a:t> Christ </a:t>
            </a:r>
            <a:r>
              <a:rPr lang="en-US" sz="2000" b="1" dirty="0" err="1">
                <a:solidFill>
                  <a:srgbClr val="000000"/>
                </a:solidFill>
                <a:latin typeface="Arial" charset="0"/>
                <a:ea typeface="SimSun" charset="0"/>
                <a:cs typeface="SimSun" charset="0"/>
              </a:rPr>
              <a:t>là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Mêsia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để</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Dân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ngoại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chấp</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nhận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và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đức</a:t>
            </a:r>
            <a:r>
              <a:rPr lang="en-US" sz="2000" b="1" dirty="0">
                <a:solidFill>
                  <a:srgbClr val="000000"/>
                </a:solidFill>
                <a:latin typeface="Arial" charset="0"/>
                <a:ea typeface="SimSun" charset="0"/>
                <a:cs typeface="SimSun" charset="0"/>
              </a:rPr>
              <a:t> tin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tín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hữu</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gốc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Dân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ngoại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được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củng</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cố</a:t>
            </a:r>
            <a:r>
              <a:rPr lang="en-US" sz="2000" b="1" dirty="0">
                <a:solidFill>
                  <a:srgbClr val="000000"/>
                </a:solidFill>
                <a:latin typeface="Arial" charset="0"/>
                <a:ea typeface="SimSun" charset="0"/>
                <a:cs typeface="SimSun" charset="0"/>
              </a:rPr>
              <a:t> qua </a:t>
            </a:r>
            <a:r>
              <a:rPr lang="en-US" sz="2000" b="1" dirty="0" err="1">
                <a:solidFill>
                  <a:srgbClr val="000000"/>
                </a:solidFill>
                <a:latin typeface="Arial" charset="0"/>
                <a:ea typeface="SimSun" charset="0"/>
                <a:cs typeface="SimSun" charset="0"/>
              </a:rPr>
              <a:t>việc</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khẳng</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định</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Ngài</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là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Cứu</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Chúa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của</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cả</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người</a:t>
            </a:r>
            <a:r>
              <a:rPr lang="en-US" sz="2000" b="1" dirty="0">
                <a:solidFill>
                  <a:srgbClr val="000000"/>
                </a:solidFill>
                <a:latin typeface="Arial" charset="0"/>
                <a:ea typeface="SimSun" charset="0"/>
                <a:cs typeface="SimSun" charset="0"/>
              </a:rPr>
              <a:t> tin </a:t>
            </a:r>
            <a:r>
              <a:rPr lang="en-US" sz="2000" b="1" dirty="0" err="1">
                <a:solidFill>
                  <a:srgbClr val="000000"/>
                </a:solidFill>
                <a:latin typeface="Arial" charset="0"/>
                <a:ea typeface="SimSun" charset="0"/>
                <a:cs typeface="SimSun" charset="0"/>
              </a:rPr>
              <a:t>là</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Dân</a:t>
            </a:r>
            <a:r>
              <a:rPr lang="en-US" sz="2000" b="1" dirty="0">
                <a:solidFill>
                  <a:srgbClr val="000000"/>
                </a:solidFill>
                <a:latin typeface="Arial" charset="0"/>
                <a:ea typeface="SimSun" charset="0"/>
                <a:cs typeface="SimSun" charset="0"/>
              </a:rPr>
              <a:t> </a:t>
            </a:r>
            <a:r>
              <a:rPr lang="en-US" sz="2000" b="1" dirty="0" err="1">
                <a:solidFill>
                  <a:srgbClr val="000000"/>
                </a:solidFill>
                <a:latin typeface="Arial" charset="0"/>
                <a:ea typeface="SimSun" charset="0"/>
                <a:cs typeface="SimSun" charset="0"/>
              </a:rPr>
              <a:t>Ngoại</a:t>
            </a:r>
            <a:r>
              <a:rPr lang="en-US" sz="2000" b="1" dirty="0">
                <a:solidFill>
                  <a:srgbClr val="000000"/>
                </a:solidFill>
                <a:latin typeface="Arial" charset="0"/>
                <a:ea typeface="SimSun" charset="0"/>
                <a:cs typeface="SimSun" charset="0"/>
              </a:rPr>
              <a:t> hay Do </a:t>
            </a:r>
            <a:r>
              <a:rPr lang="en-US" sz="2000" b="1" dirty="0" err="1">
                <a:solidFill>
                  <a:srgbClr val="000000"/>
                </a:solidFill>
                <a:latin typeface="Arial" charset="0"/>
                <a:ea typeface="SimSun" charset="0"/>
                <a:cs typeface="SimSun" charset="0"/>
              </a:rPr>
              <a:t>thái</a:t>
            </a:r>
            <a:r>
              <a:rPr lang="en-US" sz="2000" b="1" dirty="0">
                <a:solidFill>
                  <a:srgbClr val="000000"/>
                </a:solidFill>
                <a:latin typeface="Arial" charset="0"/>
                <a:ea typeface="SimSun" charset="0"/>
                <a:cs typeface="SimSun" charset="0"/>
              </a:rPr>
              <a:t>.</a:t>
            </a:r>
            <a:endParaRPr lang="en-US" altLang="zh-CN" sz="2000" b="1" dirty="0">
              <a:solidFill>
                <a:srgbClr val="000000"/>
              </a:solidFill>
              <a:latin typeface="Arial" charset="0"/>
              <a:ea typeface="SimSun" charset="0"/>
              <a:cs typeface="SimSun" charset="0"/>
            </a:endParaRPr>
          </a:p>
          <a:p>
            <a:pPr marL="165100" indent="-165100" eaLnBrk="1" hangingPunct="1">
              <a:lnSpc>
                <a:spcPct val="90000"/>
              </a:lnSpc>
              <a:spcBef>
                <a:spcPct val="20000"/>
              </a:spcBef>
              <a:buClr>
                <a:schemeClr val="tx1"/>
              </a:buClr>
              <a:buSzPct val="75000"/>
              <a:buFont typeface="Wingdings" charset="0"/>
              <a:buNone/>
              <a:defRPr/>
            </a:pPr>
            <a:r>
              <a:rPr lang="en-US" altLang="zh-CN" sz="2000" b="1" u="sng" dirty="0" err="1">
                <a:solidFill>
                  <a:srgbClr val="0070C0"/>
                </a:solidFill>
                <a:latin typeface="Arial" charset="0"/>
                <a:ea typeface="SimSun" charset="0"/>
                <a:cs typeface="SimSun" charset="0"/>
              </a:rPr>
              <a:t>Mác</a:t>
            </a:r>
            <a:endParaRPr lang="en-US" altLang="zh-CN" sz="2000" b="1" u="sng" dirty="0">
              <a:solidFill>
                <a:srgbClr val="0070C0"/>
              </a:solidFill>
              <a:latin typeface="Arial" charset="0"/>
              <a:ea typeface="SimSun" charset="0"/>
              <a:cs typeface="SimSun" charset="0"/>
            </a:endParaRPr>
          </a:p>
          <a:p>
            <a:pPr marL="165100" indent="-165100" eaLnBrk="1" hangingPunct="1">
              <a:lnSpc>
                <a:spcPct val="90000"/>
              </a:lnSpc>
              <a:spcBef>
                <a:spcPct val="20000"/>
              </a:spcBef>
              <a:buClr>
                <a:schemeClr val="tx1"/>
              </a:buClr>
              <a:buSzPct val="75000"/>
              <a:buFont typeface="Wingdings" charset="0"/>
              <a:buNone/>
              <a:defRPr/>
            </a:pP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Mác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dựa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trên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quan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điểm</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người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chăn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bầy</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trình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bày</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những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biến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cố</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chọn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lựa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về</a:t>
            </a:r>
            <a:r>
              <a:rPr lang="en-US" altLang="zh-CN" sz="2000" b="1" dirty="0">
                <a:solidFill>
                  <a:srgbClr val="000000"/>
                </a:solidFill>
                <a:latin typeface="Arial" charset="0"/>
                <a:ea typeface="SimSun" charset="0"/>
                <a:cs typeface="SimSun" charset="0"/>
              </a:rPr>
              <a:t> Christ, Con </a:t>
            </a:r>
            <a:r>
              <a:rPr lang="vi-VN" altLang="zh-CN" sz="2000" b="1" dirty="0">
                <a:solidFill>
                  <a:srgbClr val="000000"/>
                </a:solidFill>
                <a:latin typeface="Arial" charset="0"/>
                <a:ea typeface="SimSun" charset="0"/>
                <a:cs typeface="SimSun" charset="0"/>
              </a:rPr>
              <a:t>Đức Chúa Trời</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thần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tánh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phục</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vụ</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như</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điển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hình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Đầy</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tớ</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Chịu</a:t>
            </a:r>
            <a:r>
              <a:rPr lang="en-US" altLang="zh-CN" sz="2000" b="1" i="1" dirty="0">
                <a:solidFill>
                  <a:srgbClr val="800000"/>
                </a:solidFill>
                <a:latin typeface="Arial" charset="0"/>
                <a:ea typeface="SimSun" charset="0"/>
                <a:cs typeface="SimSun" charset="0"/>
              </a:rPr>
              <a:t> </a:t>
            </a:r>
            <a:r>
              <a:rPr lang="en-US" altLang="zh-CN" sz="2000" b="1" i="1" dirty="0" err="1">
                <a:solidFill>
                  <a:srgbClr val="800000"/>
                </a:solidFill>
                <a:latin typeface="Arial" charset="0"/>
                <a:ea typeface="SimSun" charset="0"/>
                <a:cs typeface="SimSun" charset="0"/>
              </a:rPr>
              <a:t>khổ</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nhằm</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khích</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lệ</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những</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tín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hữu</a:t>
            </a:r>
            <a:r>
              <a:rPr lang="en-US" altLang="zh-CN" sz="2000" b="1" dirty="0">
                <a:solidFill>
                  <a:srgbClr val="000000"/>
                </a:solidFill>
                <a:latin typeface="Arial" charset="0"/>
                <a:ea typeface="SimSun" charset="0"/>
                <a:cs typeface="SimSun" charset="0"/>
              </a:rPr>
              <a:t> La </a:t>
            </a:r>
            <a:r>
              <a:rPr lang="en-US" altLang="zh-CN" sz="2000" b="1" dirty="0" err="1">
                <a:solidFill>
                  <a:srgbClr val="000000"/>
                </a:solidFill>
                <a:latin typeface="Arial" charset="0"/>
                <a:ea typeface="SimSun" charset="0"/>
                <a:cs typeface="SimSun" charset="0"/>
              </a:rPr>
              <a:t>Mã</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bị</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bắt</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bớ</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cứ</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kiên</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trì</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làm</a:t>
            </a:r>
            <a:r>
              <a:rPr lang="en-US" altLang="zh-CN" sz="2000" b="1" dirty="0">
                <a:solidFill>
                  <a:srgbClr val="000000"/>
                </a:solidFill>
                <a:latin typeface="Arial" charset="0"/>
                <a:ea typeface="SimSun" charset="0"/>
                <a:cs typeface="SimSun" charset="0"/>
              </a:rPr>
              <a:t> </a:t>
            </a:r>
            <a:r>
              <a:rPr lang="en-US" altLang="zh-CN" sz="2000" b="1" dirty="0" err="1">
                <a:solidFill>
                  <a:srgbClr val="990000"/>
                </a:solidFill>
                <a:latin typeface="Arial" charset="0"/>
                <a:ea typeface="SimSun" charset="0"/>
                <a:cs typeface="SimSun" charset="0"/>
              </a:rPr>
              <a:t>môn</a:t>
            </a:r>
            <a:r>
              <a:rPr lang="en-US" altLang="zh-CN" sz="2000" b="1" dirty="0">
                <a:solidFill>
                  <a:srgbClr val="990000"/>
                </a:solidFill>
                <a:latin typeface="Arial" charset="0"/>
                <a:ea typeface="SimSun" charset="0"/>
                <a:cs typeface="SimSun" charset="0"/>
              </a:rPr>
              <a:t> </a:t>
            </a:r>
            <a:r>
              <a:rPr lang="en-US" altLang="zh-CN" sz="2000" b="1" dirty="0" err="1">
                <a:solidFill>
                  <a:srgbClr val="990000"/>
                </a:solidFill>
                <a:latin typeface="Arial" charset="0"/>
                <a:ea typeface="SimSun" charset="0"/>
                <a:cs typeface="SimSun" charset="0"/>
              </a:rPr>
              <a:t>đồ</a:t>
            </a:r>
            <a:r>
              <a:rPr lang="en-US" altLang="zh-CN" sz="2000" b="1" dirty="0">
                <a:solidFill>
                  <a:srgbClr val="99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của</a:t>
            </a:r>
            <a:r>
              <a:rPr lang="en-US" altLang="zh-CN" sz="2000" b="1" dirty="0">
                <a:solidFill>
                  <a:srgbClr val="000000"/>
                </a:solidFill>
                <a:latin typeface="Arial" charset="0"/>
                <a:ea typeface="SimSun" charset="0"/>
                <a:cs typeface="SimSun" charset="0"/>
              </a:rPr>
              <a:t> </a:t>
            </a:r>
            <a:r>
              <a:rPr lang="en-US" altLang="zh-CN" sz="2000" b="1" dirty="0" err="1">
                <a:solidFill>
                  <a:srgbClr val="000000"/>
                </a:solidFill>
                <a:latin typeface="Arial" charset="0"/>
                <a:ea typeface="SimSun" charset="0"/>
                <a:cs typeface="SimSun" charset="0"/>
              </a:rPr>
              <a:t>Đấng</a:t>
            </a:r>
            <a:r>
              <a:rPr lang="en-US" altLang="zh-CN" sz="2000" b="1" dirty="0">
                <a:solidFill>
                  <a:srgbClr val="000000"/>
                </a:solidFill>
                <a:latin typeface="Arial" charset="0"/>
                <a:ea typeface="SimSun" charset="0"/>
                <a:cs typeface="SimSun" charset="0"/>
              </a:rPr>
              <a:t> Christ.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0" end="0"/>
                                            </p:txEl>
                                          </p:spTgt>
                                        </p:tgtEl>
                                        <p:attrNameLst>
                                          <p:attrName>style.visibility</p:attrName>
                                        </p:attrNameLst>
                                      </p:cBhvr>
                                      <p:to>
                                        <p:strVal val="visible"/>
                                      </p:to>
                                    </p:set>
                                    <p:anim calcmode="lin" valueType="num">
                                      <p:cBhvr additive="base">
                                        <p:cTn id="13"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1">
                                            <p:txEl>
                                              <p:pRg st="1" end="1"/>
                                            </p:txEl>
                                          </p:spTgt>
                                        </p:tgtEl>
                                        <p:attrNameLst>
                                          <p:attrName>style.visibility</p:attrName>
                                        </p:attrNameLst>
                                      </p:cBhvr>
                                      <p:to>
                                        <p:strVal val="visible"/>
                                      </p:to>
                                    </p:set>
                                    <p:anim calcmode="lin" valueType="num">
                                      <p:cBhvr additive="base">
                                        <p:cTn id="19"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51">
                                            <p:txEl>
                                              <p:pRg st="2" end="2"/>
                                            </p:txEl>
                                          </p:spTgt>
                                        </p:tgtEl>
                                        <p:attrNameLst>
                                          <p:attrName>style.visibility</p:attrName>
                                        </p:attrNameLst>
                                      </p:cBhvr>
                                      <p:to>
                                        <p:strVal val="visible"/>
                                      </p:to>
                                    </p:set>
                                    <p:anim calcmode="lin" valueType="num">
                                      <p:cBhvr additive="base">
                                        <p:cTn id="25" dur="500" fill="hold"/>
                                        <p:tgtEl>
                                          <p:spTgt spid="3175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751">
                                            <p:txEl>
                                              <p:pRg st="3" end="3"/>
                                            </p:txEl>
                                          </p:spTgt>
                                        </p:tgtEl>
                                        <p:attrNameLst>
                                          <p:attrName>style.visibility</p:attrName>
                                        </p:attrNameLst>
                                      </p:cBhvr>
                                      <p:to>
                                        <p:strVal val="visible"/>
                                      </p:to>
                                    </p:set>
                                    <p:anim calcmode="lin" valueType="num">
                                      <p:cBhvr additive="base">
                                        <p:cTn id="31" dur="500" fill="hold"/>
                                        <p:tgtEl>
                                          <p:spTgt spid="3175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751">
                                            <p:txEl>
                                              <p:pRg st="4" end="4"/>
                                            </p:txEl>
                                          </p:spTgt>
                                        </p:tgtEl>
                                        <p:attrNameLst>
                                          <p:attrName>style.visibility</p:attrName>
                                        </p:attrNameLst>
                                      </p:cBhvr>
                                      <p:to>
                                        <p:strVal val="visible"/>
                                      </p:to>
                                    </p:set>
                                    <p:anim calcmode="lin" valueType="num">
                                      <p:cBhvr additive="base">
                                        <p:cTn id="37" dur="500" fill="hold"/>
                                        <p:tgtEl>
                                          <p:spTgt spid="3175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1751">
                                            <p:txEl>
                                              <p:pRg st="5" end="5"/>
                                            </p:txEl>
                                          </p:spTgt>
                                        </p:tgtEl>
                                        <p:attrNameLst>
                                          <p:attrName>style.visibility</p:attrName>
                                        </p:attrNameLst>
                                      </p:cBhvr>
                                      <p:to>
                                        <p:strVal val="visible"/>
                                      </p:to>
                                    </p:set>
                                    <p:anim calcmode="lin" valueType="num">
                                      <p:cBhvr additive="base">
                                        <p:cTn id="43" dur="500" fill="hold"/>
                                        <p:tgtEl>
                                          <p:spTgt spid="31751">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17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51"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smtClean="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vụ 1:8)</a:t>
            </a:r>
          </a:p>
          <a:p>
            <a:pPr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endParaRPr lang="en-US" sz="2000" b="1" dirty="0">
              <a:solidFill>
                <a:srgbClr val="000000"/>
              </a:solidFill>
              <a:latin typeface="Arial" charset="0"/>
              <a:cs typeface="Times New Roman" charset="0"/>
            </a:endParaRPr>
          </a:p>
        </p:txBody>
      </p:sp>
      <p:sp>
        <p:nvSpPr>
          <p:cNvPr id="17408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Thu 49</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Hội đồng</a:t>
            </a:r>
          </a:p>
        </p:txBody>
      </p:sp>
      <p:sp>
        <p:nvSpPr>
          <p:cNvPr id="1740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Năm 57-</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Tám 59</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Ra Tòa</a:t>
            </a:r>
            <a:endParaRPr lang="en-US" sz="1800" b="1" smtClean="0">
              <a:solidFill>
                <a:srgbClr val="FFFFFF"/>
              </a:solidFill>
              <a:latin typeface="Arial Narrow" charset="0"/>
              <a:cs typeface="Times New Roman" charset="0"/>
            </a:endParaRPr>
          </a:p>
        </p:txBody>
      </p:sp>
      <p:sp>
        <p:nvSpPr>
          <p:cNvPr id="17408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74086"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Xuân 68</a:t>
            </a:r>
          </a:p>
          <a:p>
            <a:pPr algn="ctr" eaLnBrk="1" fontAlgn="base" hangingPunct="1">
              <a:spcBef>
                <a:spcPct val="50000"/>
              </a:spcBef>
              <a:spcAft>
                <a:spcPct val="0"/>
              </a:spcAft>
            </a:pPr>
            <a:r>
              <a:rPr lang="en-US" sz="1400" b="1" smtClean="0">
                <a:solidFill>
                  <a:srgbClr val="FFFFFF"/>
                </a:solidFill>
                <a:latin typeface="Arial Narrow" charset="0"/>
                <a:cs typeface="Times New Roman" charset="0"/>
              </a:rPr>
              <a:t>Hội Thánh phát triển</a:t>
            </a:r>
            <a:endParaRPr lang="en-US" sz="1600" b="1" smtClean="0">
              <a:solidFill>
                <a:srgbClr val="FFFFFF"/>
              </a:solidFill>
              <a:latin typeface="Arial Narrow" charset="0"/>
              <a:cs typeface="Times New Roman" charset="0"/>
            </a:endParaRPr>
          </a:p>
        </p:txBody>
      </p:sp>
      <p:sp>
        <p:nvSpPr>
          <p:cNvPr id="1740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2000" b="1" smtClean="0">
                <a:solidFill>
                  <a:srgbClr val="FFFFFF"/>
                </a:solidFill>
                <a:latin typeface="Arial Narrow" charset="0"/>
                <a:cs typeface="Times New Roman" charset="0"/>
              </a:rPr>
              <a:t>35           48          49          50          52  53          57        60             62              67           68     95</a:t>
            </a:r>
          </a:p>
        </p:txBody>
      </p:sp>
      <p:sp>
        <p:nvSpPr>
          <p:cNvPr id="17408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Tư 48-</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49</a:t>
            </a:r>
          </a:p>
          <a:p>
            <a:pPr algn="ctr" eaLnBrk="1" fontAlgn="base" hangingPunct="1">
              <a:spcBef>
                <a:spcPct val="0"/>
              </a:spcBef>
              <a:spcAft>
                <a:spcPct val="0"/>
              </a:spcAft>
            </a:pPr>
            <a:r>
              <a:rPr lang="en-US" b="1" smtClean="0">
                <a:solidFill>
                  <a:srgbClr val="000000"/>
                </a:solidFill>
                <a:latin typeface="Arial Narrow" charset="0"/>
                <a:cs typeface="Times New Roman" charset="0"/>
              </a:rPr>
              <a:t>1</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Galati</a:t>
            </a:r>
          </a:p>
          <a:p>
            <a:pPr algn="ctr"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7408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Xuân 53-</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Năm 57</a:t>
            </a:r>
          </a:p>
          <a:p>
            <a:pPr algn="ctr" eaLnBrk="1" fontAlgn="base" hangingPunct="1">
              <a:spcBef>
                <a:spcPct val="0"/>
              </a:spcBef>
              <a:spcAft>
                <a:spcPct val="0"/>
              </a:spcAft>
            </a:pPr>
            <a:r>
              <a:rPr lang="en-US" b="1" smtClean="0">
                <a:solidFill>
                  <a:srgbClr val="000000"/>
                </a:solidFill>
                <a:latin typeface="Arial Narrow" charset="0"/>
                <a:cs typeface="Times New Roman" charset="0"/>
              </a:rPr>
              <a:t>3</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Asi</a:t>
            </a:r>
          </a:p>
          <a:p>
            <a:pPr algn="ctr"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sz="1200" b="1" dirty="0" err="1" smtClean="0">
                <a:solidFill>
                  <a:srgbClr val="FFFFFF"/>
                </a:solidFill>
                <a:latin typeface="Arial Narrow" charset="0"/>
                <a:cs typeface="Times New Roman" charset="0"/>
              </a:rPr>
              <a:t>Hai</a:t>
            </a:r>
            <a:r>
              <a:rPr lang="en-US" sz="1200" b="1" dirty="0" smtClean="0">
                <a:solidFill>
                  <a:srgbClr val="FFFFFF"/>
                </a:solidFill>
                <a:latin typeface="Arial Narrow" charset="0"/>
                <a:cs typeface="Times New Roman" charset="0"/>
              </a:rPr>
              <a:t> 60-</a:t>
            </a:r>
            <a:br>
              <a:rPr lang="en-US" sz="1200" b="1" dirty="0" smtClean="0">
                <a:solidFill>
                  <a:srgbClr val="FFFFFF"/>
                </a:solidFill>
                <a:latin typeface="Arial Narrow" charset="0"/>
                <a:cs typeface="Times New Roman" charset="0"/>
              </a:rPr>
            </a:br>
            <a:r>
              <a:rPr lang="en-US" sz="1200" b="1" dirty="0" err="1" smtClean="0">
                <a:solidFill>
                  <a:srgbClr val="FFFFFF"/>
                </a:solidFill>
                <a:latin typeface="Arial Narrow" charset="0"/>
                <a:cs typeface="Times New Roman" charset="0"/>
              </a:rPr>
              <a:t>Ba</a:t>
            </a:r>
            <a:r>
              <a:rPr lang="en-US" sz="1200" b="1" dirty="0" smtClean="0">
                <a:solidFill>
                  <a:srgbClr val="FFFFFF"/>
                </a:solidFill>
                <a:latin typeface="Arial Narrow" charset="0"/>
                <a:cs typeface="Times New Roman" charset="0"/>
              </a:rPr>
              <a:t> 62</a:t>
            </a:r>
          </a:p>
          <a:p>
            <a:pPr algn="ctr"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fontAlgn="base" hangingPunct="1">
              <a:spcBef>
                <a:spcPct val="50000"/>
              </a:spcBef>
              <a:spcAft>
                <a:spcPct val="0"/>
              </a:spcAft>
              <a:defRPr/>
            </a:pPr>
            <a:endParaRPr lang="en-US" sz="1000" b="1" dirty="0" smtClean="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1200" b="1" smtClean="0">
                <a:solidFill>
                  <a:srgbClr val="FFFFFF"/>
                </a:solidFill>
                <a:latin typeface="Arial Narrow" charset="0"/>
                <a:cs typeface="Times New Roman" charset="0"/>
              </a:rPr>
              <a:t>Tám 67-</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Xuân 68</a:t>
            </a:r>
          </a:p>
          <a:p>
            <a:pPr algn="ctr"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fontAlgn="base" hangingPunct="1">
              <a:spcBef>
                <a:spcPct val="50000"/>
              </a:spcBef>
              <a:spcAft>
                <a:spcPct val="0"/>
              </a:spcAft>
              <a:defRPr/>
            </a:pPr>
            <a:endParaRPr lang="en-US" sz="1000" b="1" smtClean="0">
              <a:solidFill>
                <a:srgbClr val="FFFFFF"/>
              </a:solidFill>
              <a:latin typeface="Arial Narrow" charset="0"/>
              <a:cs typeface="Times New Roman" charset="0"/>
            </a:endParaRPr>
          </a:p>
        </p:txBody>
      </p:sp>
      <p:sp>
        <p:nvSpPr>
          <p:cNvPr id="174092"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FFFFFF"/>
                </a:solidFill>
                <a:latin typeface="Arial" charset="0"/>
                <a:cs typeface="Arial" charset="0"/>
              </a:rPr>
              <a:t>38</a:t>
            </a:r>
            <a:br>
              <a:rPr lang="en-US" b="1" smtClean="0">
                <a:solidFill>
                  <a:srgbClr val="FFFFFF"/>
                </a:solidFill>
                <a:latin typeface="Arial" charset="0"/>
                <a:cs typeface="Arial" charset="0"/>
              </a:rPr>
            </a:br>
            <a:r>
              <a:rPr lang="en-US" b="1" smtClean="0">
                <a:solidFill>
                  <a:srgbClr val="FFFFFF"/>
                </a:solidFill>
                <a:latin typeface="Arial" charset="0"/>
                <a:cs typeface="Arial" charset="0"/>
              </a:rPr>
              <a:t>124</a:t>
            </a:r>
            <a:br>
              <a:rPr lang="en-US" b="1" smtClean="0">
                <a:solidFill>
                  <a:srgbClr val="FFFFFF"/>
                </a:solidFill>
                <a:latin typeface="Arial" charset="0"/>
                <a:cs typeface="Arial" charset="0"/>
              </a:rPr>
            </a:br>
            <a:r>
              <a:rPr lang="en-US" b="1" smtClean="0">
                <a:solidFill>
                  <a:srgbClr val="FFFFFF"/>
                </a:solidFill>
                <a:latin typeface="Arial" charset="0"/>
                <a:cs typeface="Arial" charset="0"/>
              </a:rPr>
              <a:t>39-41</a:t>
            </a:r>
          </a:p>
        </p:txBody>
      </p:sp>
      <p:sp>
        <p:nvSpPr>
          <p:cNvPr id="17409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Xuân 62-</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Thu 67</a:t>
            </a:r>
          </a:p>
          <a:p>
            <a:pPr algn="ctr" eaLnBrk="1" fontAlgn="base" hangingPunct="1">
              <a:spcBef>
                <a:spcPct val="0"/>
              </a:spcBef>
              <a:spcAft>
                <a:spcPct val="0"/>
              </a:spcAft>
            </a:pPr>
            <a:r>
              <a:rPr lang="en-US" b="1" smtClean="0">
                <a:solidFill>
                  <a:srgbClr val="000000"/>
                </a:solidFill>
                <a:latin typeface="Arial Narrow" charset="0"/>
                <a:cs typeface="Times New Roman" charset="0"/>
              </a:rPr>
              <a:t>4</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T.B.Nha</a:t>
            </a:r>
          </a:p>
          <a:p>
            <a:pPr algn="ctr"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74110"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Mat</a:t>
            </a:r>
            <a:endParaRPr lang="en-US" sz="1600" smtClean="0">
              <a:solidFill>
                <a:srgbClr val="FFFFFF"/>
              </a:solidFill>
              <a:latin typeface="Arial Narrow" charset="0"/>
              <a:cs typeface="Times New Roman" charset="0"/>
            </a:endParaRPr>
          </a:p>
        </p:txBody>
      </p:sp>
      <p:sp>
        <p:nvSpPr>
          <p:cNvPr id="17411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Luca</a:t>
            </a:r>
            <a:endParaRPr lang="en-US" sz="1600" smtClean="0">
              <a:solidFill>
                <a:srgbClr val="FFFFFF"/>
              </a:solidFill>
              <a:latin typeface="Arial Narrow" charset="0"/>
              <a:cs typeface="Times New Roman" charset="0"/>
            </a:endParaRPr>
          </a:p>
        </p:txBody>
      </p:sp>
      <p:sp>
        <p:nvSpPr>
          <p:cNvPr id="174124"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Phúc Âm  &amp; Công vụ</a:t>
            </a:r>
            <a:endParaRPr lang="en-US" sz="1600" smtClean="0">
              <a:solidFill>
                <a:srgbClr val="FFFFFF"/>
              </a:solidFill>
              <a:latin typeface="Arial Narrow" charset="0"/>
              <a:cs typeface="Times New Roman" charset="0"/>
            </a:endParaRPr>
          </a:p>
        </p:txBody>
      </p:sp>
      <p:sp>
        <p:nvSpPr>
          <p:cNvPr id="17412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50000"/>
              </a:spcBef>
              <a:spcAft>
                <a:spcPct val="0"/>
              </a:spcAft>
            </a:pPr>
            <a:r>
              <a:rPr lang="en-US" sz="1200" b="1" smtClean="0">
                <a:solidFill>
                  <a:srgbClr val="FFFFFF"/>
                </a:solidFill>
                <a:latin typeface="Arial Narrow" charset="0"/>
                <a:cs typeface="Times New Roman" charset="0"/>
              </a:rPr>
              <a:t>No Animations</a:t>
            </a:r>
            <a:endParaRPr lang="en-US" sz="1600" b="1" smtClean="0">
              <a:solidFill>
                <a:srgbClr val="FFFFFF"/>
              </a:solidFill>
              <a:latin typeface="Arial Narrow" charset="0"/>
              <a:cs typeface="Times New Roman" charset="0"/>
            </a:endParaRPr>
          </a:p>
        </p:txBody>
      </p:sp>
      <p:sp>
        <p:nvSpPr>
          <p:cNvPr id="17412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Tư 50-</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52</a:t>
            </a:r>
          </a:p>
          <a:p>
            <a:pPr algn="ctr" eaLnBrk="1" fontAlgn="base" hangingPunct="1">
              <a:spcBef>
                <a:spcPct val="0"/>
              </a:spcBef>
              <a:spcAft>
                <a:spcPct val="0"/>
              </a:spcAft>
            </a:pPr>
            <a:r>
              <a:rPr lang="en-US" b="1" smtClean="0">
                <a:solidFill>
                  <a:srgbClr val="000000"/>
                </a:solidFill>
                <a:latin typeface="Arial Narrow" charset="0"/>
                <a:cs typeface="Times New Roman" charset="0"/>
              </a:rPr>
              <a:t>2</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Êgiê</a:t>
            </a:r>
          </a:p>
          <a:p>
            <a:pPr algn="ctr"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7412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Hè 35-</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37</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Damách</a:t>
            </a:r>
            <a:br>
              <a:rPr lang="en-US" sz="1600" b="1" smtClean="0">
                <a:solidFill>
                  <a:srgbClr val="FFFFFF"/>
                </a:solidFill>
                <a:latin typeface="Arial Narrow" charset="0"/>
                <a:cs typeface="Times New Roman" charset="0"/>
              </a:rPr>
            </a:br>
            <a:r>
              <a:rPr lang="en-US" sz="1600" b="1" smtClean="0">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smtClean="0">
              <a:solidFill>
                <a:srgbClr val="FFFFFF"/>
              </a:solidFill>
              <a:latin typeface="Arial Narrow" charset="0"/>
              <a:cs typeface="Times New Roman" charset="0"/>
            </a:endParaRPr>
          </a:p>
        </p:txBody>
      </p:sp>
      <p:sp>
        <p:nvSpPr>
          <p:cNvPr id="17413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1800" b="1" smtClean="0">
                <a:solidFill>
                  <a:srgbClr val="FFFFFF"/>
                </a:solidFill>
                <a:latin typeface="Arial Narrow" charset="0"/>
                <a:cs typeface="Times New Roman" charset="0"/>
              </a:rPr>
              <a:t>Hành trình</a:t>
            </a:r>
            <a:endParaRPr lang="en-US" b="1" smtClean="0">
              <a:solidFill>
                <a:srgbClr val="FFFFFF"/>
              </a:solidFill>
              <a:latin typeface="Arial Narrow" charset="0"/>
              <a:cs typeface="Times New Roman" charset="0"/>
            </a:endParaRPr>
          </a:p>
        </p:txBody>
      </p:sp>
      <p:sp>
        <p:nvSpPr>
          <p:cNvPr id="174132"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Narrow" charset="0"/>
                <a:cs typeface="Times New Roman" charset="0"/>
              </a:rPr>
              <a:t>1234</a:t>
            </a:r>
            <a:endParaRPr lang="en-US" sz="1000" b="1" smtClean="0">
              <a:solidFill>
                <a:srgbClr val="000000"/>
              </a:solidFill>
              <a:latin typeface="Arial Narrow" charset="0"/>
              <a:cs typeface="Times New Roman" charset="0"/>
            </a:endParaRPr>
          </a:p>
        </p:txBody>
      </p:sp>
      <p:sp>
        <p:nvSpPr>
          <p:cNvPr id="174133"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b="1" smtClean="0">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2880579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8534400"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a:solidFill>
                  <a:srgbClr val="FFFFFF"/>
                </a:solidFill>
                <a:cs typeface="Arial" pitchFamily="34" charset="0"/>
              </a:rPr>
              <a:t>93</a:t>
            </a:r>
          </a:p>
        </p:txBody>
      </p:sp>
      <p:grpSp>
        <p:nvGrpSpPr>
          <p:cNvPr id="2" name="Group 3"/>
          <p:cNvGrpSpPr>
            <a:grpSpLocks/>
          </p:cNvGrpSpPr>
          <p:nvPr/>
        </p:nvGrpSpPr>
        <p:grpSpPr bwMode="auto">
          <a:xfrm>
            <a:off x="0" y="687388"/>
            <a:ext cx="9305925" cy="6170612"/>
            <a:chOff x="0" y="0"/>
            <a:chExt cx="4525" cy="3453"/>
          </a:xfrm>
        </p:grpSpPr>
        <p:grpSp>
          <p:nvGrpSpPr>
            <p:cNvPr id="3" name="Group 4"/>
            <p:cNvGrpSpPr>
              <a:grpSpLocks/>
            </p:cNvGrpSpPr>
            <p:nvPr/>
          </p:nvGrpSpPr>
          <p:grpSpPr bwMode="auto">
            <a:xfrm>
              <a:off x="0" y="0"/>
              <a:ext cx="4525" cy="671"/>
              <a:chOff x="0" y="0"/>
              <a:chExt cx="4525" cy="671"/>
            </a:xfrm>
          </p:grpSpPr>
          <p:sp>
            <p:nvSpPr>
              <p:cNvPr id="86083" name="Rectangle 5"/>
              <p:cNvSpPr>
                <a:spLocks noChangeArrowheads="1"/>
              </p:cNvSpPr>
              <p:nvPr/>
            </p:nvSpPr>
            <p:spPr bwMode="auto">
              <a:xfrm>
                <a:off x="32" y="0"/>
                <a:ext cx="4461" cy="671"/>
              </a:xfrm>
              <a:prstGeom prst="rect">
                <a:avLst/>
              </a:prstGeom>
              <a:solidFill>
                <a:srgbClr val="000000">
                  <a:alpha val="50195"/>
                </a:srgbClr>
              </a:solid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cs typeface="Arial" pitchFamily="34" charset="0"/>
                  </a:rPr>
                  <a:t> </a:t>
                </a:r>
              </a:p>
              <a:p>
                <a:pPr algn="ctr"/>
                <a:r>
                  <a:rPr lang="en-US" altLang="zh-CN" sz="3200" b="1" dirty="0" err="1">
                    <a:solidFill>
                      <a:srgbClr val="FFFF00"/>
                    </a:solidFill>
                    <a:cs typeface="Arial" pitchFamily="34" charset="0"/>
                  </a:rPr>
                  <a:t>Cứu</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Chúa</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của</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Thế</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giới</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Phục</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vụ</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trong</a:t>
                </a:r>
                <a:endParaRPr lang="en-US" altLang="zh-CN" sz="3200" b="1" dirty="0">
                  <a:solidFill>
                    <a:srgbClr val="FFFF00"/>
                  </a:solidFill>
                  <a:cs typeface="Arial" pitchFamily="34" charset="0"/>
                </a:endParaRPr>
              </a:p>
              <a:p>
                <a:pPr algn="ct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Sự</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Tiến</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Triển</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của</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Vương</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Quốc</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Tể</a:t>
                </a:r>
                <a:r>
                  <a:rPr lang="en-US" altLang="zh-CN" sz="3200" b="1" dirty="0">
                    <a:solidFill>
                      <a:srgbClr val="FFFF00"/>
                    </a:solidFill>
                    <a:cs typeface="Arial" pitchFamily="34" charset="0"/>
                  </a:rPr>
                  <a:t> </a:t>
                </a:r>
                <a:r>
                  <a:rPr lang="en-US" altLang="zh-CN" sz="3200" b="1" dirty="0" err="1">
                    <a:solidFill>
                      <a:srgbClr val="FFFF00"/>
                    </a:solidFill>
                    <a:cs typeface="Arial" pitchFamily="34" charset="0"/>
                  </a:rPr>
                  <a:t>trị</a:t>
                </a:r>
                <a:endParaRPr lang="en-US" altLang="zh-CN" sz="3200" b="1" dirty="0">
                  <a:solidFill>
                    <a:srgbClr val="FFFF00"/>
                  </a:solidFill>
                  <a:cs typeface="Arial" pitchFamily="34" charset="0"/>
                </a:endParaRPr>
              </a:p>
              <a:p>
                <a:pPr algn="ctr"/>
                <a:r>
                  <a:rPr lang="en-US" altLang="zh-CN" sz="2200" b="1" dirty="0">
                    <a:solidFill>
                      <a:srgbClr val="FFFFFF"/>
                    </a:solidFill>
                    <a:cs typeface="Arial" pitchFamily="34" charset="0"/>
                  </a:rPr>
                  <a:t> </a:t>
                </a:r>
              </a:p>
            </p:txBody>
          </p:sp>
          <p:sp>
            <p:nvSpPr>
              <p:cNvPr id="86084" name="Rectangle 6"/>
              <p:cNvSpPr>
                <a:spLocks noChangeArrowheads="1"/>
              </p:cNvSpPr>
              <p:nvPr/>
            </p:nvSpPr>
            <p:spPr bwMode="auto">
              <a:xfrm>
                <a:off x="0" y="0"/>
                <a:ext cx="4525" cy="671"/>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4" name="Group 7"/>
            <p:cNvGrpSpPr>
              <a:grpSpLocks/>
            </p:cNvGrpSpPr>
            <p:nvPr/>
          </p:nvGrpSpPr>
          <p:grpSpPr bwMode="auto">
            <a:xfrm>
              <a:off x="0" y="671"/>
              <a:ext cx="2594" cy="633"/>
              <a:chOff x="0" y="671"/>
              <a:chExt cx="2594" cy="633"/>
            </a:xfrm>
          </p:grpSpPr>
          <p:sp>
            <p:nvSpPr>
              <p:cNvPr id="86081" name="Rectangle 8"/>
              <p:cNvSpPr>
                <a:spLocks noChangeArrowheads="1"/>
              </p:cNvSpPr>
              <p:nvPr/>
            </p:nvSpPr>
            <p:spPr bwMode="auto">
              <a:xfrm>
                <a:off x="32" y="671"/>
                <a:ext cx="2530" cy="63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dirty="0">
                    <a:cs typeface="Arial" pitchFamily="34" charset="0"/>
                  </a:rPr>
                  <a:t> </a:t>
                </a:r>
              </a:p>
              <a:p>
                <a:pPr algn="ctr"/>
                <a:r>
                  <a:rPr lang="en-US" altLang="zh-CN" sz="3200" b="1" dirty="0" err="1">
                    <a:cs typeface="Arial" pitchFamily="34" charset="0"/>
                  </a:rPr>
                  <a:t>Tìm</a:t>
                </a:r>
                <a:r>
                  <a:rPr lang="en-US" altLang="zh-CN" sz="3200" b="1" dirty="0">
                    <a:cs typeface="Arial" pitchFamily="34" charset="0"/>
                  </a:rPr>
                  <a:t> </a:t>
                </a:r>
                <a:r>
                  <a:rPr lang="en-US" altLang="zh-CN" sz="3200" b="1" dirty="0" err="1">
                    <a:cs typeface="Arial" pitchFamily="34" charset="0"/>
                  </a:rPr>
                  <a:t>kẻ</a:t>
                </a:r>
                <a:r>
                  <a:rPr lang="en-US" altLang="zh-CN" sz="3200" b="1" dirty="0">
                    <a:cs typeface="Arial" pitchFamily="34" charset="0"/>
                  </a:rPr>
                  <a:t> </a:t>
                </a:r>
                <a:r>
                  <a:rPr lang="en-US" altLang="zh-CN" sz="3200" b="1" dirty="0" err="1">
                    <a:cs typeface="Arial" pitchFamily="34" charset="0"/>
                  </a:rPr>
                  <a:t>Hư</a:t>
                </a:r>
                <a:r>
                  <a:rPr lang="en-US" altLang="zh-CN" sz="3200" b="1" dirty="0">
                    <a:cs typeface="Arial" pitchFamily="34" charset="0"/>
                  </a:rPr>
                  <a:t> </a:t>
                </a:r>
                <a:r>
                  <a:rPr lang="en-US" altLang="zh-CN" sz="3200" b="1" dirty="0" err="1">
                    <a:cs typeface="Arial" pitchFamily="34" charset="0"/>
                  </a:rPr>
                  <a:t>Mất</a:t>
                </a:r>
                <a:endParaRPr lang="en-US" altLang="zh-CN" sz="3200" b="1" dirty="0">
                  <a:cs typeface="Arial" pitchFamily="34" charset="0"/>
                </a:endParaRPr>
              </a:p>
              <a:p>
                <a:pPr algn="ctr"/>
                <a:endParaRPr lang="en-US" altLang="zh-CN" sz="2200" b="1" dirty="0">
                  <a:solidFill>
                    <a:srgbClr val="FFFFFF"/>
                  </a:solidFill>
                  <a:cs typeface="Arial" pitchFamily="34" charset="0"/>
                </a:endParaRPr>
              </a:p>
            </p:txBody>
          </p:sp>
          <p:sp>
            <p:nvSpPr>
              <p:cNvPr id="86082" name="Rectangle 9"/>
              <p:cNvSpPr>
                <a:spLocks noChangeArrowheads="1"/>
              </p:cNvSpPr>
              <p:nvPr/>
            </p:nvSpPr>
            <p:spPr bwMode="auto">
              <a:xfrm>
                <a:off x="0" y="671"/>
                <a:ext cx="2594"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5" name="Group 10"/>
            <p:cNvGrpSpPr>
              <a:grpSpLocks/>
            </p:cNvGrpSpPr>
            <p:nvPr/>
          </p:nvGrpSpPr>
          <p:grpSpPr bwMode="auto">
            <a:xfrm>
              <a:off x="2594" y="671"/>
              <a:ext cx="1931" cy="633"/>
              <a:chOff x="2594" y="671"/>
              <a:chExt cx="1931" cy="633"/>
            </a:xfrm>
          </p:grpSpPr>
          <p:sp>
            <p:nvSpPr>
              <p:cNvPr id="86079" name="Rectangle 11"/>
              <p:cNvSpPr>
                <a:spLocks noChangeArrowheads="1"/>
              </p:cNvSpPr>
              <p:nvPr/>
            </p:nvSpPr>
            <p:spPr bwMode="auto">
              <a:xfrm>
                <a:off x="2626" y="671"/>
                <a:ext cx="1867" cy="63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dirty="0">
                    <a:solidFill>
                      <a:srgbClr val="FFFFFF"/>
                    </a:solidFill>
                    <a:cs typeface="Arial" pitchFamily="34" charset="0"/>
                  </a:rPr>
                  <a:t> </a:t>
                </a:r>
              </a:p>
              <a:p>
                <a:pPr indent="50800" algn="ctr"/>
                <a:r>
                  <a:rPr lang="en-US" altLang="zh-CN" sz="3600" b="1" dirty="0" err="1">
                    <a:solidFill>
                      <a:srgbClr val="FFFFFF"/>
                    </a:solidFill>
                    <a:cs typeface="Arial" pitchFamily="34" charset="0"/>
                  </a:rPr>
                  <a:t>Cứu</a:t>
                </a:r>
                <a:r>
                  <a:rPr lang="en-US" altLang="zh-CN" sz="3600" b="1" dirty="0">
                    <a:solidFill>
                      <a:srgbClr val="FFFFFF"/>
                    </a:solidFill>
                    <a:cs typeface="Arial" pitchFamily="34" charset="0"/>
                  </a:rPr>
                  <a:t> </a:t>
                </a:r>
                <a:r>
                  <a:rPr lang="en-US" altLang="zh-CN" sz="3600" b="1" dirty="0" err="1">
                    <a:solidFill>
                      <a:srgbClr val="FFFFFF"/>
                    </a:solidFill>
                    <a:cs typeface="Arial" pitchFamily="34" charset="0"/>
                  </a:rPr>
                  <a:t>Kẻ</a:t>
                </a:r>
                <a:r>
                  <a:rPr lang="en-US" altLang="zh-CN" sz="3600" b="1" dirty="0">
                    <a:solidFill>
                      <a:srgbClr val="FFFFFF"/>
                    </a:solidFill>
                    <a:cs typeface="Arial" pitchFamily="34" charset="0"/>
                  </a:rPr>
                  <a:t> </a:t>
                </a:r>
                <a:r>
                  <a:rPr lang="en-US" altLang="zh-CN" sz="3600" b="1" dirty="0" err="1">
                    <a:solidFill>
                      <a:srgbClr val="FFFFFF"/>
                    </a:solidFill>
                    <a:cs typeface="Arial" pitchFamily="34" charset="0"/>
                  </a:rPr>
                  <a:t>Hư</a:t>
                </a:r>
                <a:r>
                  <a:rPr lang="en-US" altLang="zh-CN" sz="3600" b="1" dirty="0">
                    <a:solidFill>
                      <a:srgbClr val="FFFFFF"/>
                    </a:solidFill>
                    <a:cs typeface="Arial" pitchFamily="34" charset="0"/>
                  </a:rPr>
                  <a:t> </a:t>
                </a:r>
                <a:r>
                  <a:rPr lang="en-US" altLang="zh-CN" sz="3600" b="1" dirty="0" err="1">
                    <a:solidFill>
                      <a:srgbClr val="FFFFFF"/>
                    </a:solidFill>
                    <a:cs typeface="Arial" pitchFamily="34" charset="0"/>
                  </a:rPr>
                  <a:t>Mất</a:t>
                </a:r>
                <a:endParaRPr lang="en-US" altLang="zh-CN" sz="3600" b="1" dirty="0">
                  <a:solidFill>
                    <a:srgbClr val="FFFFFF"/>
                  </a:solidFill>
                  <a:cs typeface="Arial" pitchFamily="34" charset="0"/>
                </a:endParaRPr>
              </a:p>
              <a:p>
                <a:pPr indent="50800" algn="ctr"/>
                <a:r>
                  <a:rPr lang="en-US" altLang="zh-CN" sz="2200" b="1" dirty="0">
                    <a:solidFill>
                      <a:srgbClr val="FFFFFF"/>
                    </a:solidFill>
                    <a:cs typeface="Arial" pitchFamily="34" charset="0"/>
                  </a:rPr>
                  <a:t> </a:t>
                </a:r>
              </a:p>
            </p:txBody>
          </p:sp>
          <p:sp>
            <p:nvSpPr>
              <p:cNvPr id="86080" name="Rectangle 12"/>
              <p:cNvSpPr>
                <a:spLocks noChangeArrowheads="1"/>
              </p:cNvSpPr>
              <p:nvPr/>
            </p:nvSpPr>
            <p:spPr bwMode="auto">
              <a:xfrm>
                <a:off x="2594" y="671"/>
                <a:ext cx="1931"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6" name="Group 13"/>
            <p:cNvGrpSpPr>
              <a:grpSpLocks/>
            </p:cNvGrpSpPr>
            <p:nvPr/>
          </p:nvGrpSpPr>
          <p:grpSpPr bwMode="auto">
            <a:xfrm>
              <a:off x="0" y="1304"/>
              <a:ext cx="1261" cy="633"/>
              <a:chOff x="0" y="1304"/>
              <a:chExt cx="1261" cy="633"/>
            </a:xfrm>
          </p:grpSpPr>
          <p:sp>
            <p:nvSpPr>
              <p:cNvPr id="86077" name="Rectangle 14"/>
              <p:cNvSpPr>
                <a:spLocks noChangeArrowheads="1"/>
              </p:cNvSpPr>
              <p:nvPr/>
            </p:nvSpPr>
            <p:spPr bwMode="auto">
              <a:xfrm>
                <a:off x="32" y="1304"/>
                <a:ext cx="1197" cy="63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cs typeface="Arial" pitchFamily="34" charset="0"/>
                  </a:rPr>
                  <a:t> </a:t>
                </a:r>
              </a:p>
              <a:p>
                <a:pPr algn="ctr"/>
                <a:r>
                  <a:rPr lang="en-US" altLang="zh-CN" sz="2800" b="1" dirty="0" err="1">
                    <a:cs typeface="Arial" pitchFamily="34" charset="0"/>
                  </a:rPr>
                  <a:t>Giới</a:t>
                </a:r>
                <a:r>
                  <a:rPr lang="en-US" altLang="zh-CN" sz="2800" b="1" dirty="0">
                    <a:cs typeface="Arial" pitchFamily="34" charset="0"/>
                  </a:rPr>
                  <a:t> </a:t>
                </a:r>
                <a:r>
                  <a:rPr lang="en-US" altLang="zh-CN" sz="2800" b="1" dirty="0" err="1">
                    <a:cs typeface="Arial" pitchFamily="34" charset="0"/>
                  </a:rPr>
                  <a:t>thiệu</a:t>
                </a:r>
                <a:r>
                  <a:rPr lang="en-US" altLang="zh-CN" sz="2800" b="1" dirty="0">
                    <a:cs typeface="Arial" pitchFamily="34" charset="0"/>
                  </a:rPr>
                  <a:t> </a:t>
                </a:r>
              </a:p>
              <a:p>
                <a:pPr algn="ctr"/>
                <a:endParaRPr lang="en-US" altLang="zh-CN" sz="2200" b="1" dirty="0">
                  <a:solidFill>
                    <a:srgbClr val="FFFFFF"/>
                  </a:solidFill>
                  <a:cs typeface="Arial" pitchFamily="34" charset="0"/>
                </a:endParaRPr>
              </a:p>
            </p:txBody>
          </p:sp>
          <p:sp>
            <p:nvSpPr>
              <p:cNvPr id="86078" name="Rectangle 15"/>
              <p:cNvSpPr>
                <a:spLocks noChangeArrowheads="1"/>
              </p:cNvSpPr>
              <p:nvPr/>
            </p:nvSpPr>
            <p:spPr bwMode="auto">
              <a:xfrm>
                <a:off x="0" y="1304"/>
                <a:ext cx="1261"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7" name="Group 16"/>
            <p:cNvGrpSpPr>
              <a:grpSpLocks/>
            </p:cNvGrpSpPr>
            <p:nvPr/>
          </p:nvGrpSpPr>
          <p:grpSpPr bwMode="auto">
            <a:xfrm>
              <a:off x="1261" y="1304"/>
              <a:ext cx="1333" cy="633"/>
              <a:chOff x="1261" y="1304"/>
              <a:chExt cx="1333" cy="633"/>
            </a:xfrm>
          </p:grpSpPr>
          <p:sp>
            <p:nvSpPr>
              <p:cNvPr id="86075" name="Rectangle 17"/>
              <p:cNvSpPr>
                <a:spLocks noChangeArrowheads="1"/>
              </p:cNvSpPr>
              <p:nvPr/>
            </p:nvSpPr>
            <p:spPr bwMode="auto">
              <a:xfrm>
                <a:off x="1293" y="1304"/>
                <a:ext cx="1269" cy="63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cs typeface="Arial" pitchFamily="34" charset="0"/>
                  </a:rPr>
                  <a:t> </a:t>
                </a:r>
              </a:p>
              <a:p>
                <a:pPr algn="ctr"/>
                <a:r>
                  <a:rPr lang="en-US" altLang="zh-CN" sz="3200" b="1" dirty="0" err="1">
                    <a:cs typeface="Arial" pitchFamily="34" charset="0"/>
                  </a:rPr>
                  <a:t>Chức</a:t>
                </a:r>
                <a:r>
                  <a:rPr lang="en-US" altLang="zh-CN" sz="3200" b="1" dirty="0">
                    <a:cs typeface="Arial" pitchFamily="34" charset="0"/>
                  </a:rPr>
                  <a:t> </a:t>
                </a:r>
                <a:r>
                  <a:rPr lang="en-US" altLang="zh-CN" sz="3200" b="1" dirty="0" err="1">
                    <a:cs typeface="Arial" pitchFamily="34" charset="0"/>
                  </a:rPr>
                  <a:t>vụ</a:t>
                </a:r>
                <a:endParaRPr lang="en-US" altLang="zh-CN" sz="3200" b="1" dirty="0">
                  <a:cs typeface="Arial" pitchFamily="34" charset="0"/>
                </a:endParaRPr>
              </a:p>
              <a:p>
                <a:pPr algn="ctr"/>
                <a:endParaRPr lang="en-US" altLang="zh-CN" sz="2200" b="1" dirty="0">
                  <a:solidFill>
                    <a:srgbClr val="FFFFFF"/>
                  </a:solidFill>
                  <a:cs typeface="Arial" pitchFamily="34" charset="0"/>
                </a:endParaRPr>
              </a:p>
            </p:txBody>
          </p:sp>
          <p:sp>
            <p:nvSpPr>
              <p:cNvPr id="86076" name="Rectangle 18"/>
              <p:cNvSpPr>
                <a:spLocks noChangeArrowheads="1"/>
              </p:cNvSpPr>
              <p:nvPr/>
            </p:nvSpPr>
            <p:spPr bwMode="auto">
              <a:xfrm>
                <a:off x="1261" y="1304"/>
                <a:ext cx="1333"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8" name="Group 19"/>
            <p:cNvGrpSpPr>
              <a:grpSpLocks/>
            </p:cNvGrpSpPr>
            <p:nvPr/>
          </p:nvGrpSpPr>
          <p:grpSpPr bwMode="auto">
            <a:xfrm>
              <a:off x="2594" y="1304"/>
              <a:ext cx="841" cy="633"/>
              <a:chOff x="2594" y="1304"/>
              <a:chExt cx="841" cy="633"/>
            </a:xfrm>
          </p:grpSpPr>
          <p:sp>
            <p:nvSpPr>
              <p:cNvPr id="86073" name="Rectangle 20"/>
              <p:cNvSpPr>
                <a:spLocks noChangeArrowheads="1"/>
              </p:cNvSpPr>
              <p:nvPr/>
            </p:nvSpPr>
            <p:spPr bwMode="auto">
              <a:xfrm>
                <a:off x="2626" y="1304"/>
                <a:ext cx="777" cy="63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dirty="0">
                    <a:solidFill>
                      <a:srgbClr val="FFFFFF"/>
                    </a:solidFill>
                    <a:cs typeface="Arial" pitchFamily="34" charset="0"/>
                  </a:rPr>
                  <a:t> </a:t>
                </a:r>
              </a:p>
              <a:p>
                <a:pPr indent="50800" algn="ctr"/>
                <a:r>
                  <a:rPr lang="en-US" altLang="zh-CN" sz="3200" b="1" dirty="0" err="1">
                    <a:solidFill>
                      <a:srgbClr val="FFFFFF"/>
                    </a:solidFill>
                    <a:cs typeface="Arial" pitchFamily="34" charset="0"/>
                  </a:rPr>
                  <a:t>Thương</a:t>
                </a:r>
                <a:r>
                  <a:rPr lang="en-US" altLang="zh-CN" sz="3200" b="1" dirty="0">
                    <a:solidFill>
                      <a:srgbClr val="FFFFFF"/>
                    </a:solidFill>
                    <a:cs typeface="Arial" pitchFamily="34" charset="0"/>
                  </a:rPr>
                  <a:t> </a:t>
                </a:r>
                <a:r>
                  <a:rPr lang="en-US" altLang="zh-CN" sz="3200" b="1" dirty="0" err="1">
                    <a:solidFill>
                      <a:srgbClr val="FFFFFF"/>
                    </a:solidFill>
                    <a:cs typeface="Arial" pitchFamily="34" charset="0"/>
                  </a:rPr>
                  <a:t>Khó</a:t>
                </a:r>
                <a:endParaRPr lang="en-US" altLang="zh-CN" sz="3200" b="1" dirty="0">
                  <a:solidFill>
                    <a:srgbClr val="FFFFFF"/>
                  </a:solidFill>
                  <a:cs typeface="Arial" pitchFamily="34" charset="0"/>
                </a:endParaRPr>
              </a:p>
              <a:p>
                <a:pPr indent="50800" algn="ctr"/>
                <a:r>
                  <a:rPr lang="en-US" altLang="zh-CN" sz="2200" b="1" dirty="0">
                    <a:solidFill>
                      <a:srgbClr val="FFFFFF"/>
                    </a:solidFill>
                    <a:cs typeface="Arial" pitchFamily="34" charset="0"/>
                  </a:rPr>
                  <a:t> </a:t>
                </a:r>
              </a:p>
            </p:txBody>
          </p:sp>
          <p:sp>
            <p:nvSpPr>
              <p:cNvPr id="86074" name="Rectangle 21"/>
              <p:cNvSpPr>
                <a:spLocks noChangeArrowheads="1"/>
              </p:cNvSpPr>
              <p:nvPr/>
            </p:nvSpPr>
            <p:spPr bwMode="auto">
              <a:xfrm>
                <a:off x="2594" y="1304"/>
                <a:ext cx="841"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9" name="Group 22"/>
            <p:cNvGrpSpPr>
              <a:grpSpLocks/>
            </p:cNvGrpSpPr>
            <p:nvPr/>
          </p:nvGrpSpPr>
          <p:grpSpPr bwMode="auto">
            <a:xfrm>
              <a:off x="3435" y="1304"/>
              <a:ext cx="1090" cy="633"/>
              <a:chOff x="3435" y="1304"/>
              <a:chExt cx="1090" cy="633"/>
            </a:xfrm>
          </p:grpSpPr>
          <p:sp>
            <p:nvSpPr>
              <p:cNvPr id="86071" name="Rectangle 23"/>
              <p:cNvSpPr>
                <a:spLocks noChangeArrowheads="1"/>
              </p:cNvSpPr>
              <p:nvPr/>
            </p:nvSpPr>
            <p:spPr bwMode="auto">
              <a:xfrm>
                <a:off x="3467" y="1304"/>
                <a:ext cx="1026" cy="63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dirty="0">
                    <a:solidFill>
                      <a:srgbClr val="FFFFFF"/>
                    </a:solidFill>
                    <a:cs typeface="Arial" pitchFamily="34" charset="0"/>
                  </a:rPr>
                  <a:t> </a:t>
                </a:r>
              </a:p>
              <a:p>
                <a:pPr indent="50800" algn="ctr"/>
                <a:r>
                  <a:rPr lang="en-US" altLang="zh-CN" sz="2800" b="1" dirty="0" err="1">
                    <a:solidFill>
                      <a:srgbClr val="FFFFFF"/>
                    </a:solidFill>
                    <a:cs typeface="Arial" pitchFamily="34" charset="0"/>
                  </a:rPr>
                  <a:t>Kết</a:t>
                </a:r>
                <a:r>
                  <a:rPr lang="en-US" altLang="zh-CN" sz="2800" b="1" dirty="0">
                    <a:solidFill>
                      <a:srgbClr val="FFFFFF"/>
                    </a:solidFill>
                    <a:cs typeface="Arial" pitchFamily="34" charset="0"/>
                  </a:rPr>
                  <a:t> </a:t>
                </a:r>
                <a:r>
                  <a:rPr lang="en-US" altLang="zh-CN" sz="2800" b="1" dirty="0" err="1">
                    <a:solidFill>
                      <a:srgbClr val="FFFFFF"/>
                    </a:solidFill>
                    <a:cs typeface="Arial" pitchFamily="34" charset="0"/>
                  </a:rPr>
                  <a:t>thúc</a:t>
                </a:r>
                <a:endParaRPr lang="en-US" altLang="zh-CN" sz="2800" b="1" dirty="0">
                  <a:solidFill>
                    <a:srgbClr val="FFFFFF"/>
                  </a:solidFill>
                  <a:cs typeface="Arial" pitchFamily="34" charset="0"/>
                </a:endParaRPr>
              </a:p>
              <a:p>
                <a:pPr indent="50800" algn="ctr"/>
                <a:endParaRPr lang="en-US" altLang="zh-CN" sz="2200" b="1" dirty="0">
                  <a:solidFill>
                    <a:srgbClr val="FFFFFF"/>
                  </a:solidFill>
                  <a:cs typeface="Arial" pitchFamily="34" charset="0"/>
                </a:endParaRPr>
              </a:p>
            </p:txBody>
          </p:sp>
          <p:sp>
            <p:nvSpPr>
              <p:cNvPr id="86072" name="Rectangle 24"/>
              <p:cNvSpPr>
                <a:spLocks noChangeArrowheads="1"/>
              </p:cNvSpPr>
              <p:nvPr/>
            </p:nvSpPr>
            <p:spPr bwMode="auto">
              <a:xfrm>
                <a:off x="3435" y="1304"/>
                <a:ext cx="1090"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0" name="Group 25"/>
            <p:cNvGrpSpPr>
              <a:grpSpLocks/>
            </p:cNvGrpSpPr>
            <p:nvPr/>
          </p:nvGrpSpPr>
          <p:grpSpPr bwMode="auto">
            <a:xfrm>
              <a:off x="0" y="1937"/>
              <a:ext cx="1261" cy="633"/>
              <a:chOff x="0" y="1937"/>
              <a:chExt cx="1261" cy="633"/>
            </a:xfrm>
          </p:grpSpPr>
          <p:sp>
            <p:nvSpPr>
              <p:cNvPr id="86069" name="Rectangle 26"/>
              <p:cNvSpPr>
                <a:spLocks noChangeArrowheads="1"/>
              </p:cNvSpPr>
              <p:nvPr/>
            </p:nvSpPr>
            <p:spPr bwMode="auto">
              <a:xfrm>
                <a:off x="32" y="1937"/>
                <a:ext cx="1197" cy="63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1:1—4:13 </a:t>
                </a:r>
              </a:p>
              <a:p>
                <a:pPr algn="ctr"/>
                <a:endParaRPr lang="en-US" altLang="zh-CN" sz="2200" b="1">
                  <a:solidFill>
                    <a:srgbClr val="FFFFFF"/>
                  </a:solidFill>
                  <a:cs typeface="Arial" pitchFamily="34" charset="0"/>
                </a:endParaRPr>
              </a:p>
            </p:txBody>
          </p:sp>
          <p:sp>
            <p:nvSpPr>
              <p:cNvPr id="86070" name="Rectangle 27"/>
              <p:cNvSpPr>
                <a:spLocks noChangeArrowheads="1"/>
              </p:cNvSpPr>
              <p:nvPr/>
            </p:nvSpPr>
            <p:spPr bwMode="auto">
              <a:xfrm>
                <a:off x="0" y="1937"/>
                <a:ext cx="1261"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1" name="Group 28"/>
            <p:cNvGrpSpPr>
              <a:grpSpLocks/>
            </p:cNvGrpSpPr>
            <p:nvPr/>
          </p:nvGrpSpPr>
          <p:grpSpPr bwMode="auto">
            <a:xfrm>
              <a:off x="1261" y="1937"/>
              <a:ext cx="1333" cy="633"/>
              <a:chOff x="1261" y="1937"/>
              <a:chExt cx="1333" cy="633"/>
            </a:xfrm>
          </p:grpSpPr>
          <p:sp>
            <p:nvSpPr>
              <p:cNvPr id="86067" name="Rectangle 29"/>
              <p:cNvSpPr>
                <a:spLocks noChangeArrowheads="1"/>
              </p:cNvSpPr>
              <p:nvPr/>
            </p:nvSpPr>
            <p:spPr bwMode="auto">
              <a:xfrm>
                <a:off x="1293" y="1937"/>
                <a:ext cx="1269" cy="63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4:14—21:38</a:t>
                </a:r>
              </a:p>
              <a:p>
                <a:pPr algn="ctr"/>
                <a:endParaRPr lang="en-US" altLang="zh-CN" sz="2200" b="1">
                  <a:solidFill>
                    <a:srgbClr val="FFFFFF"/>
                  </a:solidFill>
                  <a:cs typeface="Arial" pitchFamily="34" charset="0"/>
                </a:endParaRPr>
              </a:p>
            </p:txBody>
          </p:sp>
          <p:sp>
            <p:nvSpPr>
              <p:cNvPr id="86068" name="Rectangle 30"/>
              <p:cNvSpPr>
                <a:spLocks noChangeArrowheads="1"/>
              </p:cNvSpPr>
              <p:nvPr/>
            </p:nvSpPr>
            <p:spPr bwMode="auto">
              <a:xfrm>
                <a:off x="1261" y="1937"/>
                <a:ext cx="1333"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2" name="Group 31"/>
            <p:cNvGrpSpPr>
              <a:grpSpLocks/>
            </p:cNvGrpSpPr>
            <p:nvPr/>
          </p:nvGrpSpPr>
          <p:grpSpPr bwMode="auto">
            <a:xfrm>
              <a:off x="2594" y="1937"/>
              <a:ext cx="841" cy="633"/>
              <a:chOff x="2594" y="1937"/>
              <a:chExt cx="841" cy="633"/>
            </a:xfrm>
          </p:grpSpPr>
          <p:sp>
            <p:nvSpPr>
              <p:cNvPr id="86065" name="Rectangle 32"/>
              <p:cNvSpPr>
                <a:spLocks noChangeArrowheads="1"/>
              </p:cNvSpPr>
              <p:nvPr/>
            </p:nvSpPr>
            <p:spPr bwMode="auto">
              <a:xfrm>
                <a:off x="2626" y="1937"/>
                <a:ext cx="777" cy="63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22—23</a:t>
                </a:r>
              </a:p>
              <a:p>
                <a:pPr indent="50800" algn="ctr"/>
                <a:endParaRPr lang="en-US" altLang="zh-CN" sz="2200" b="1">
                  <a:solidFill>
                    <a:srgbClr val="FFFFFF"/>
                  </a:solidFill>
                  <a:cs typeface="Arial" pitchFamily="34" charset="0"/>
                </a:endParaRPr>
              </a:p>
            </p:txBody>
          </p:sp>
          <p:sp>
            <p:nvSpPr>
              <p:cNvPr id="86066" name="Rectangle 33"/>
              <p:cNvSpPr>
                <a:spLocks noChangeArrowheads="1"/>
              </p:cNvSpPr>
              <p:nvPr/>
            </p:nvSpPr>
            <p:spPr bwMode="auto">
              <a:xfrm>
                <a:off x="2594" y="1937"/>
                <a:ext cx="841"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3" name="Group 34"/>
            <p:cNvGrpSpPr>
              <a:grpSpLocks/>
            </p:cNvGrpSpPr>
            <p:nvPr/>
          </p:nvGrpSpPr>
          <p:grpSpPr bwMode="auto">
            <a:xfrm>
              <a:off x="3435" y="1937"/>
              <a:ext cx="1090" cy="633"/>
              <a:chOff x="3435" y="1937"/>
              <a:chExt cx="1090" cy="633"/>
            </a:xfrm>
          </p:grpSpPr>
          <p:sp>
            <p:nvSpPr>
              <p:cNvPr id="86063" name="Rectangle 35"/>
              <p:cNvSpPr>
                <a:spLocks noChangeArrowheads="1"/>
              </p:cNvSpPr>
              <p:nvPr/>
            </p:nvSpPr>
            <p:spPr bwMode="auto">
              <a:xfrm>
                <a:off x="3467" y="1937"/>
                <a:ext cx="1026" cy="63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24</a:t>
                </a:r>
              </a:p>
              <a:p>
                <a:pPr indent="50800" algn="ctr"/>
                <a:r>
                  <a:rPr lang="en-US" altLang="zh-CN" sz="2200" b="1">
                    <a:solidFill>
                      <a:srgbClr val="FFFFFF"/>
                    </a:solidFill>
                    <a:cs typeface="Arial" pitchFamily="34" charset="0"/>
                  </a:rPr>
                  <a:t> </a:t>
                </a:r>
              </a:p>
            </p:txBody>
          </p:sp>
          <p:sp>
            <p:nvSpPr>
              <p:cNvPr id="86064" name="Rectangle 36"/>
              <p:cNvSpPr>
                <a:spLocks noChangeArrowheads="1"/>
              </p:cNvSpPr>
              <p:nvPr/>
            </p:nvSpPr>
            <p:spPr bwMode="auto">
              <a:xfrm>
                <a:off x="3435" y="1937"/>
                <a:ext cx="1090" cy="63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4" name="Group 37"/>
            <p:cNvGrpSpPr>
              <a:grpSpLocks/>
            </p:cNvGrpSpPr>
            <p:nvPr/>
          </p:nvGrpSpPr>
          <p:grpSpPr bwMode="auto">
            <a:xfrm>
              <a:off x="0" y="2570"/>
              <a:ext cx="456" cy="883"/>
              <a:chOff x="0" y="2570"/>
              <a:chExt cx="456" cy="883"/>
            </a:xfrm>
          </p:grpSpPr>
          <p:sp>
            <p:nvSpPr>
              <p:cNvPr id="86061" name="Rectangle 38"/>
              <p:cNvSpPr>
                <a:spLocks noChangeArrowheads="1"/>
              </p:cNvSpPr>
              <p:nvPr/>
            </p:nvSpPr>
            <p:spPr bwMode="auto">
              <a:xfrm>
                <a:off x="32" y="2570"/>
                <a:ext cx="392" cy="88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cs typeface="Arial" pitchFamily="34" charset="0"/>
                  </a:rPr>
                  <a:t> </a:t>
                </a:r>
              </a:p>
              <a:p>
                <a:pPr algn="ctr"/>
                <a:r>
                  <a:rPr lang="en-US" altLang="zh-CN" b="1" dirty="0" err="1">
                    <a:solidFill>
                      <a:srgbClr val="FFFFFF"/>
                    </a:solidFill>
                    <a:cs typeface="Arial" pitchFamily="34" charset="0"/>
                  </a:rPr>
                  <a:t>Nguồn</a:t>
                </a:r>
                <a:endParaRPr lang="en-US" altLang="zh-CN" b="1" dirty="0">
                  <a:solidFill>
                    <a:srgbClr val="FFFFFF"/>
                  </a:solidFill>
                  <a:cs typeface="Arial" pitchFamily="34" charset="0"/>
                </a:endParaRPr>
              </a:p>
              <a:p>
                <a:pPr algn="ctr"/>
                <a:r>
                  <a:rPr lang="en-US" altLang="zh-CN" sz="1400" b="1" dirty="0">
                    <a:solidFill>
                      <a:srgbClr val="FFFFFF"/>
                    </a:solidFill>
                    <a:cs typeface="Arial" pitchFamily="34" charset="0"/>
                  </a:rPr>
                  <a:t>1:1-4</a:t>
                </a:r>
              </a:p>
              <a:p>
                <a:pPr algn="ctr"/>
                <a:endParaRPr lang="en-US" altLang="zh-CN" sz="1400" b="1" dirty="0">
                  <a:solidFill>
                    <a:srgbClr val="FFFFFF"/>
                  </a:solidFill>
                  <a:cs typeface="Arial" pitchFamily="34" charset="0"/>
                </a:endParaRPr>
              </a:p>
            </p:txBody>
          </p:sp>
          <p:sp>
            <p:nvSpPr>
              <p:cNvPr id="86062" name="Rectangle 39"/>
              <p:cNvSpPr>
                <a:spLocks noChangeArrowheads="1"/>
              </p:cNvSpPr>
              <p:nvPr/>
            </p:nvSpPr>
            <p:spPr bwMode="auto">
              <a:xfrm>
                <a:off x="0" y="2570"/>
                <a:ext cx="456"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5" name="Group 40"/>
            <p:cNvGrpSpPr>
              <a:grpSpLocks/>
            </p:cNvGrpSpPr>
            <p:nvPr/>
          </p:nvGrpSpPr>
          <p:grpSpPr bwMode="auto">
            <a:xfrm>
              <a:off x="456" y="2570"/>
              <a:ext cx="385" cy="883"/>
              <a:chOff x="456" y="2570"/>
              <a:chExt cx="385" cy="883"/>
            </a:xfrm>
          </p:grpSpPr>
          <p:sp>
            <p:nvSpPr>
              <p:cNvPr id="86059" name="Rectangle 41"/>
              <p:cNvSpPr>
                <a:spLocks noChangeArrowheads="1"/>
              </p:cNvSpPr>
              <p:nvPr/>
            </p:nvSpPr>
            <p:spPr bwMode="auto">
              <a:xfrm>
                <a:off x="488" y="2570"/>
                <a:ext cx="321" cy="88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cs typeface="Arial" pitchFamily="34" charset="0"/>
                  </a:rPr>
                  <a:t> </a:t>
                </a:r>
              </a:p>
              <a:p>
                <a:pPr algn="ctr"/>
                <a:r>
                  <a:rPr lang="en-US" altLang="zh-CN" b="1" dirty="0" err="1">
                    <a:solidFill>
                      <a:srgbClr val="FFFFFF"/>
                    </a:solidFill>
                    <a:cs typeface="Arial" pitchFamily="34" charset="0"/>
                  </a:rPr>
                  <a:t>Chúa</a:t>
                </a:r>
                <a:r>
                  <a:rPr lang="en-US" altLang="zh-CN" b="1" dirty="0">
                    <a:solidFill>
                      <a:srgbClr val="FFFFFF"/>
                    </a:solidFill>
                    <a:cs typeface="Arial" pitchFamily="34" charset="0"/>
                  </a:rPr>
                  <a:t> </a:t>
                </a:r>
                <a:r>
                  <a:rPr lang="en-US" altLang="zh-CN" b="1" dirty="0" err="1">
                    <a:solidFill>
                      <a:srgbClr val="FFFFFF"/>
                    </a:solidFill>
                    <a:cs typeface="Arial" pitchFamily="34" charset="0"/>
                  </a:rPr>
                  <a:t>đến</a:t>
                </a:r>
                <a:endParaRPr lang="en-US" altLang="zh-CN" b="1" dirty="0">
                  <a:solidFill>
                    <a:srgbClr val="FFFFFF"/>
                  </a:solidFill>
                  <a:cs typeface="Arial" pitchFamily="34" charset="0"/>
                </a:endParaRPr>
              </a:p>
              <a:p>
                <a:pPr algn="ctr"/>
                <a:r>
                  <a:rPr lang="en-US" altLang="zh-CN" sz="1400" b="1" dirty="0">
                    <a:solidFill>
                      <a:srgbClr val="FFFFFF"/>
                    </a:solidFill>
                    <a:cs typeface="Arial" pitchFamily="34" charset="0"/>
                  </a:rPr>
                  <a:t>1:5—</a:t>
                </a:r>
                <a:br>
                  <a:rPr lang="en-US" altLang="zh-CN" sz="1400" b="1" dirty="0">
                    <a:solidFill>
                      <a:srgbClr val="FFFFFF"/>
                    </a:solidFill>
                    <a:cs typeface="Arial" pitchFamily="34" charset="0"/>
                  </a:rPr>
                </a:br>
                <a:r>
                  <a:rPr lang="en-US" altLang="zh-CN" sz="1400" b="1" dirty="0">
                    <a:solidFill>
                      <a:srgbClr val="FFFFFF"/>
                    </a:solidFill>
                    <a:cs typeface="Arial" pitchFamily="34" charset="0"/>
                  </a:rPr>
                  <a:t>2:52</a:t>
                </a:r>
              </a:p>
              <a:p>
                <a:pPr algn="ctr"/>
                <a:endParaRPr lang="en-US" altLang="zh-CN" sz="1400" b="1" dirty="0">
                  <a:solidFill>
                    <a:srgbClr val="FFFFFF"/>
                  </a:solidFill>
                  <a:cs typeface="Arial" pitchFamily="34" charset="0"/>
                </a:endParaRPr>
              </a:p>
            </p:txBody>
          </p:sp>
          <p:sp>
            <p:nvSpPr>
              <p:cNvPr id="86060" name="Rectangle 42"/>
              <p:cNvSpPr>
                <a:spLocks noChangeArrowheads="1"/>
              </p:cNvSpPr>
              <p:nvPr/>
            </p:nvSpPr>
            <p:spPr bwMode="auto">
              <a:xfrm>
                <a:off x="456" y="2570"/>
                <a:ext cx="385"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6" name="Group 43"/>
            <p:cNvGrpSpPr>
              <a:grpSpLocks/>
            </p:cNvGrpSpPr>
            <p:nvPr/>
          </p:nvGrpSpPr>
          <p:grpSpPr bwMode="auto">
            <a:xfrm>
              <a:off x="841" y="2570"/>
              <a:ext cx="420" cy="883"/>
              <a:chOff x="841" y="2570"/>
              <a:chExt cx="420" cy="883"/>
            </a:xfrm>
          </p:grpSpPr>
          <p:sp>
            <p:nvSpPr>
              <p:cNvPr id="86057" name="Rectangle 44"/>
              <p:cNvSpPr>
                <a:spLocks noChangeArrowheads="1"/>
              </p:cNvSpPr>
              <p:nvPr/>
            </p:nvSpPr>
            <p:spPr bwMode="auto">
              <a:xfrm>
                <a:off x="864" y="2570"/>
                <a:ext cx="385" cy="88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b="1" dirty="0">
                    <a:solidFill>
                      <a:srgbClr val="FFFFFF"/>
                    </a:solidFill>
                    <a:cs typeface="Arial" pitchFamily="34" charset="0"/>
                  </a:rPr>
                  <a:t> </a:t>
                </a:r>
              </a:p>
              <a:p>
                <a:pPr indent="50800" algn="ctr"/>
                <a:r>
                  <a:rPr lang="en-US" altLang="zh-CN" b="1" dirty="0" err="1">
                    <a:solidFill>
                      <a:srgbClr val="FFFFFF"/>
                    </a:solidFill>
                    <a:cs typeface="Arial" pitchFamily="34" charset="0"/>
                  </a:rPr>
                  <a:t>Chuẩn</a:t>
                </a:r>
                <a:r>
                  <a:rPr lang="en-US" altLang="zh-CN" b="1" dirty="0">
                    <a:solidFill>
                      <a:srgbClr val="FFFFFF"/>
                    </a:solidFill>
                    <a:cs typeface="Arial" pitchFamily="34" charset="0"/>
                  </a:rPr>
                  <a:t> </a:t>
                </a:r>
                <a:r>
                  <a:rPr lang="en-US" altLang="zh-CN" b="1" dirty="0" err="1">
                    <a:solidFill>
                      <a:srgbClr val="FFFFFF"/>
                    </a:solidFill>
                    <a:cs typeface="Arial" pitchFamily="34" charset="0"/>
                  </a:rPr>
                  <a:t>b</a:t>
                </a:r>
                <a:r>
                  <a:rPr lang="en-US" altLang="zh-CN" sz="1300" b="1" dirty="0" err="1">
                    <a:solidFill>
                      <a:srgbClr val="FFFFFF"/>
                    </a:solidFill>
                    <a:cs typeface="Arial" pitchFamily="34" charset="0"/>
                  </a:rPr>
                  <a:t>ị</a:t>
                </a:r>
                <a:endParaRPr lang="en-US" altLang="zh-CN" sz="1300" b="1" dirty="0">
                  <a:solidFill>
                    <a:srgbClr val="FFFFFF"/>
                  </a:solidFill>
                  <a:cs typeface="Arial" pitchFamily="34" charset="0"/>
                </a:endParaRPr>
              </a:p>
              <a:p>
                <a:pPr indent="50800" algn="ctr"/>
                <a:r>
                  <a:rPr lang="en-US" altLang="zh-CN" sz="1300" b="1" dirty="0">
                    <a:solidFill>
                      <a:srgbClr val="FFFFFF"/>
                    </a:solidFill>
                    <a:cs typeface="Arial" pitchFamily="34" charset="0"/>
                  </a:rPr>
                  <a:t>3:1—</a:t>
                </a:r>
                <a:br>
                  <a:rPr lang="en-US" altLang="zh-CN" sz="1300" b="1" dirty="0">
                    <a:solidFill>
                      <a:srgbClr val="FFFFFF"/>
                    </a:solidFill>
                    <a:cs typeface="Arial" pitchFamily="34" charset="0"/>
                  </a:rPr>
                </a:br>
                <a:r>
                  <a:rPr lang="en-US" altLang="zh-CN" sz="1300" b="1" dirty="0">
                    <a:solidFill>
                      <a:srgbClr val="FFFFFF"/>
                    </a:solidFill>
                    <a:cs typeface="Arial" pitchFamily="34" charset="0"/>
                  </a:rPr>
                  <a:t>4:13</a:t>
                </a:r>
              </a:p>
              <a:p>
                <a:pPr indent="50800" algn="ctr"/>
                <a:endParaRPr lang="en-US" altLang="zh-CN" sz="1300" b="1" dirty="0">
                  <a:solidFill>
                    <a:srgbClr val="FFFFFF"/>
                  </a:solidFill>
                  <a:cs typeface="Arial" pitchFamily="34" charset="0"/>
                </a:endParaRPr>
              </a:p>
            </p:txBody>
          </p:sp>
          <p:sp>
            <p:nvSpPr>
              <p:cNvPr id="86058" name="Rectangle 45"/>
              <p:cNvSpPr>
                <a:spLocks noChangeArrowheads="1"/>
              </p:cNvSpPr>
              <p:nvPr/>
            </p:nvSpPr>
            <p:spPr bwMode="auto">
              <a:xfrm>
                <a:off x="841" y="2570"/>
                <a:ext cx="420"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7" name="Group 46"/>
            <p:cNvGrpSpPr>
              <a:grpSpLocks/>
            </p:cNvGrpSpPr>
            <p:nvPr/>
          </p:nvGrpSpPr>
          <p:grpSpPr bwMode="auto">
            <a:xfrm>
              <a:off x="1261" y="2570"/>
              <a:ext cx="385" cy="883"/>
              <a:chOff x="1261" y="2570"/>
              <a:chExt cx="385" cy="883"/>
            </a:xfrm>
          </p:grpSpPr>
          <p:sp>
            <p:nvSpPr>
              <p:cNvPr id="86055" name="Rectangle 47"/>
              <p:cNvSpPr>
                <a:spLocks noChangeArrowheads="1"/>
              </p:cNvSpPr>
              <p:nvPr/>
            </p:nvSpPr>
            <p:spPr bwMode="auto">
              <a:xfrm>
                <a:off x="1293" y="2570"/>
                <a:ext cx="321" cy="88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dirty="0">
                    <a:solidFill>
                      <a:srgbClr val="FFFFFF"/>
                    </a:solidFill>
                    <a:cs typeface="Arial" pitchFamily="34" charset="0"/>
                  </a:rPr>
                  <a:t> </a:t>
                </a:r>
              </a:p>
              <a:p>
                <a:pPr indent="50800" algn="ctr"/>
                <a:r>
                  <a:rPr lang="en-US" altLang="zh-CN" sz="1600" b="1" dirty="0" err="1">
                    <a:solidFill>
                      <a:srgbClr val="FFFFFF"/>
                    </a:solidFill>
                    <a:cs typeface="Arial" pitchFamily="34" charset="0"/>
                  </a:rPr>
                  <a:t>Galil</a:t>
                </a:r>
                <a:r>
                  <a:rPr lang="en-US" altLang="zh-CN" sz="1400" b="1" dirty="0" err="1">
                    <a:solidFill>
                      <a:srgbClr val="FFFFFF"/>
                    </a:solidFill>
                    <a:cs typeface="Arial" pitchFamily="34" charset="0"/>
                  </a:rPr>
                  <a:t>ê</a:t>
                </a:r>
                <a:endParaRPr lang="en-US" altLang="zh-CN" sz="1400" b="1" dirty="0">
                  <a:solidFill>
                    <a:srgbClr val="FFFFFF"/>
                  </a:solidFill>
                  <a:cs typeface="Arial" pitchFamily="34" charset="0"/>
                </a:endParaRPr>
              </a:p>
              <a:p>
                <a:pPr indent="50800" algn="ctr"/>
                <a:r>
                  <a:rPr lang="en-US" altLang="zh-CN" sz="1400" b="1" dirty="0">
                    <a:solidFill>
                      <a:srgbClr val="FFFFFF"/>
                    </a:solidFill>
                    <a:cs typeface="Arial" pitchFamily="34" charset="0"/>
                  </a:rPr>
                  <a:t>4:14—</a:t>
                </a:r>
                <a:br>
                  <a:rPr lang="en-US" altLang="zh-CN" sz="1400" b="1" dirty="0">
                    <a:solidFill>
                      <a:srgbClr val="FFFFFF"/>
                    </a:solidFill>
                    <a:cs typeface="Arial" pitchFamily="34" charset="0"/>
                  </a:rPr>
                </a:br>
                <a:r>
                  <a:rPr lang="en-US" altLang="zh-CN" sz="1400" b="1" dirty="0">
                    <a:solidFill>
                      <a:srgbClr val="FFFFFF"/>
                    </a:solidFill>
                    <a:cs typeface="Arial" pitchFamily="34" charset="0"/>
                  </a:rPr>
                  <a:t>9:50</a:t>
                </a:r>
              </a:p>
              <a:p>
                <a:pPr indent="50800" algn="ctr"/>
                <a:endParaRPr lang="en-US" altLang="zh-CN" sz="1400" b="1" dirty="0">
                  <a:solidFill>
                    <a:srgbClr val="FFFFFF"/>
                  </a:solidFill>
                  <a:cs typeface="Arial" pitchFamily="34" charset="0"/>
                </a:endParaRPr>
              </a:p>
            </p:txBody>
          </p:sp>
          <p:sp>
            <p:nvSpPr>
              <p:cNvPr id="86056" name="Rectangle 48"/>
              <p:cNvSpPr>
                <a:spLocks noChangeArrowheads="1"/>
              </p:cNvSpPr>
              <p:nvPr/>
            </p:nvSpPr>
            <p:spPr bwMode="auto">
              <a:xfrm>
                <a:off x="1261" y="2570"/>
                <a:ext cx="385"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8" name="Group 49"/>
            <p:cNvGrpSpPr>
              <a:grpSpLocks/>
            </p:cNvGrpSpPr>
            <p:nvPr/>
          </p:nvGrpSpPr>
          <p:grpSpPr bwMode="auto">
            <a:xfrm>
              <a:off x="1646" y="2570"/>
              <a:ext cx="492" cy="883"/>
              <a:chOff x="1646" y="2570"/>
              <a:chExt cx="492" cy="883"/>
            </a:xfrm>
          </p:grpSpPr>
          <p:sp>
            <p:nvSpPr>
              <p:cNvPr id="86053" name="Rectangle 50"/>
              <p:cNvSpPr>
                <a:spLocks noChangeArrowheads="1"/>
              </p:cNvSpPr>
              <p:nvPr/>
            </p:nvSpPr>
            <p:spPr bwMode="auto">
              <a:xfrm>
                <a:off x="1678" y="2570"/>
                <a:ext cx="428" cy="88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dirty="0">
                    <a:solidFill>
                      <a:srgbClr val="FFFFFF"/>
                    </a:solidFill>
                    <a:cs typeface="Arial" pitchFamily="34" charset="0"/>
                  </a:rPr>
                  <a:t> </a:t>
                </a:r>
              </a:p>
              <a:p>
                <a:pPr indent="50800" algn="ctr"/>
                <a:r>
                  <a:rPr lang="en-US" altLang="zh-CN" sz="1600" b="1" dirty="0" err="1">
                    <a:solidFill>
                      <a:srgbClr val="FFFFFF"/>
                    </a:solidFill>
                    <a:cs typeface="Arial" pitchFamily="34" charset="0"/>
                  </a:rPr>
                  <a:t>Nói</a:t>
                </a:r>
                <a:r>
                  <a:rPr lang="en-US" altLang="zh-CN" sz="1600" b="1" dirty="0">
                    <a:solidFill>
                      <a:srgbClr val="FFFFFF"/>
                    </a:solidFill>
                    <a:cs typeface="Arial" pitchFamily="34" charset="0"/>
                  </a:rPr>
                  <a:t> </a:t>
                </a:r>
                <a:r>
                  <a:rPr lang="en-US" altLang="zh-CN" sz="1600" b="1" dirty="0" err="1">
                    <a:solidFill>
                      <a:srgbClr val="FFFFFF"/>
                    </a:solidFill>
                    <a:cs typeface="Arial" pitchFamily="34" charset="0"/>
                  </a:rPr>
                  <a:t>chuyện</a:t>
                </a:r>
                <a:r>
                  <a:rPr lang="en-US" altLang="zh-CN" sz="1600" b="1" dirty="0">
                    <a:solidFill>
                      <a:srgbClr val="FFFFFF"/>
                    </a:solidFill>
                    <a:cs typeface="Arial" pitchFamily="34" charset="0"/>
                  </a:rPr>
                  <a:t> </a:t>
                </a:r>
                <a:r>
                  <a:rPr lang="en-US" altLang="zh-CN" sz="1600" b="1" dirty="0" err="1">
                    <a:solidFill>
                      <a:srgbClr val="FFFFFF"/>
                    </a:solidFill>
                    <a:cs typeface="Arial" pitchFamily="34" charset="0"/>
                  </a:rPr>
                  <a:t>Dọc</a:t>
                </a:r>
                <a:r>
                  <a:rPr lang="en-US" altLang="zh-CN" sz="1600" b="1" dirty="0">
                    <a:solidFill>
                      <a:srgbClr val="FFFFFF"/>
                    </a:solidFill>
                    <a:cs typeface="Arial" pitchFamily="34" charset="0"/>
                  </a:rPr>
                  <a:t> </a:t>
                </a:r>
                <a:r>
                  <a:rPr lang="en-US" altLang="zh-CN" sz="1600" b="1" dirty="0" err="1">
                    <a:solidFill>
                      <a:srgbClr val="FFFFFF"/>
                    </a:solidFill>
                    <a:cs typeface="Arial" pitchFamily="34" charset="0"/>
                  </a:rPr>
                  <a:t>đường</a:t>
                </a:r>
                <a:endParaRPr lang="en-US" altLang="zh-CN" sz="1600" b="1" dirty="0">
                  <a:solidFill>
                    <a:srgbClr val="FFFFFF"/>
                  </a:solidFill>
                  <a:cs typeface="Arial" pitchFamily="34" charset="0"/>
                </a:endParaRPr>
              </a:p>
              <a:p>
                <a:pPr indent="50800" algn="ctr"/>
                <a:r>
                  <a:rPr lang="en-US" altLang="zh-CN" sz="1300" b="1" dirty="0">
                    <a:solidFill>
                      <a:srgbClr val="FFFFFF"/>
                    </a:solidFill>
                    <a:cs typeface="Arial" pitchFamily="34" charset="0"/>
                  </a:rPr>
                  <a:t>9:51—</a:t>
                </a:r>
                <a:br>
                  <a:rPr lang="en-US" altLang="zh-CN" sz="1300" b="1" dirty="0">
                    <a:solidFill>
                      <a:srgbClr val="FFFFFF"/>
                    </a:solidFill>
                    <a:cs typeface="Arial" pitchFamily="34" charset="0"/>
                  </a:rPr>
                </a:br>
                <a:r>
                  <a:rPr lang="en-US" altLang="zh-CN" sz="1300" b="1" dirty="0">
                    <a:solidFill>
                      <a:srgbClr val="FFFFFF"/>
                    </a:solidFill>
                    <a:cs typeface="Arial" pitchFamily="34" charset="0"/>
                  </a:rPr>
                  <a:t>19:27</a:t>
                </a:r>
              </a:p>
              <a:p>
                <a:pPr indent="50800" algn="ctr"/>
                <a:endParaRPr lang="en-US" altLang="zh-CN" sz="1300" b="1" dirty="0">
                  <a:solidFill>
                    <a:srgbClr val="FFFFFF"/>
                  </a:solidFill>
                  <a:cs typeface="Arial" pitchFamily="34" charset="0"/>
                </a:endParaRPr>
              </a:p>
            </p:txBody>
          </p:sp>
          <p:sp>
            <p:nvSpPr>
              <p:cNvPr id="86054" name="Rectangle 51"/>
              <p:cNvSpPr>
                <a:spLocks noChangeArrowheads="1"/>
              </p:cNvSpPr>
              <p:nvPr/>
            </p:nvSpPr>
            <p:spPr bwMode="auto">
              <a:xfrm>
                <a:off x="1646" y="2570"/>
                <a:ext cx="492"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19" name="Group 52"/>
            <p:cNvGrpSpPr>
              <a:grpSpLocks/>
            </p:cNvGrpSpPr>
            <p:nvPr/>
          </p:nvGrpSpPr>
          <p:grpSpPr bwMode="auto">
            <a:xfrm>
              <a:off x="2138" y="2570"/>
              <a:ext cx="456" cy="883"/>
              <a:chOff x="2138" y="2570"/>
              <a:chExt cx="456" cy="883"/>
            </a:xfrm>
          </p:grpSpPr>
          <p:sp>
            <p:nvSpPr>
              <p:cNvPr id="86051" name="Rectangle 53"/>
              <p:cNvSpPr>
                <a:spLocks noChangeArrowheads="1"/>
              </p:cNvSpPr>
              <p:nvPr/>
            </p:nvSpPr>
            <p:spPr bwMode="auto">
              <a:xfrm>
                <a:off x="2170" y="2570"/>
                <a:ext cx="392" cy="883"/>
              </a:xfrm>
              <a:prstGeom prst="rect">
                <a:avLst/>
              </a:prstGeom>
              <a:noFill/>
              <a:ln w="12700" cap="sq">
                <a:solidFill>
                  <a:schemeClr val="tx1"/>
                </a:solidFill>
                <a:miter lim="800000"/>
                <a:headEnd type="none" w="sm" len="sm"/>
                <a:tailEnd type="none" w="sm" len="sm"/>
              </a:ln>
            </p:spPr>
            <p:txBody>
              <a:bodyPr lIns="0" rIns="0" anchor="ctr"/>
              <a:lstStyle/>
              <a:p>
                <a:pPr indent="50800" algn="ctr" eaLnBrk="1" hangingPunct="1"/>
                <a:r>
                  <a:rPr lang="en-US" altLang="zh-CN" sz="2200" b="1" dirty="0">
                    <a:solidFill>
                      <a:srgbClr val="FFFFFF"/>
                    </a:solidFill>
                    <a:cs typeface="Arial" pitchFamily="34" charset="0"/>
                  </a:rPr>
                  <a:t> </a:t>
                </a:r>
              </a:p>
              <a:p>
                <a:pPr indent="50800" algn="ctr"/>
                <a:r>
                  <a:rPr lang="en-US" altLang="zh-CN" sz="1600" b="1" dirty="0" err="1">
                    <a:solidFill>
                      <a:srgbClr val="FFFFFF"/>
                    </a:solidFill>
                    <a:cs typeface="Arial" pitchFamily="34" charset="0"/>
                  </a:rPr>
                  <a:t>Khước</a:t>
                </a:r>
                <a:r>
                  <a:rPr lang="en-US" altLang="zh-CN" sz="1600" b="1" dirty="0">
                    <a:solidFill>
                      <a:srgbClr val="FFFFFF"/>
                    </a:solidFill>
                    <a:cs typeface="Arial" pitchFamily="34" charset="0"/>
                  </a:rPr>
                  <a:t> </a:t>
                </a:r>
                <a:r>
                  <a:rPr lang="en-US" altLang="zh-CN" sz="1600" b="1" dirty="0" err="1">
                    <a:solidFill>
                      <a:srgbClr val="FFFFFF"/>
                    </a:solidFill>
                    <a:cs typeface="Arial" pitchFamily="34" charset="0"/>
                  </a:rPr>
                  <a:t>t</a:t>
                </a:r>
                <a:r>
                  <a:rPr lang="en-US" altLang="zh-CN" sz="1400" b="1" dirty="0" err="1">
                    <a:solidFill>
                      <a:srgbClr val="FFFFFF"/>
                    </a:solidFill>
                    <a:cs typeface="Arial" pitchFamily="34" charset="0"/>
                  </a:rPr>
                  <a:t>ừ</a:t>
                </a:r>
                <a:endParaRPr lang="en-US" altLang="zh-CN" sz="1400" b="1" dirty="0">
                  <a:solidFill>
                    <a:srgbClr val="FFFFFF"/>
                  </a:solidFill>
                  <a:cs typeface="Arial" pitchFamily="34" charset="0"/>
                </a:endParaRPr>
              </a:p>
              <a:p>
                <a:pPr indent="50800" algn="ctr"/>
                <a:r>
                  <a:rPr lang="en-US" altLang="zh-CN" sz="1400" b="1" dirty="0">
                    <a:solidFill>
                      <a:srgbClr val="FFFFFF"/>
                    </a:solidFill>
                    <a:cs typeface="Arial" pitchFamily="34" charset="0"/>
                  </a:rPr>
                  <a:t>19:28—</a:t>
                </a:r>
                <a:br>
                  <a:rPr lang="en-US" altLang="zh-CN" sz="1400" b="1" dirty="0">
                    <a:solidFill>
                      <a:srgbClr val="FFFFFF"/>
                    </a:solidFill>
                    <a:cs typeface="Arial" pitchFamily="34" charset="0"/>
                  </a:rPr>
                </a:br>
                <a:r>
                  <a:rPr lang="en-US" altLang="zh-CN" sz="1400" b="1" dirty="0">
                    <a:solidFill>
                      <a:srgbClr val="FFFFFF"/>
                    </a:solidFill>
                    <a:cs typeface="Arial" pitchFamily="34" charset="0"/>
                  </a:rPr>
                  <a:t>21:38</a:t>
                </a:r>
              </a:p>
              <a:p>
                <a:pPr indent="50800" algn="ctr"/>
                <a:r>
                  <a:rPr lang="en-US" altLang="zh-CN" sz="1400" b="1" dirty="0">
                    <a:solidFill>
                      <a:srgbClr val="FFFFFF"/>
                    </a:solidFill>
                    <a:cs typeface="Arial" pitchFamily="34" charset="0"/>
                  </a:rPr>
                  <a:t> </a:t>
                </a:r>
              </a:p>
            </p:txBody>
          </p:sp>
          <p:sp>
            <p:nvSpPr>
              <p:cNvPr id="86052" name="Rectangle 54"/>
              <p:cNvSpPr>
                <a:spLocks noChangeArrowheads="1"/>
              </p:cNvSpPr>
              <p:nvPr/>
            </p:nvSpPr>
            <p:spPr bwMode="auto">
              <a:xfrm>
                <a:off x="2138" y="2570"/>
                <a:ext cx="456"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20" name="Group 55"/>
            <p:cNvGrpSpPr>
              <a:grpSpLocks/>
            </p:cNvGrpSpPr>
            <p:nvPr/>
          </p:nvGrpSpPr>
          <p:grpSpPr bwMode="auto">
            <a:xfrm>
              <a:off x="2594" y="2570"/>
              <a:ext cx="385" cy="883"/>
              <a:chOff x="2594" y="2570"/>
              <a:chExt cx="385" cy="883"/>
            </a:xfrm>
          </p:grpSpPr>
          <p:sp>
            <p:nvSpPr>
              <p:cNvPr id="86049" name="Rectangle 56"/>
              <p:cNvSpPr>
                <a:spLocks noChangeArrowheads="1"/>
              </p:cNvSpPr>
              <p:nvPr/>
            </p:nvSpPr>
            <p:spPr bwMode="auto">
              <a:xfrm>
                <a:off x="2626" y="2570"/>
                <a:ext cx="321" cy="88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cs typeface="Arial" pitchFamily="34" charset="0"/>
                  </a:rPr>
                  <a:t> </a:t>
                </a:r>
              </a:p>
              <a:p>
                <a:pPr algn="ctr"/>
                <a:r>
                  <a:rPr lang="en-US" altLang="zh-CN" sz="2000" b="1" dirty="0" err="1">
                    <a:solidFill>
                      <a:srgbClr val="FFFFFF"/>
                    </a:solidFill>
                    <a:cs typeface="Arial" pitchFamily="34" charset="0"/>
                  </a:rPr>
                  <a:t>Đêm</a:t>
                </a:r>
                <a:endParaRPr lang="en-US" altLang="zh-CN" sz="2000" b="1" dirty="0">
                  <a:solidFill>
                    <a:srgbClr val="FFFFFF"/>
                  </a:solidFill>
                  <a:cs typeface="Arial" pitchFamily="34" charset="0"/>
                </a:endParaRPr>
              </a:p>
              <a:p>
                <a:pPr algn="ctr"/>
                <a:r>
                  <a:rPr lang="en-US" altLang="zh-CN" sz="1400" b="1" dirty="0">
                    <a:solidFill>
                      <a:srgbClr val="FFFFFF"/>
                    </a:solidFill>
                    <a:cs typeface="Arial" pitchFamily="34" charset="0"/>
                  </a:rPr>
                  <a:t>22:1—</a:t>
                </a:r>
                <a:br>
                  <a:rPr lang="en-US" altLang="zh-CN" sz="1400" b="1" dirty="0">
                    <a:solidFill>
                      <a:srgbClr val="FFFFFF"/>
                    </a:solidFill>
                    <a:cs typeface="Arial" pitchFamily="34" charset="0"/>
                  </a:rPr>
                </a:br>
                <a:r>
                  <a:rPr lang="en-US" altLang="zh-CN" sz="1400" b="1" dirty="0">
                    <a:solidFill>
                      <a:srgbClr val="FFFFFF"/>
                    </a:solidFill>
                    <a:cs typeface="Arial" pitchFamily="34" charset="0"/>
                  </a:rPr>
                  <a:t>23:25</a:t>
                </a:r>
              </a:p>
              <a:p>
                <a:pPr algn="ctr"/>
                <a:endParaRPr lang="en-US" altLang="zh-CN" sz="1400" b="1" dirty="0">
                  <a:solidFill>
                    <a:srgbClr val="FFFFFF"/>
                  </a:solidFill>
                  <a:cs typeface="Arial" pitchFamily="34" charset="0"/>
                </a:endParaRPr>
              </a:p>
            </p:txBody>
          </p:sp>
          <p:sp>
            <p:nvSpPr>
              <p:cNvPr id="86050" name="Rectangle 57"/>
              <p:cNvSpPr>
                <a:spLocks noChangeArrowheads="1"/>
              </p:cNvSpPr>
              <p:nvPr/>
            </p:nvSpPr>
            <p:spPr bwMode="auto">
              <a:xfrm>
                <a:off x="2594" y="2570"/>
                <a:ext cx="385"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21" name="Group 58"/>
            <p:cNvGrpSpPr>
              <a:grpSpLocks/>
            </p:cNvGrpSpPr>
            <p:nvPr/>
          </p:nvGrpSpPr>
          <p:grpSpPr bwMode="auto">
            <a:xfrm>
              <a:off x="2979" y="2570"/>
              <a:ext cx="456" cy="883"/>
              <a:chOff x="2979" y="2570"/>
              <a:chExt cx="456" cy="883"/>
            </a:xfrm>
          </p:grpSpPr>
          <p:sp>
            <p:nvSpPr>
              <p:cNvPr id="86047" name="Rectangle 59"/>
              <p:cNvSpPr>
                <a:spLocks noChangeArrowheads="1"/>
              </p:cNvSpPr>
              <p:nvPr/>
            </p:nvSpPr>
            <p:spPr bwMode="auto">
              <a:xfrm>
                <a:off x="3011" y="2570"/>
                <a:ext cx="392" cy="88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cs typeface="Arial" pitchFamily="34" charset="0"/>
                  </a:rPr>
                  <a:t> </a:t>
                </a:r>
              </a:p>
              <a:p>
                <a:pPr algn="ctr"/>
                <a:r>
                  <a:rPr lang="en-US" altLang="zh-CN" sz="2400" b="1" dirty="0" err="1">
                    <a:solidFill>
                      <a:srgbClr val="FFFFFF"/>
                    </a:solidFill>
                    <a:cs typeface="Arial" pitchFamily="34" charset="0"/>
                  </a:rPr>
                  <a:t>Đóng</a:t>
                </a:r>
                <a:r>
                  <a:rPr lang="en-US" altLang="zh-CN" sz="2400" b="1" dirty="0">
                    <a:solidFill>
                      <a:srgbClr val="FFFFFF"/>
                    </a:solidFill>
                    <a:cs typeface="Arial" pitchFamily="34" charset="0"/>
                  </a:rPr>
                  <a:t> </a:t>
                </a:r>
                <a:r>
                  <a:rPr lang="en-US" altLang="zh-CN" sz="2400" b="1" dirty="0" err="1">
                    <a:solidFill>
                      <a:srgbClr val="FFFFFF"/>
                    </a:solidFill>
                    <a:cs typeface="Arial" pitchFamily="34" charset="0"/>
                  </a:rPr>
                  <a:t>đinh</a:t>
                </a:r>
                <a:endParaRPr lang="en-US" altLang="zh-CN" sz="2400" b="1" dirty="0">
                  <a:solidFill>
                    <a:srgbClr val="FFFFFF"/>
                  </a:solidFill>
                  <a:cs typeface="Arial" pitchFamily="34" charset="0"/>
                </a:endParaRPr>
              </a:p>
              <a:p>
                <a:pPr algn="ctr"/>
                <a:r>
                  <a:rPr lang="en-US" altLang="zh-CN" sz="1300" b="1" dirty="0">
                    <a:solidFill>
                      <a:srgbClr val="FFFFFF"/>
                    </a:solidFill>
                    <a:cs typeface="Arial" pitchFamily="34" charset="0"/>
                  </a:rPr>
                  <a:t>23:26-56</a:t>
                </a:r>
              </a:p>
              <a:p>
                <a:pPr algn="ctr"/>
                <a:endParaRPr lang="en-US" altLang="zh-CN" sz="1300" b="1" dirty="0">
                  <a:solidFill>
                    <a:srgbClr val="FFFFFF"/>
                  </a:solidFill>
                  <a:cs typeface="Arial" pitchFamily="34" charset="0"/>
                </a:endParaRPr>
              </a:p>
            </p:txBody>
          </p:sp>
          <p:sp>
            <p:nvSpPr>
              <p:cNvPr id="86048" name="Rectangle 60"/>
              <p:cNvSpPr>
                <a:spLocks noChangeArrowheads="1"/>
              </p:cNvSpPr>
              <p:nvPr/>
            </p:nvSpPr>
            <p:spPr bwMode="auto">
              <a:xfrm>
                <a:off x="2979" y="2570"/>
                <a:ext cx="456"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22" name="Group 61"/>
            <p:cNvGrpSpPr>
              <a:grpSpLocks/>
            </p:cNvGrpSpPr>
            <p:nvPr/>
          </p:nvGrpSpPr>
          <p:grpSpPr bwMode="auto">
            <a:xfrm>
              <a:off x="3435" y="2570"/>
              <a:ext cx="556" cy="883"/>
              <a:chOff x="3435" y="2570"/>
              <a:chExt cx="556" cy="883"/>
            </a:xfrm>
          </p:grpSpPr>
          <p:sp>
            <p:nvSpPr>
              <p:cNvPr id="86045" name="Rectangle 62"/>
              <p:cNvSpPr>
                <a:spLocks noChangeArrowheads="1"/>
              </p:cNvSpPr>
              <p:nvPr/>
            </p:nvSpPr>
            <p:spPr bwMode="auto">
              <a:xfrm>
                <a:off x="3467" y="2570"/>
                <a:ext cx="492" cy="883"/>
              </a:xfrm>
              <a:prstGeom prst="rect">
                <a:avLst/>
              </a:prstGeom>
              <a:noFill/>
              <a:ln w="12700" cap="sq">
                <a:solidFill>
                  <a:schemeClr val="tx1"/>
                </a:solidFill>
                <a:miter lim="800000"/>
                <a:headEnd type="none" w="sm" len="sm"/>
                <a:tailEnd type="none" w="sm" len="sm"/>
              </a:ln>
            </p:spPr>
            <p:txBody>
              <a:bodyPr lIns="0" rIns="0" anchor="ctr"/>
              <a:lstStyle/>
              <a:p>
                <a:pPr indent="15875" algn="ctr" eaLnBrk="1" hangingPunct="1"/>
                <a:r>
                  <a:rPr lang="en-US" altLang="zh-CN" b="1" dirty="0">
                    <a:solidFill>
                      <a:srgbClr val="FFFFFF"/>
                    </a:solidFill>
                    <a:cs typeface="Arial" pitchFamily="34" charset="0"/>
                  </a:rPr>
                  <a:t> </a:t>
                </a:r>
              </a:p>
              <a:p>
                <a:pPr indent="15875" algn="ctr"/>
                <a:r>
                  <a:rPr lang="en-US" altLang="zh-CN" b="1" dirty="0" err="1">
                    <a:solidFill>
                      <a:srgbClr val="FFFFFF"/>
                    </a:solidFill>
                    <a:cs typeface="Arial" pitchFamily="34" charset="0"/>
                  </a:rPr>
                  <a:t>Phục</a:t>
                </a:r>
                <a:r>
                  <a:rPr lang="en-US" altLang="zh-CN" b="1" dirty="0">
                    <a:solidFill>
                      <a:srgbClr val="FFFFFF"/>
                    </a:solidFill>
                    <a:cs typeface="Arial" pitchFamily="34" charset="0"/>
                  </a:rPr>
                  <a:t> </a:t>
                </a:r>
                <a:r>
                  <a:rPr lang="en-US" altLang="zh-CN" b="1" dirty="0" err="1">
                    <a:solidFill>
                      <a:srgbClr val="FFFFFF"/>
                    </a:solidFill>
                    <a:cs typeface="Arial" pitchFamily="34" charset="0"/>
                  </a:rPr>
                  <a:t>sinh</a:t>
                </a:r>
                <a:endParaRPr lang="en-US" altLang="zh-CN" b="1" dirty="0">
                  <a:solidFill>
                    <a:srgbClr val="FFFFFF"/>
                  </a:solidFill>
                  <a:cs typeface="Arial" pitchFamily="34" charset="0"/>
                </a:endParaRPr>
              </a:p>
              <a:p>
                <a:pPr indent="15875" algn="ctr"/>
                <a:r>
                  <a:rPr lang="en-US" altLang="zh-CN" sz="1400" b="1" dirty="0">
                    <a:solidFill>
                      <a:srgbClr val="FFFFFF"/>
                    </a:solidFill>
                    <a:cs typeface="Arial" pitchFamily="34" charset="0"/>
                  </a:rPr>
                  <a:t>24:1-44</a:t>
                </a:r>
              </a:p>
              <a:p>
                <a:pPr indent="15875" algn="ctr"/>
                <a:endParaRPr lang="en-US" altLang="zh-CN" sz="1400" b="1" dirty="0">
                  <a:solidFill>
                    <a:srgbClr val="FFFFFF"/>
                  </a:solidFill>
                  <a:cs typeface="Arial" pitchFamily="34" charset="0"/>
                </a:endParaRPr>
              </a:p>
            </p:txBody>
          </p:sp>
          <p:sp>
            <p:nvSpPr>
              <p:cNvPr id="86046" name="Rectangle 63"/>
              <p:cNvSpPr>
                <a:spLocks noChangeArrowheads="1"/>
              </p:cNvSpPr>
              <p:nvPr/>
            </p:nvSpPr>
            <p:spPr bwMode="auto">
              <a:xfrm>
                <a:off x="3435" y="2570"/>
                <a:ext cx="556"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nvGrpSpPr>
            <p:cNvPr id="23" name="Group 64"/>
            <p:cNvGrpSpPr>
              <a:grpSpLocks/>
            </p:cNvGrpSpPr>
            <p:nvPr/>
          </p:nvGrpSpPr>
          <p:grpSpPr bwMode="auto">
            <a:xfrm>
              <a:off x="3991" y="2570"/>
              <a:ext cx="534" cy="883"/>
              <a:chOff x="3991" y="2570"/>
              <a:chExt cx="534" cy="883"/>
            </a:xfrm>
          </p:grpSpPr>
          <p:sp>
            <p:nvSpPr>
              <p:cNvPr id="86043" name="Rectangle 65"/>
              <p:cNvSpPr>
                <a:spLocks noChangeArrowheads="1"/>
              </p:cNvSpPr>
              <p:nvPr/>
            </p:nvSpPr>
            <p:spPr bwMode="auto">
              <a:xfrm>
                <a:off x="4023" y="2570"/>
                <a:ext cx="470" cy="883"/>
              </a:xfrm>
              <a:prstGeom prst="rect">
                <a:avLst/>
              </a:prstGeom>
              <a:noFill/>
              <a:ln w="12700" cap="sq">
                <a:solidFill>
                  <a:schemeClr val="tx1"/>
                </a:solidFill>
                <a:miter lim="800000"/>
                <a:headEnd type="none" w="sm" len="sm"/>
                <a:tailEnd type="none" w="sm" len="sm"/>
              </a:ln>
            </p:spPr>
            <p:txBody>
              <a:bodyPr lIns="0" rIns="0" anchor="ctr"/>
              <a:lstStyle/>
              <a:p>
                <a:pPr algn="ctr" eaLnBrk="1" hangingPunct="1"/>
                <a:r>
                  <a:rPr lang="en-US" altLang="zh-CN" b="1" dirty="0">
                    <a:solidFill>
                      <a:srgbClr val="FFFFFF"/>
                    </a:solidFill>
                    <a:cs typeface="Arial" pitchFamily="34" charset="0"/>
                  </a:rPr>
                  <a:t> </a:t>
                </a:r>
              </a:p>
              <a:p>
                <a:pPr algn="ctr"/>
                <a:r>
                  <a:rPr lang="en-US" altLang="zh-CN" b="1" dirty="0" err="1">
                    <a:solidFill>
                      <a:srgbClr val="FFFFFF"/>
                    </a:solidFill>
                    <a:cs typeface="Arial" pitchFamily="34" charset="0"/>
                  </a:rPr>
                  <a:t>Mạng</a:t>
                </a:r>
                <a:r>
                  <a:rPr lang="en-US" altLang="zh-CN" b="1" dirty="0">
                    <a:solidFill>
                      <a:srgbClr val="FFFFFF"/>
                    </a:solidFill>
                    <a:cs typeface="Arial" pitchFamily="34" charset="0"/>
                  </a:rPr>
                  <a:t> </a:t>
                </a:r>
                <a:r>
                  <a:rPr lang="en-US" altLang="zh-CN" b="1" dirty="0" err="1">
                    <a:solidFill>
                      <a:srgbClr val="FFFFFF"/>
                    </a:solidFill>
                    <a:cs typeface="Arial" pitchFamily="34" charset="0"/>
                  </a:rPr>
                  <a:t>Lệnh</a:t>
                </a:r>
                <a:endParaRPr lang="en-US" altLang="zh-CN" b="1" dirty="0">
                  <a:solidFill>
                    <a:srgbClr val="FFFFFF"/>
                  </a:solidFill>
                  <a:cs typeface="Arial" pitchFamily="34" charset="0"/>
                </a:endParaRPr>
              </a:p>
              <a:p>
                <a:pPr algn="ctr"/>
                <a:r>
                  <a:rPr lang="en-US" altLang="zh-CN" sz="1400" b="1" dirty="0">
                    <a:solidFill>
                      <a:srgbClr val="FFFFFF"/>
                    </a:solidFill>
                    <a:cs typeface="Arial" pitchFamily="34" charset="0"/>
                  </a:rPr>
                  <a:t>24:45-53</a:t>
                </a:r>
              </a:p>
              <a:p>
                <a:pPr algn="ctr"/>
                <a:endParaRPr lang="en-US" altLang="zh-CN" sz="1400" b="1" dirty="0">
                  <a:solidFill>
                    <a:srgbClr val="FFFFFF"/>
                  </a:solidFill>
                  <a:cs typeface="Arial" pitchFamily="34" charset="0"/>
                </a:endParaRPr>
              </a:p>
            </p:txBody>
          </p:sp>
          <p:sp>
            <p:nvSpPr>
              <p:cNvPr id="86044" name="Rectangle 66"/>
              <p:cNvSpPr>
                <a:spLocks noChangeArrowheads="1"/>
              </p:cNvSpPr>
              <p:nvPr/>
            </p:nvSpPr>
            <p:spPr bwMode="auto">
              <a:xfrm>
                <a:off x="3991" y="2570"/>
                <a:ext cx="534" cy="883"/>
              </a:xfrm>
              <a:prstGeom prst="rect">
                <a:avLst/>
              </a:prstGeom>
              <a:noFill/>
              <a:ln w="7" cap="sq">
                <a:solidFill>
                  <a:schemeClr val="tx1"/>
                </a:solidFill>
                <a:miter lim="800000"/>
                <a:headEnd type="none" w="sm" len="sm"/>
                <a:tailEnd type="none" w="sm" len="sm"/>
              </a:ln>
            </p:spPr>
            <p:txBody>
              <a:bodyPr wrap="none" lIns="0" rIns="0" anchor="ctr"/>
              <a:lstStyle/>
              <a:p>
                <a:endParaRPr lang="en-US">
                  <a:solidFill>
                    <a:srgbClr val="FFFFFF"/>
                  </a:solidFill>
                  <a:cs typeface="Arial" pitchFamily="34" charset="0"/>
                </a:endParaRPr>
              </a:p>
            </p:txBody>
          </p:sp>
        </p:grpSp>
      </p:grpSp>
      <p:sp>
        <p:nvSpPr>
          <p:cNvPr id="35907" name="Oval 67"/>
          <p:cNvSpPr>
            <a:spLocks noChangeArrowheads="1"/>
          </p:cNvSpPr>
          <p:nvPr/>
        </p:nvSpPr>
        <p:spPr bwMode="auto">
          <a:xfrm>
            <a:off x="3352800" y="5105400"/>
            <a:ext cx="990600" cy="2057400"/>
          </a:xfrm>
          <a:prstGeom prst="ellipse">
            <a:avLst/>
          </a:prstGeom>
          <a:noFill/>
          <a:ln w="57150" cap="sq">
            <a:solidFill>
              <a:srgbClr val="FFFF59"/>
            </a:solidFill>
            <a:round/>
            <a:headEnd type="none" w="sm" len="sm"/>
            <a:tailEnd type="none" w="sm" len="sm"/>
          </a:ln>
        </p:spPr>
        <p:txBody>
          <a:bodyPr wrap="none" anchor="ctr"/>
          <a:lstStyle/>
          <a:p>
            <a:endParaRPr lang="en-US">
              <a:solidFill>
                <a:srgbClr val="FFFFFF"/>
              </a:solidFill>
              <a:cs typeface="Arial" pitchFamily="34" charset="0"/>
            </a:endParaRPr>
          </a:p>
        </p:txBody>
      </p:sp>
      <p:sp>
        <p:nvSpPr>
          <p:cNvPr id="86021" name="Rectangle 68"/>
          <p:cNvSpPr>
            <a:spLocks noGrp="1" noChangeArrowheads="1"/>
          </p:cNvSpPr>
          <p:nvPr>
            <p:ph type="title" idx="4294967295"/>
          </p:nvPr>
        </p:nvSpPr>
        <p:spPr>
          <a:xfrm>
            <a:off x="2895600" y="50800"/>
            <a:ext cx="6248400" cy="708025"/>
          </a:xfrm>
          <a:solidFill>
            <a:schemeClr val="tx2"/>
          </a:solidFill>
        </p:spPr>
        <p:txBody>
          <a:bodyPr wrap="square" anchor="t">
            <a:spAutoFit/>
          </a:bodyPr>
          <a:lstStyle/>
          <a:p>
            <a:pPr eaLnBrk="1" hangingPunct="1"/>
            <a:r>
              <a:rPr lang="en-US" sz="4000" b="1" dirty="0" err="1" smtClean="0">
                <a:solidFill>
                  <a:srgbClr val="002A56"/>
                </a:solidFill>
                <a:effectLst/>
                <a:latin typeface="Arial" pitchFamily="34" charset="0"/>
                <a:ea typeface="SimSun" pitchFamily="2" charset="-122"/>
                <a:cs typeface="Arial" pitchFamily="34" charset="0"/>
              </a:rPr>
              <a:t>Biểu</a:t>
            </a:r>
            <a:r>
              <a:rPr lang="en-US" sz="4000" b="1" dirty="0" smtClean="0">
                <a:solidFill>
                  <a:srgbClr val="002A56"/>
                </a:solidFill>
                <a:effectLst/>
                <a:latin typeface="Arial" pitchFamily="34" charset="0"/>
                <a:ea typeface="SimSun" pitchFamily="2" charset="-122"/>
                <a:cs typeface="Arial" pitchFamily="34" charset="0"/>
              </a:rPr>
              <a:t> </a:t>
            </a:r>
            <a:r>
              <a:rPr lang="en-US" sz="4000" b="1" dirty="0" err="1" smtClean="0">
                <a:solidFill>
                  <a:srgbClr val="002A56"/>
                </a:solidFill>
                <a:effectLst/>
                <a:latin typeface="Arial" pitchFamily="34" charset="0"/>
                <a:ea typeface="SimSun" pitchFamily="2" charset="-122"/>
                <a:cs typeface="Arial" pitchFamily="34" charset="0"/>
              </a:rPr>
              <a:t>đồ</a:t>
            </a:r>
            <a:r>
              <a:rPr lang="en-US" sz="4000" b="1" dirty="0" smtClean="0">
                <a:solidFill>
                  <a:srgbClr val="002A56"/>
                </a:solidFill>
                <a:effectLst/>
                <a:latin typeface="Arial" pitchFamily="34" charset="0"/>
                <a:ea typeface="SimSun" pitchFamily="2" charset="-122"/>
                <a:cs typeface="Arial" pitchFamily="34" charset="0"/>
              </a:rPr>
              <a:t> </a:t>
            </a:r>
            <a:r>
              <a:rPr lang="en-US" sz="4000" b="1" dirty="0" err="1" smtClean="0">
                <a:solidFill>
                  <a:srgbClr val="002A56"/>
                </a:solidFill>
                <a:effectLst/>
                <a:latin typeface="Arial" pitchFamily="34" charset="0"/>
                <a:ea typeface="SimSun" pitchFamily="2" charset="-122"/>
                <a:cs typeface="Arial" pitchFamily="34" charset="0"/>
              </a:rPr>
              <a:t>sách</a:t>
            </a:r>
            <a:r>
              <a:rPr lang="en-US" sz="4000" b="1" dirty="0" smtClean="0">
                <a:solidFill>
                  <a:srgbClr val="002A56"/>
                </a:solidFill>
                <a:effectLst/>
                <a:latin typeface="Arial" pitchFamily="34" charset="0"/>
                <a:ea typeface="SimSun" pitchFamily="2" charset="-122"/>
                <a:cs typeface="Arial" pitchFamily="34" charset="0"/>
              </a:rPr>
              <a:t> Luca</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907"/>
                                        </p:tgtEl>
                                        <p:attrNameLst>
                                          <p:attrName>style.visibility</p:attrName>
                                        </p:attrNameLst>
                                      </p:cBhvr>
                                      <p:to>
                                        <p:strVal val="visible"/>
                                      </p:to>
                                    </p:set>
                                    <p:anim calcmode="lin" valueType="num">
                                      <p:cBhvr>
                                        <p:cTn id="7" dur="1000" fill="hold"/>
                                        <p:tgtEl>
                                          <p:spTgt spid="35907"/>
                                        </p:tgtEl>
                                        <p:attrNameLst>
                                          <p:attrName>ppt_w</p:attrName>
                                        </p:attrNameLst>
                                      </p:cBhvr>
                                      <p:tavLst>
                                        <p:tav tm="0">
                                          <p:val>
                                            <p:fltVal val="0"/>
                                          </p:val>
                                        </p:tav>
                                        <p:tav tm="100000">
                                          <p:val>
                                            <p:strVal val="#ppt_w"/>
                                          </p:val>
                                        </p:tav>
                                      </p:tavLst>
                                    </p:anim>
                                    <p:anim calcmode="lin" valueType="num">
                                      <p:cBhvr>
                                        <p:cTn id="8" dur="1000" fill="hold"/>
                                        <p:tgtEl>
                                          <p:spTgt spid="35907"/>
                                        </p:tgtEl>
                                        <p:attrNameLst>
                                          <p:attrName>ppt_h</p:attrName>
                                        </p:attrNameLst>
                                      </p:cBhvr>
                                      <p:tavLst>
                                        <p:tav tm="0">
                                          <p:val>
                                            <p:fltVal val="0"/>
                                          </p:val>
                                        </p:tav>
                                        <p:tav tm="100000">
                                          <p:val>
                                            <p:strVal val="#ppt_h"/>
                                          </p:val>
                                        </p:tav>
                                      </p:tavLst>
                                    </p:anim>
                                    <p:anim calcmode="lin" valueType="num">
                                      <p:cBhvr>
                                        <p:cTn id="9" dur="1000" fill="hold"/>
                                        <p:tgtEl>
                                          <p:spTgt spid="359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9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8534400"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a:solidFill>
                  <a:srgbClr val="FFFFFF"/>
                </a:solidFill>
                <a:cs typeface="Arial" pitchFamily="34" charset="0"/>
              </a:rPr>
              <a:t>93</a:t>
            </a:r>
          </a:p>
        </p:txBody>
      </p:sp>
      <p:grpSp>
        <p:nvGrpSpPr>
          <p:cNvPr id="2" name="Group 3"/>
          <p:cNvGrpSpPr>
            <a:grpSpLocks/>
          </p:cNvGrpSpPr>
          <p:nvPr/>
        </p:nvGrpSpPr>
        <p:grpSpPr bwMode="auto">
          <a:xfrm>
            <a:off x="0" y="795338"/>
            <a:ext cx="9144000" cy="6062662"/>
            <a:chOff x="0" y="0"/>
            <a:chExt cx="4525" cy="3531"/>
          </a:xfrm>
        </p:grpSpPr>
        <p:grpSp>
          <p:nvGrpSpPr>
            <p:cNvPr id="3" name="Group 4"/>
            <p:cNvGrpSpPr>
              <a:grpSpLocks/>
            </p:cNvGrpSpPr>
            <p:nvPr/>
          </p:nvGrpSpPr>
          <p:grpSpPr bwMode="auto">
            <a:xfrm>
              <a:off x="0" y="0"/>
              <a:ext cx="481" cy="864"/>
              <a:chOff x="0" y="0"/>
              <a:chExt cx="481" cy="864"/>
            </a:xfrm>
          </p:grpSpPr>
          <p:sp>
            <p:nvSpPr>
              <p:cNvPr id="87097" name="Rectangle 5"/>
              <p:cNvSpPr>
                <a:spLocks noChangeArrowheads="1"/>
              </p:cNvSpPr>
              <p:nvPr/>
            </p:nvSpPr>
            <p:spPr bwMode="auto">
              <a:xfrm>
                <a:off x="32" y="0"/>
                <a:ext cx="449" cy="864"/>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dirty="0">
                    <a:solidFill>
                      <a:srgbClr val="FFFFFF"/>
                    </a:solidFill>
                    <a:cs typeface="Arial" pitchFamily="34" charset="0"/>
                  </a:rPr>
                  <a:t> </a:t>
                </a:r>
              </a:p>
              <a:p>
                <a:pPr algn="ctr"/>
                <a:r>
                  <a:rPr lang="en-US" altLang="zh-CN" sz="2200" b="1" dirty="0">
                    <a:solidFill>
                      <a:srgbClr val="FFFFFF"/>
                    </a:solidFill>
                    <a:cs typeface="Arial" pitchFamily="34" charset="0"/>
                  </a:rPr>
                  <a:t>0</a:t>
                </a:r>
              </a:p>
              <a:p>
                <a:pPr algn="ctr"/>
                <a:r>
                  <a:rPr lang="en-US" altLang="zh-CN" dirty="0" err="1">
                    <a:solidFill>
                      <a:srgbClr val="FFFFFF"/>
                    </a:solidFill>
                    <a:cs typeface="Arial" pitchFamily="34" charset="0"/>
                  </a:rPr>
                  <a:t>Nói</a:t>
                </a:r>
                <a:r>
                  <a:rPr lang="en-US" altLang="zh-CN" dirty="0">
                    <a:solidFill>
                      <a:srgbClr val="FFFFFF"/>
                    </a:solidFill>
                    <a:cs typeface="Arial" pitchFamily="34" charset="0"/>
                  </a:rPr>
                  <a:t> </a:t>
                </a:r>
                <a:r>
                  <a:rPr lang="en-US" altLang="zh-CN" dirty="0" err="1">
                    <a:solidFill>
                      <a:srgbClr val="FFFFFF"/>
                    </a:solidFill>
                    <a:cs typeface="Arial" pitchFamily="34" charset="0"/>
                  </a:rPr>
                  <a:t>về</a:t>
                </a:r>
                <a:r>
                  <a:rPr lang="en-US" altLang="zh-CN" dirty="0">
                    <a:solidFill>
                      <a:srgbClr val="FFFFFF"/>
                    </a:solidFill>
                    <a:cs typeface="Arial" pitchFamily="34" charset="0"/>
                  </a:rPr>
                  <a:t> </a:t>
                </a:r>
                <a:r>
                  <a:rPr lang="en-US" altLang="zh-CN" dirty="0" err="1">
                    <a:solidFill>
                      <a:srgbClr val="FFFFFF"/>
                    </a:solidFill>
                    <a:cs typeface="Arial" pitchFamily="34" charset="0"/>
                  </a:rPr>
                  <a:t>vương</a:t>
                </a:r>
                <a:r>
                  <a:rPr lang="en-US" altLang="zh-CN" dirty="0">
                    <a:solidFill>
                      <a:srgbClr val="FFFFFF"/>
                    </a:solidFill>
                    <a:cs typeface="Arial" pitchFamily="34" charset="0"/>
                  </a:rPr>
                  <a:t> </a:t>
                </a:r>
                <a:r>
                  <a:rPr lang="en-US" altLang="zh-CN" sz="1400" dirty="0" err="1">
                    <a:solidFill>
                      <a:srgbClr val="FFFFFF"/>
                    </a:solidFill>
                    <a:cs typeface="Arial" pitchFamily="34" charset="0"/>
                  </a:rPr>
                  <a:t>quốc</a:t>
                </a:r>
                <a:endParaRPr lang="en-US" altLang="zh-CN" sz="1400" dirty="0">
                  <a:solidFill>
                    <a:srgbClr val="FFFFFF"/>
                  </a:solidFill>
                  <a:cs typeface="Arial" pitchFamily="34" charset="0"/>
                </a:endParaRPr>
              </a:p>
              <a:p>
                <a:pPr algn="ctr"/>
                <a:endParaRPr lang="en-US" altLang="zh-CN" sz="1100" dirty="0">
                  <a:solidFill>
                    <a:srgbClr val="FFFFFF"/>
                  </a:solidFill>
                  <a:cs typeface="Arial" pitchFamily="34" charset="0"/>
                </a:endParaRPr>
              </a:p>
            </p:txBody>
          </p:sp>
          <p:sp>
            <p:nvSpPr>
              <p:cNvPr id="87098" name="Rectangle 6"/>
              <p:cNvSpPr>
                <a:spLocks noChangeArrowheads="1"/>
              </p:cNvSpPr>
              <p:nvPr/>
            </p:nvSpPr>
            <p:spPr bwMode="auto">
              <a:xfrm>
                <a:off x="0" y="0"/>
                <a:ext cx="456"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4" name="Group 7"/>
            <p:cNvGrpSpPr>
              <a:grpSpLocks/>
            </p:cNvGrpSpPr>
            <p:nvPr/>
          </p:nvGrpSpPr>
          <p:grpSpPr bwMode="auto">
            <a:xfrm>
              <a:off x="456" y="0"/>
              <a:ext cx="385" cy="864"/>
              <a:chOff x="456" y="0"/>
              <a:chExt cx="385" cy="864"/>
            </a:xfrm>
          </p:grpSpPr>
          <p:sp>
            <p:nvSpPr>
              <p:cNvPr id="87095" name="Rectangle 8"/>
              <p:cNvSpPr>
                <a:spLocks noChangeArrowheads="1"/>
              </p:cNvSpPr>
              <p:nvPr/>
            </p:nvSpPr>
            <p:spPr bwMode="auto">
              <a:xfrm>
                <a:off x="488" y="0"/>
                <a:ext cx="321" cy="864"/>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1</a:t>
                </a:r>
              </a:p>
              <a:p>
                <a:pPr algn="ctr"/>
                <a:endParaRPr lang="en-US" altLang="zh-CN" sz="2200" b="1">
                  <a:solidFill>
                    <a:srgbClr val="FFFFFF"/>
                  </a:solidFill>
                  <a:cs typeface="Arial" pitchFamily="34" charset="0"/>
                </a:endParaRPr>
              </a:p>
            </p:txBody>
          </p:sp>
          <p:sp>
            <p:nvSpPr>
              <p:cNvPr id="87096" name="Rectangle 9"/>
              <p:cNvSpPr>
                <a:spLocks noChangeArrowheads="1"/>
              </p:cNvSpPr>
              <p:nvPr/>
            </p:nvSpPr>
            <p:spPr bwMode="auto">
              <a:xfrm>
                <a:off x="456" y="0"/>
                <a:ext cx="385"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5" name="Group 10"/>
            <p:cNvGrpSpPr>
              <a:grpSpLocks/>
            </p:cNvGrpSpPr>
            <p:nvPr/>
          </p:nvGrpSpPr>
          <p:grpSpPr bwMode="auto">
            <a:xfrm>
              <a:off x="841" y="0"/>
              <a:ext cx="420" cy="864"/>
              <a:chOff x="841" y="0"/>
              <a:chExt cx="420" cy="864"/>
            </a:xfrm>
          </p:grpSpPr>
          <p:sp>
            <p:nvSpPr>
              <p:cNvPr id="87093" name="Rectangle 11"/>
              <p:cNvSpPr>
                <a:spLocks noChangeArrowheads="1"/>
              </p:cNvSpPr>
              <p:nvPr/>
            </p:nvSpPr>
            <p:spPr bwMode="auto">
              <a:xfrm>
                <a:off x="873" y="0"/>
                <a:ext cx="356" cy="864"/>
              </a:xfrm>
              <a:prstGeom prst="rect">
                <a:avLst/>
              </a:prstGeom>
              <a:noFill/>
              <a:ln w="12700" cap="sq">
                <a:solidFill>
                  <a:schemeClr val="tx1"/>
                </a:solidFill>
                <a:miter lim="800000"/>
                <a:headEnd type="none" w="sm" len="sm"/>
                <a:tailEnd type="none" w="sm" len="sm"/>
              </a:ln>
            </p:spPr>
            <p:txBody>
              <a:bodyP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0</a:t>
                </a:r>
              </a:p>
              <a:p>
                <a:pPr indent="50800" algn="ctr"/>
                <a:endParaRPr lang="en-US" altLang="zh-CN" sz="2200" b="1">
                  <a:solidFill>
                    <a:srgbClr val="FFFFFF"/>
                  </a:solidFill>
                  <a:cs typeface="Arial" pitchFamily="34" charset="0"/>
                </a:endParaRPr>
              </a:p>
            </p:txBody>
          </p:sp>
          <p:sp>
            <p:nvSpPr>
              <p:cNvPr id="87094" name="Rectangle 12"/>
              <p:cNvSpPr>
                <a:spLocks noChangeArrowheads="1"/>
              </p:cNvSpPr>
              <p:nvPr/>
            </p:nvSpPr>
            <p:spPr bwMode="auto">
              <a:xfrm>
                <a:off x="841" y="0"/>
                <a:ext cx="420"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6" name="Group 13"/>
            <p:cNvGrpSpPr>
              <a:grpSpLocks/>
            </p:cNvGrpSpPr>
            <p:nvPr/>
          </p:nvGrpSpPr>
          <p:grpSpPr bwMode="auto">
            <a:xfrm>
              <a:off x="1261" y="0"/>
              <a:ext cx="385" cy="864"/>
              <a:chOff x="1261" y="0"/>
              <a:chExt cx="385" cy="864"/>
            </a:xfrm>
          </p:grpSpPr>
          <p:sp>
            <p:nvSpPr>
              <p:cNvPr id="87091" name="Rectangle 14"/>
              <p:cNvSpPr>
                <a:spLocks noChangeArrowheads="1"/>
              </p:cNvSpPr>
              <p:nvPr/>
            </p:nvSpPr>
            <p:spPr bwMode="auto">
              <a:xfrm>
                <a:off x="1293" y="0"/>
                <a:ext cx="321" cy="864"/>
              </a:xfrm>
              <a:prstGeom prst="rect">
                <a:avLst/>
              </a:prstGeom>
              <a:noFill/>
              <a:ln w="12700" cap="sq">
                <a:solidFill>
                  <a:schemeClr val="tx1"/>
                </a:solidFill>
                <a:miter lim="800000"/>
                <a:headEnd type="none" w="sm" len="sm"/>
                <a:tailEnd type="none" w="sm" len="sm"/>
              </a:ln>
            </p:spPr>
            <p:txBody>
              <a:bodyP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8</a:t>
                </a:r>
              </a:p>
              <a:p>
                <a:pPr indent="50800" algn="ctr"/>
                <a:endParaRPr lang="en-US" altLang="zh-CN" sz="2200" b="1">
                  <a:solidFill>
                    <a:srgbClr val="FFFFFF"/>
                  </a:solidFill>
                  <a:cs typeface="Arial" pitchFamily="34" charset="0"/>
                </a:endParaRPr>
              </a:p>
            </p:txBody>
          </p:sp>
          <p:sp>
            <p:nvSpPr>
              <p:cNvPr id="87092" name="Rectangle 15"/>
              <p:cNvSpPr>
                <a:spLocks noChangeArrowheads="1"/>
              </p:cNvSpPr>
              <p:nvPr/>
            </p:nvSpPr>
            <p:spPr bwMode="auto">
              <a:xfrm>
                <a:off x="1261" y="0"/>
                <a:ext cx="385"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7" name="Group 16"/>
            <p:cNvGrpSpPr>
              <a:grpSpLocks/>
            </p:cNvGrpSpPr>
            <p:nvPr/>
          </p:nvGrpSpPr>
          <p:grpSpPr bwMode="auto">
            <a:xfrm>
              <a:off x="1646" y="0"/>
              <a:ext cx="492" cy="864"/>
              <a:chOff x="1646" y="0"/>
              <a:chExt cx="492" cy="864"/>
            </a:xfrm>
          </p:grpSpPr>
          <p:sp>
            <p:nvSpPr>
              <p:cNvPr id="87089" name="Rectangle 17"/>
              <p:cNvSpPr>
                <a:spLocks noChangeArrowheads="1"/>
              </p:cNvSpPr>
              <p:nvPr/>
            </p:nvSpPr>
            <p:spPr bwMode="auto">
              <a:xfrm>
                <a:off x="1678" y="0"/>
                <a:ext cx="428" cy="864"/>
              </a:xfrm>
              <a:prstGeom prst="rect">
                <a:avLst/>
              </a:prstGeom>
              <a:noFill/>
              <a:ln w="12700" cap="sq">
                <a:solidFill>
                  <a:schemeClr val="tx1"/>
                </a:solidFill>
                <a:miter lim="800000"/>
                <a:headEnd type="none" w="sm" len="sm"/>
                <a:tailEnd type="none" w="sm" len="sm"/>
              </a:ln>
            </p:spPr>
            <p:txBody>
              <a:bodyP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25</a:t>
                </a:r>
              </a:p>
              <a:p>
                <a:pPr indent="50800" algn="ctr"/>
                <a:r>
                  <a:rPr lang="en-US" altLang="zh-CN" sz="2200" b="1">
                    <a:solidFill>
                      <a:srgbClr val="FFFFFF"/>
                    </a:solidFill>
                    <a:cs typeface="Arial" pitchFamily="34" charset="0"/>
                  </a:rPr>
                  <a:t> </a:t>
                </a:r>
              </a:p>
              <a:p>
                <a:pPr indent="50800" algn="ctr"/>
                <a:endParaRPr lang="en-US" altLang="zh-CN" sz="2200" b="1">
                  <a:solidFill>
                    <a:srgbClr val="FFFFFF"/>
                  </a:solidFill>
                  <a:cs typeface="Arial" pitchFamily="34" charset="0"/>
                </a:endParaRPr>
              </a:p>
            </p:txBody>
          </p:sp>
          <p:sp>
            <p:nvSpPr>
              <p:cNvPr id="87090" name="Rectangle 18"/>
              <p:cNvSpPr>
                <a:spLocks noChangeArrowheads="1"/>
              </p:cNvSpPr>
              <p:nvPr/>
            </p:nvSpPr>
            <p:spPr bwMode="auto">
              <a:xfrm>
                <a:off x="1646" y="0"/>
                <a:ext cx="492"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8" name="Group 19"/>
            <p:cNvGrpSpPr>
              <a:grpSpLocks/>
            </p:cNvGrpSpPr>
            <p:nvPr/>
          </p:nvGrpSpPr>
          <p:grpSpPr bwMode="auto">
            <a:xfrm>
              <a:off x="2138" y="0"/>
              <a:ext cx="456" cy="864"/>
              <a:chOff x="2138" y="0"/>
              <a:chExt cx="456" cy="864"/>
            </a:xfrm>
          </p:grpSpPr>
          <p:sp>
            <p:nvSpPr>
              <p:cNvPr id="87087" name="Rectangle 20"/>
              <p:cNvSpPr>
                <a:spLocks noChangeArrowheads="1"/>
              </p:cNvSpPr>
              <p:nvPr/>
            </p:nvSpPr>
            <p:spPr bwMode="auto">
              <a:xfrm>
                <a:off x="2170" y="0"/>
                <a:ext cx="392" cy="864"/>
              </a:xfrm>
              <a:prstGeom prst="rect">
                <a:avLst/>
              </a:prstGeom>
              <a:noFill/>
              <a:ln w="12700" cap="sq">
                <a:solidFill>
                  <a:schemeClr val="tx1"/>
                </a:solidFill>
                <a:miter lim="800000"/>
                <a:headEnd type="none" w="sm" len="sm"/>
                <a:tailEnd type="none" w="sm" len="sm"/>
              </a:ln>
            </p:spPr>
            <p:txBody>
              <a:bodyP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2</a:t>
                </a:r>
              </a:p>
              <a:p>
                <a:pPr indent="50800" algn="ctr"/>
                <a:r>
                  <a:rPr lang="en-US" altLang="zh-CN" sz="2200" b="1">
                    <a:solidFill>
                      <a:srgbClr val="FFFFFF"/>
                    </a:solidFill>
                    <a:cs typeface="Arial" pitchFamily="34" charset="0"/>
                  </a:rPr>
                  <a:t> </a:t>
                </a:r>
              </a:p>
              <a:p>
                <a:pPr indent="50800" algn="ctr"/>
                <a:endParaRPr lang="en-US" altLang="zh-CN" sz="2200" b="1">
                  <a:solidFill>
                    <a:srgbClr val="FFFFFF"/>
                  </a:solidFill>
                  <a:cs typeface="Arial" pitchFamily="34" charset="0"/>
                </a:endParaRPr>
              </a:p>
            </p:txBody>
          </p:sp>
          <p:sp>
            <p:nvSpPr>
              <p:cNvPr id="87088" name="Rectangle 21"/>
              <p:cNvSpPr>
                <a:spLocks noChangeArrowheads="1"/>
              </p:cNvSpPr>
              <p:nvPr/>
            </p:nvSpPr>
            <p:spPr bwMode="auto">
              <a:xfrm>
                <a:off x="2138" y="0"/>
                <a:ext cx="456"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9" name="Group 22"/>
            <p:cNvGrpSpPr>
              <a:grpSpLocks/>
            </p:cNvGrpSpPr>
            <p:nvPr/>
          </p:nvGrpSpPr>
          <p:grpSpPr bwMode="auto">
            <a:xfrm>
              <a:off x="2594" y="0"/>
              <a:ext cx="385" cy="864"/>
              <a:chOff x="2594" y="0"/>
              <a:chExt cx="385" cy="864"/>
            </a:xfrm>
          </p:grpSpPr>
          <p:sp>
            <p:nvSpPr>
              <p:cNvPr id="87085" name="Rectangle 23"/>
              <p:cNvSpPr>
                <a:spLocks noChangeArrowheads="1"/>
              </p:cNvSpPr>
              <p:nvPr/>
            </p:nvSpPr>
            <p:spPr bwMode="auto">
              <a:xfrm>
                <a:off x="2626" y="0"/>
                <a:ext cx="321" cy="864"/>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4</a:t>
                </a:r>
              </a:p>
              <a:p>
                <a:pPr algn="ctr"/>
                <a:endParaRPr lang="en-US" altLang="zh-CN" sz="2200" b="1">
                  <a:solidFill>
                    <a:srgbClr val="FFFFFF"/>
                  </a:solidFill>
                  <a:cs typeface="Arial" pitchFamily="34" charset="0"/>
                </a:endParaRPr>
              </a:p>
            </p:txBody>
          </p:sp>
          <p:sp>
            <p:nvSpPr>
              <p:cNvPr id="87086" name="Rectangle 24"/>
              <p:cNvSpPr>
                <a:spLocks noChangeArrowheads="1"/>
              </p:cNvSpPr>
              <p:nvPr/>
            </p:nvSpPr>
            <p:spPr bwMode="auto">
              <a:xfrm>
                <a:off x="2594" y="0"/>
                <a:ext cx="385"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0" name="Group 25"/>
            <p:cNvGrpSpPr>
              <a:grpSpLocks/>
            </p:cNvGrpSpPr>
            <p:nvPr/>
          </p:nvGrpSpPr>
          <p:grpSpPr bwMode="auto">
            <a:xfrm>
              <a:off x="2979" y="0"/>
              <a:ext cx="456" cy="864"/>
              <a:chOff x="2979" y="0"/>
              <a:chExt cx="456" cy="864"/>
            </a:xfrm>
          </p:grpSpPr>
          <p:sp>
            <p:nvSpPr>
              <p:cNvPr id="87083" name="Rectangle 26"/>
              <p:cNvSpPr>
                <a:spLocks noChangeArrowheads="1"/>
              </p:cNvSpPr>
              <p:nvPr/>
            </p:nvSpPr>
            <p:spPr bwMode="auto">
              <a:xfrm>
                <a:off x="3011" y="0"/>
                <a:ext cx="392" cy="864"/>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2</a:t>
                </a:r>
              </a:p>
              <a:p>
                <a:pPr algn="ctr"/>
                <a:endParaRPr lang="en-US" altLang="zh-CN" sz="2200" b="1">
                  <a:solidFill>
                    <a:srgbClr val="FFFFFF"/>
                  </a:solidFill>
                  <a:cs typeface="Arial" pitchFamily="34" charset="0"/>
                </a:endParaRPr>
              </a:p>
            </p:txBody>
          </p:sp>
          <p:sp>
            <p:nvSpPr>
              <p:cNvPr id="87084" name="Rectangle 27"/>
              <p:cNvSpPr>
                <a:spLocks noChangeArrowheads="1"/>
              </p:cNvSpPr>
              <p:nvPr/>
            </p:nvSpPr>
            <p:spPr bwMode="auto">
              <a:xfrm>
                <a:off x="2979" y="0"/>
                <a:ext cx="456"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1" name="Group 28"/>
            <p:cNvGrpSpPr>
              <a:grpSpLocks/>
            </p:cNvGrpSpPr>
            <p:nvPr/>
          </p:nvGrpSpPr>
          <p:grpSpPr bwMode="auto">
            <a:xfrm>
              <a:off x="3435" y="0"/>
              <a:ext cx="556" cy="864"/>
              <a:chOff x="3435" y="0"/>
              <a:chExt cx="556" cy="864"/>
            </a:xfrm>
          </p:grpSpPr>
          <p:sp>
            <p:nvSpPr>
              <p:cNvPr id="87081" name="Rectangle 29"/>
              <p:cNvSpPr>
                <a:spLocks noChangeArrowheads="1"/>
              </p:cNvSpPr>
              <p:nvPr/>
            </p:nvSpPr>
            <p:spPr bwMode="auto">
              <a:xfrm>
                <a:off x="3467" y="0"/>
                <a:ext cx="492" cy="864"/>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0</a:t>
                </a:r>
              </a:p>
              <a:p>
                <a:pPr algn="ctr"/>
                <a:endParaRPr lang="en-US" altLang="zh-CN" sz="2200" b="1">
                  <a:solidFill>
                    <a:srgbClr val="FFFFFF"/>
                  </a:solidFill>
                  <a:cs typeface="Arial" pitchFamily="34" charset="0"/>
                </a:endParaRPr>
              </a:p>
            </p:txBody>
          </p:sp>
          <p:sp>
            <p:nvSpPr>
              <p:cNvPr id="87082" name="Rectangle 30"/>
              <p:cNvSpPr>
                <a:spLocks noChangeArrowheads="1"/>
              </p:cNvSpPr>
              <p:nvPr/>
            </p:nvSpPr>
            <p:spPr bwMode="auto">
              <a:xfrm>
                <a:off x="3435" y="0"/>
                <a:ext cx="556"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2" name="Group 31"/>
            <p:cNvGrpSpPr>
              <a:grpSpLocks/>
            </p:cNvGrpSpPr>
            <p:nvPr/>
          </p:nvGrpSpPr>
          <p:grpSpPr bwMode="auto">
            <a:xfrm>
              <a:off x="3991" y="0"/>
              <a:ext cx="534" cy="864"/>
              <a:chOff x="3991" y="0"/>
              <a:chExt cx="534" cy="864"/>
            </a:xfrm>
          </p:grpSpPr>
          <p:sp>
            <p:nvSpPr>
              <p:cNvPr id="87079" name="Rectangle 32"/>
              <p:cNvSpPr>
                <a:spLocks noChangeArrowheads="1"/>
              </p:cNvSpPr>
              <p:nvPr/>
            </p:nvSpPr>
            <p:spPr bwMode="auto">
              <a:xfrm>
                <a:off x="4023" y="0"/>
                <a:ext cx="470" cy="864"/>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0</a:t>
                </a:r>
              </a:p>
              <a:p>
                <a:pPr algn="ctr"/>
                <a:endParaRPr lang="en-US" altLang="zh-CN" sz="2200" b="1">
                  <a:solidFill>
                    <a:srgbClr val="FFFFFF"/>
                  </a:solidFill>
                  <a:cs typeface="Arial" pitchFamily="34" charset="0"/>
                </a:endParaRPr>
              </a:p>
            </p:txBody>
          </p:sp>
          <p:sp>
            <p:nvSpPr>
              <p:cNvPr id="87080" name="Rectangle 33"/>
              <p:cNvSpPr>
                <a:spLocks noChangeArrowheads="1"/>
              </p:cNvSpPr>
              <p:nvPr/>
            </p:nvSpPr>
            <p:spPr bwMode="auto">
              <a:xfrm>
                <a:off x="3991" y="0"/>
                <a:ext cx="534" cy="864"/>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3" name="Group 34"/>
            <p:cNvGrpSpPr>
              <a:grpSpLocks/>
            </p:cNvGrpSpPr>
            <p:nvPr/>
          </p:nvGrpSpPr>
          <p:grpSpPr bwMode="auto">
            <a:xfrm>
              <a:off x="0" y="864"/>
              <a:ext cx="841" cy="691"/>
              <a:chOff x="0" y="864"/>
              <a:chExt cx="841" cy="691"/>
            </a:xfrm>
          </p:grpSpPr>
          <p:sp>
            <p:nvSpPr>
              <p:cNvPr id="87077" name="Rectangle 35"/>
              <p:cNvSpPr>
                <a:spLocks noChangeArrowheads="1"/>
              </p:cNvSpPr>
              <p:nvPr/>
            </p:nvSpPr>
            <p:spPr bwMode="auto">
              <a:xfrm>
                <a:off x="32" y="864"/>
                <a:ext cx="777" cy="691"/>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30 năm</a:t>
                </a:r>
              </a:p>
              <a:p>
                <a:pPr algn="ctr"/>
                <a:endParaRPr lang="en-US" altLang="zh-CN" sz="2200" b="1">
                  <a:solidFill>
                    <a:srgbClr val="FFFFFF"/>
                  </a:solidFill>
                  <a:cs typeface="Arial" pitchFamily="34" charset="0"/>
                </a:endParaRPr>
              </a:p>
            </p:txBody>
          </p:sp>
          <p:sp>
            <p:nvSpPr>
              <p:cNvPr id="87078" name="Rectangle 36"/>
              <p:cNvSpPr>
                <a:spLocks noChangeArrowheads="1"/>
              </p:cNvSpPr>
              <p:nvPr/>
            </p:nvSpPr>
            <p:spPr bwMode="auto">
              <a:xfrm>
                <a:off x="0" y="864"/>
                <a:ext cx="841" cy="691"/>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4" name="Group 37"/>
            <p:cNvGrpSpPr>
              <a:grpSpLocks/>
            </p:cNvGrpSpPr>
            <p:nvPr/>
          </p:nvGrpSpPr>
          <p:grpSpPr bwMode="auto">
            <a:xfrm>
              <a:off x="841" y="864"/>
              <a:ext cx="805" cy="691"/>
              <a:chOff x="841" y="864"/>
              <a:chExt cx="805" cy="691"/>
            </a:xfrm>
          </p:grpSpPr>
          <p:sp>
            <p:nvSpPr>
              <p:cNvPr id="87075" name="Rectangle 38"/>
              <p:cNvSpPr>
                <a:spLocks noChangeArrowheads="1"/>
              </p:cNvSpPr>
              <p:nvPr/>
            </p:nvSpPr>
            <p:spPr bwMode="auto">
              <a:xfrm>
                <a:off x="873" y="864"/>
                <a:ext cx="741" cy="691"/>
              </a:xfrm>
              <a:prstGeom prst="rect">
                <a:avLst/>
              </a:prstGeom>
              <a:noFill/>
              <a:ln w="12700" cap="sq">
                <a:solidFill>
                  <a:schemeClr val="tx1"/>
                </a:solidFill>
                <a:miter lim="800000"/>
                <a:headEnd type="none" w="sm" len="sm"/>
                <a:tailEnd type="none" w="sm" len="sm"/>
              </a:ln>
            </p:spPr>
            <p:txBody>
              <a:bodyP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3 năm</a:t>
                </a:r>
              </a:p>
              <a:p>
                <a:pPr indent="50800" algn="ctr"/>
                <a:endParaRPr lang="en-US" altLang="zh-CN" sz="2200" b="1">
                  <a:solidFill>
                    <a:srgbClr val="FFFFFF"/>
                  </a:solidFill>
                  <a:cs typeface="Arial" pitchFamily="34" charset="0"/>
                </a:endParaRPr>
              </a:p>
            </p:txBody>
          </p:sp>
          <p:sp>
            <p:nvSpPr>
              <p:cNvPr id="87076" name="Rectangle 39"/>
              <p:cNvSpPr>
                <a:spLocks noChangeArrowheads="1"/>
              </p:cNvSpPr>
              <p:nvPr/>
            </p:nvSpPr>
            <p:spPr bwMode="auto">
              <a:xfrm>
                <a:off x="841" y="864"/>
                <a:ext cx="805" cy="691"/>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5" name="Group 40"/>
            <p:cNvGrpSpPr>
              <a:grpSpLocks/>
            </p:cNvGrpSpPr>
            <p:nvPr/>
          </p:nvGrpSpPr>
          <p:grpSpPr bwMode="auto">
            <a:xfrm>
              <a:off x="1646" y="864"/>
              <a:ext cx="510" cy="691"/>
              <a:chOff x="1646" y="864"/>
              <a:chExt cx="510" cy="691"/>
            </a:xfrm>
          </p:grpSpPr>
          <p:sp>
            <p:nvSpPr>
              <p:cNvPr id="87073" name="Rectangle 41"/>
              <p:cNvSpPr>
                <a:spLocks noChangeArrowheads="1"/>
              </p:cNvSpPr>
              <p:nvPr/>
            </p:nvSpPr>
            <p:spPr bwMode="auto">
              <a:xfrm>
                <a:off x="1678" y="864"/>
                <a:ext cx="478" cy="691"/>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1600" b="1">
                    <a:solidFill>
                      <a:srgbClr val="FFFFFF"/>
                    </a:solidFill>
                    <a:cs typeface="Arial" pitchFamily="34" charset="0"/>
                  </a:rPr>
                  <a:t>3-4 tháng</a:t>
                </a:r>
              </a:p>
              <a:p>
                <a:pPr algn="ctr"/>
                <a:endParaRPr lang="en-US" altLang="zh-CN" sz="2200" b="1">
                  <a:solidFill>
                    <a:srgbClr val="FFFFFF"/>
                  </a:solidFill>
                  <a:cs typeface="Arial" pitchFamily="34" charset="0"/>
                </a:endParaRPr>
              </a:p>
            </p:txBody>
          </p:sp>
          <p:sp>
            <p:nvSpPr>
              <p:cNvPr id="87074" name="Rectangle 42"/>
              <p:cNvSpPr>
                <a:spLocks noChangeArrowheads="1"/>
              </p:cNvSpPr>
              <p:nvPr/>
            </p:nvSpPr>
            <p:spPr bwMode="auto">
              <a:xfrm>
                <a:off x="1646" y="864"/>
                <a:ext cx="492" cy="691"/>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6" name="Group 43"/>
            <p:cNvGrpSpPr>
              <a:grpSpLocks/>
            </p:cNvGrpSpPr>
            <p:nvPr/>
          </p:nvGrpSpPr>
          <p:grpSpPr bwMode="auto">
            <a:xfrm>
              <a:off x="2138" y="864"/>
              <a:ext cx="2387" cy="691"/>
              <a:chOff x="2138" y="864"/>
              <a:chExt cx="2387" cy="691"/>
            </a:xfrm>
          </p:grpSpPr>
          <p:sp>
            <p:nvSpPr>
              <p:cNvPr id="87071" name="Rectangle 44"/>
              <p:cNvSpPr>
                <a:spLocks noChangeArrowheads="1"/>
              </p:cNvSpPr>
              <p:nvPr/>
            </p:nvSpPr>
            <p:spPr bwMode="auto">
              <a:xfrm>
                <a:off x="2170" y="864"/>
                <a:ext cx="2323" cy="691"/>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8 ngày</a:t>
                </a:r>
              </a:p>
              <a:p>
                <a:pPr algn="ctr"/>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 </a:t>
                </a:r>
              </a:p>
              <a:p>
                <a:pPr algn="ctr"/>
                <a:endParaRPr lang="en-US" altLang="zh-CN" sz="2200" b="1">
                  <a:solidFill>
                    <a:srgbClr val="FFFFFF"/>
                  </a:solidFill>
                  <a:cs typeface="Arial" pitchFamily="34" charset="0"/>
                </a:endParaRPr>
              </a:p>
            </p:txBody>
          </p:sp>
          <p:sp>
            <p:nvSpPr>
              <p:cNvPr id="87072" name="Rectangle 45"/>
              <p:cNvSpPr>
                <a:spLocks noChangeArrowheads="1"/>
              </p:cNvSpPr>
              <p:nvPr/>
            </p:nvSpPr>
            <p:spPr bwMode="auto">
              <a:xfrm>
                <a:off x="2138" y="864"/>
                <a:ext cx="2387" cy="691"/>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7" name="Group 46"/>
            <p:cNvGrpSpPr>
              <a:grpSpLocks/>
            </p:cNvGrpSpPr>
            <p:nvPr/>
          </p:nvGrpSpPr>
          <p:grpSpPr bwMode="auto">
            <a:xfrm>
              <a:off x="0" y="1555"/>
              <a:ext cx="1646" cy="595"/>
              <a:chOff x="0" y="1555"/>
              <a:chExt cx="1646" cy="595"/>
            </a:xfrm>
          </p:grpSpPr>
          <p:sp>
            <p:nvSpPr>
              <p:cNvPr id="87069" name="Rectangle 47"/>
              <p:cNvSpPr>
                <a:spLocks noChangeArrowheads="1"/>
              </p:cNvSpPr>
              <p:nvPr/>
            </p:nvSpPr>
            <p:spPr bwMode="auto">
              <a:xfrm>
                <a:off x="32" y="1555"/>
                <a:ext cx="1582" cy="595"/>
              </a:xfrm>
              <a:prstGeom prst="rect">
                <a:avLst/>
              </a:prstGeom>
              <a:noFill/>
              <a:ln w="12700" cap="sq">
                <a:solidFill>
                  <a:schemeClr val="tx1"/>
                </a:solidFill>
                <a:miter lim="800000"/>
                <a:headEnd type="none" w="sm" len="sm"/>
                <a:tailEnd type="none" w="sm" len="sm"/>
              </a:ln>
            </p:spPr>
            <p:txBody>
              <a:bodyPr/>
              <a:lstStyle/>
              <a:p>
                <a:pPr indent="50800" algn="ctr" eaLnBrk="1" hangingPunct="1"/>
                <a:r>
                  <a:rPr lang="en-US" altLang="zh-CN" sz="2200" b="1">
                    <a:solidFill>
                      <a:srgbClr val="FFFFFF"/>
                    </a:solidFill>
                    <a:cs typeface="Arial" pitchFamily="34" charset="0"/>
                  </a:rPr>
                  <a:t> </a:t>
                </a:r>
              </a:p>
              <a:p>
                <a:pPr indent="50800" algn="ctr"/>
                <a:r>
                  <a:rPr lang="en-US" altLang="zh-CN" sz="2200" b="1">
                    <a:solidFill>
                      <a:srgbClr val="FFFFFF"/>
                    </a:solidFill>
                    <a:cs typeface="Arial" pitchFamily="34" charset="0"/>
                  </a:rPr>
                  <a:t>Chủ yếu làm Phép lạ</a:t>
                </a:r>
              </a:p>
              <a:p>
                <a:pPr indent="50800" algn="ctr"/>
                <a:endParaRPr lang="en-US" altLang="zh-CN" sz="2200" b="1">
                  <a:solidFill>
                    <a:srgbClr val="FFFFFF"/>
                  </a:solidFill>
                  <a:cs typeface="Arial" pitchFamily="34" charset="0"/>
                </a:endParaRPr>
              </a:p>
            </p:txBody>
          </p:sp>
          <p:sp>
            <p:nvSpPr>
              <p:cNvPr id="87070" name="Rectangle 48"/>
              <p:cNvSpPr>
                <a:spLocks noChangeArrowheads="1"/>
              </p:cNvSpPr>
              <p:nvPr/>
            </p:nvSpPr>
            <p:spPr bwMode="auto">
              <a:xfrm>
                <a:off x="0" y="1555"/>
                <a:ext cx="1646" cy="595"/>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8" name="Group 49"/>
            <p:cNvGrpSpPr>
              <a:grpSpLocks/>
            </p:cNvGrpSpPr>
            <p:nvPr/>
          </p:nvGrpSpPr>
          <p:grpSpPr bwMode="auto">
            <a:xfrm>
              <a:off x="1646" y="1555"/>
              <a:ext cx="2879" cy="595"/>
              <a:chOff x="1646" y="1555"/>
              <a:chExt cx="2879" cy="595"/>
            </a:xfrm>
          </p:grpSpPr>
          <p:sp>
            <p:nvSpPr>
              <p:cNvPr id="87067" name="Rectangle 50"/>
              <p:cNvSpPr>
                <a:spLocks noChangeArrowheads="1"/>
              </p:cNvSpPr>
              <p:nvPr/>
            </p:nvSpPr>
            <p:spPr bwMode="auto">
              <a:xfrm>
                <a:off x="1678" y="1555"/>
                <a:ext cx="2815" cy="595"/>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Chủ yếu Dạy dỗ</a:t>
                </a:r>
              </a:p>
              <a:p>
                <a:pPr algn="ctr"/>
                <a:r>
                  <a:rPr lang="en-US" altLang="zh-CN" sz="2200" b="1">
                    <a:solidFill>
                      <a:srgbClr val="FFFFFF"/>
                    </a:solidFill>
                    <a:cs typeface="Arial" pitchFamily="34" charset="0"/>
                  </a:rPr>
                  <a:t> </a:t>
                </a:r>
              </a:p>
              <a:p>
                <a:pPr algn="ctr"/>
                <a:endParaRPr lang="en-US" altLang="zh-CN" sz="2200" b="1">
                  <a:solidFill>
                    <a:srgbClr val="FFFFFF"/>
                  </a:solidFill>
                  <a:cs typeface="Arial" pitchFamily="34" charset="0"/>
                </a:endParaRPr>
              </a:p>
            </p:txBody>
          </p:sp>
          <p:sp>
            <p:nvSpPr>
              <p:cNvPr id="87068" name="Rectangle 51"/>
              <p:cNvSpPr>
                <a:spLocks noChangeArrowheads="1"/>
              </p:cNvSpPr>
              <p:nvPr/>
            </p:nvSpPr>
            <p:spPr bwMode="auto">
              <a:xfrm>
                <a:off x="1646" y="1555"/>
                <a:ext cx="2879" cy="595"/>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19" name="Group 52"/>
            <p:cNvGrpSpPr>
              <a:grpSpLocks/>
            </p:cNvGrpSpPr>
            <p:nvPr/>
          </p:nvGrpSpPr>
          <p:grpSpPr bwMode="auto">
            <a:xfrm>
              <a:off x="0" y="2150"/>
              <a:ext cx="4525" cy="633"/>
              <a:chOff x="0" y="2150"/>
              <a:chExt cx="4525" cy="633"/>
            </a:xfrm>
          </p:grpSpPr>
          <p:sp>
            <p:nvSpPr>
              <p:cNvPr id="87065" name="Rectangle 53"/>
              <p:cNvSpPr>
                <a:spLocks noChangeArrowheads="1"/>
              </p:cNvSpPr>
              <p:nvPr/>
            </p:nvSpPr>
            <p:spPr bwMode="auto">
              <a:xfrm>
                <a:off x="32" y="2150"/>
                <a:ext cx="4461" cy="633"/>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Sêsarê</a:t>
                </a:r>
              </a:p>
              <a:p>
                <a:pPr algn="ctr"/>
                <a:r>
                  <a:rPr lang="en-US" altLang="zh-CN" sz="2200" b="1">
                    <a:solidFill>
                      <a:srgbClr val="FFFFFF"/>
                    </a:solidFill>
                    <a:cs typeface="Arial" pitchFamily="34" charset="0"/>
                  </a:rPr>
                  <a:t> </a:t>
                </a:r>
              </a:p>
              <a:p>
                <a:pPr algn="ctr"/>
                <a:endParaRPr lang="en-US" altLang="zh-CN" sz="2200" b="1">
                  <a:solidFill>
                    <a:srgbClr val="FFFFFF"/>
                  </a:solidFill>
                  <a:cs typeface="Arial" pitchFamily="34" charset="0"/>
                </a:endParaRPr>
              </a:p>
            </p:txBody>
          </p:sp>
          <p:sp>
            <p:nvSpPr>
              <p:cNvPr id="87066" name="Rectangle 54"/>
              <p:cNvSpPr>
                <a:spLocks noChangeArrowheads="1"/>
              </p:cNvSpPr>
              <p:nvPr/>
            </p:nvSpPr>
            <p:spPr bwMode="auto">
              <a:xfrm>
                <a:off x="0" y="2150"/>
                <a:ext cx="4525" cy="633"/>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nvGrpSpPr>
            <p:cNvPr id="20" name="Group 55"/>
            <p:cNvGrpSpPr>
              <a:grpSpLocks/>
            </p:cNvGrpSpPr>
            <p:nvPr/>
          </p:nvGrpSpPr>
          <p:grpSpPr bwMode="auto">
            <a:xfrm>
              <a:off x="0" y="2783"/>
              <a:ext cx="4525" cy="748"/>
              <a:chOff x="0" y="2783"/>
              <a:chExt cx="4525" cy="748"/>
            </a:xfrm>
          </p:grpSpPr>
          <p:sp>
            <p:nvSpPr>
              <p:cNvPr id="87063" name="Rectangle 56"/>
              <p:cNvSpPr>
                <a:spLocks noChangeArrowheads="1"/>
              </p:cNvSpPr>
              <p:nvPr/>
            </p:nvSpPr>
            <p:spPr bwMode="auto">
              <a:xfrm>
                <a:off x="32" y="2783"/>
                <a:ext cx="4461" cy="748"/>
              </a:xfrm>
              <a:prstGeom prst="rect">
                <a:avLst/>
              </a:prstGeom>
              <a:noFill/>
              <a:ln w="12700" cap="sq">
                <a:solidFill>
                  <a:schemeClr val="tx1"/>
                </a:solidFill>
                <a:miter lim="800000"/>
                <a:headEnd type="none" w="sm" len="sm"/>
                <a:tailEnd type="none" w="sm" len="sm"/>
              </a:ln>
            </p:spPr>
            <p:txBody>
              <a:bodyPr/>
              <a:lstStyle/>
              <a:p>
                <a:pPr algn="ctr" eaLnBrk="1" hangingPunct="1"/>
                <a:r>
                  <a:rPr lang="en-US" altLang="zh-CN" sz="2200" b="1">
                    <a:solidFill>
                      <a:srgbClr val="FFFFFF"/>
                    </a:solidFill>
                    <a:cs typeface="Arial" pitchFamily="34" charset="0"/>
                  </a:rPr>
                  <a:t> </a:t>
                </a:r>
              </a:p>
              <a:p>
                <a:pPr algn="ctr"/>
                <a:r>
                  <a:rPr lang="en-US" altLang="zh-CN" sz="2200" b="1">
                    <a:solidFill>
                      <a:srgbClr val="FFFFFF"/>
                    </a:solidFill>
                    <a:cs typeface="Arial" pitchFamily="34" charset="0"/>
                  </a:rPr>
                  <a:t>Viết năm SC 60</a:t>
                </a:r>
              </a:p>
              <a:p>
                <a:pPr algn="ctr"/>
                <a:r>
                  <a:rPr lang="en-US" altLang="zh-CN" sz="2200" b="1">
                    <a:solidFill>
                      <a:srgbClr val="FFFFFF"/>
                    </a:solidFill>
                    <a:cs typeface="Arial" pitchFamily="34" charset="0"/>
                  </a:rPr>
                  <a:t>Bao gồm từ  5 TC—SC 33</a:t>
                </a:r>
              </a:p>
              <a:p>
                <a:pPr algn="ctr"/>
                <a:r>
                  <a:rPr lang="en-US" altLang="zh-CN" sz="2200" b="1">
                    <a:solidFill>
                      <a:srgbClr val="FFFFFF"/>
                    </a:solidFill>
                    <a:cs typeface="Arial" pitchFamily="34" charset="0"/>
                  </a:rPr>
                  <a:t> </a:t>
                </a:r>
              </a:p>
              <a:p>
                <a:pPr algn="ctr"/>
                <a:endParaRPr lang="en-US" altLang="zh-CN" sz="2200" b="1">
                  <a:solidFill>
                    <a:srgbClr val="FFFFFF"/>
                  </a:solidFill>
                  <a:cs typeface="Arial" pitchFamily="34" charset="0"/>
                </a:endParaRPr>
              </a:p>
            </p:txBody>
          </p:sp>
          <p:sp>
            <p:nvSpPr>
              <p:cNvPr id="87064" name="Rectangle 57"/>
              <p:cNvSpPr>
                <a:spLocks noChangeArrowheads="1"/>
              </p:cNvSpPr>
              <p:nvPr/>
            </p:nvSpPr>
            <p:spPr bwMode="auto">
              <a:xfrm>
                <a:off x="0" y="2783"/>
                <a:ext cx="4525" cy="748"/>
              </a:xfrm>
              <a:prstGeom prst="rect">
                <a:avLst/>
              </a:prstGeom>
              <a:noFill/>
              <a:ln w="7" cap="sq">
                <a:solidFill>
                  <a:schemeClr val="tx1"/>
                </a:solidFill>
                <a:miter lim="800000"/>
                <a:headEnd type="none" w="sm" len="sm"/>
                <a:tailEnd type="none" w="sm" len="sm"/>
              </a:ln>
            </p:spPr>
            <p:txBody>
              <a:bodyPr wrap="none"/>
              <a:lstStyle/>
              <a:p>
                <a:endParaRPr lang="en-US">
                  <a:solidFill>
                    <a:srgbClr val="FFFFFF"/>
                  </a:solidFill>
                  <a:cs typeface="Arial" pitchFamily="34" charset="0"/>
                </a:endParaRPr>
              </a:p>
            </p:txBody>
          </p:sp>
        </p:grpSp>
      </p:grpSp>
      <p:sp>
        <p:nvSpPr>
          <p:cNvPr id="87044" name="Rectangle 58"/>
          <p:cNvSpPr>
            <a:spLocks noGrp="1" noChangeArrowheads="1"/>
          </p:cNvSpPr>
          <p:nvPr>
            <p:ph type="title" idx="4294967295"/>
          </p:nvPr>
        </p:nvSpPr>
        <p:spPr>
          <a:xfrm>
            <a:off x="0" y="0"/>
            <a:ext cx="9144000" cy="584200"/>
          </a:xfrm>
          <a:solidFill>
            <a:schemeClr val="tx2"/>
          </a:solidFill>
        </p:spPr>
        <p:txBody>
          <a:bodyPr wrap="square" anchor="t">
            <a:spAutoFit/>
          </a:bodyPr>
          <a:lstStyle/>
          <a:p>
            <a:pPr eaLnBrk="1" hangingPunct="1"/>
            <a:r>
              <a:rPr lang="en-US" sz="3200" b="1" dirty="0" smtClean="0">
                <a:solidFill>
                  <a:srgbClr val="002A56"/>
                </a:solidFill>
                <a:effectLst/>
                <a:latin typeface="Arial" pitchFamily="34" charset="0"/>
                <a:ea typeface="SimSun" pitchFamily="2" charset="-122"/>
                <a:cs typeface="Arial" pitchFamily="34" charset="0"/>
              </a:rPr>
              <a:t>Luca </a:t>
            </a:r>
            <a:r>
              <a:rPr lang="en-US" sz="3200" b="1" dirty="0" err="1" smtClean="0">
                <a:solidFill>
                  <a:srgbClr val="002A56"/>
                </a:solidFill>
                <a:effectLst/>
                <a:latin typeface="Arial" pitchFamily="34" charset="0"/>
                <a:ea typeface="SimSun" pitchFamily="2" charset="-122"/>
                <a:cs typeface="Arial" pitchFamily="34" charset="0"/>
              </a:rPr>
              <a:t>Đề</a:t>
            </a:r>
            <a:r>
              <a:rPr lang="en-US" sz="3200" b="1" dirty="0" smtClean="0">
                <a:solidFill>
                  <a:srgbClr val="002A56"/>
                </a:solidFill>
                <a:effectLst/>
                <a:latin typeface="Arial" pitchFamily="34" charset="0"/>
                <a:ea typeface="SimSun" pitchFamily="2" charset="-122"/>
                <a:cs typeface="Arial" pitchFamily="34" charset="0"/>
              </a:rPr>
              <a:t> </a:t>
            </a:r>
            <a:r>
              <a:rPr lang="en-US" sz="3200" b="1" dirty="0" err="1" smtClean="0">
                <a:solidFill>
                  <a:srgbClr val="002A56"/>
                </a:solidFill>
                <a:effectLst/>
                <a:latin typeface="Arial" pitchFamily="34" charset="0"/>
                <a:ea typeface="SimSun" pitchFamily="2" charset="-122"/>
                <a:cs typeface="Arial" pitchFamily="34" charset="0"/>
              </a:rPr>
              <a:t>cập</a:t>
            </a:r>
            <a:r>
              <a:rPr lang="en-US" sz="3200" b="1" dirty="0" smtClean="0">
                <a:solidFill>
                  <a:srgbClr val="002A56"/>
                </a:solidFill>
                <a:effectLst/>
                <a:latin typeface="Arial" pitchFamily="34" charset="0"/>
                <a:ea typeface="SimSun" pitchFamily="2" charset="-122"/>
                <a:cs typeface="Arial" pitchFamily="34" charset="0"/>
              </a:rPr>
              <a:t> </a:t>
            </a:r>
            <a:r>
              <a:rPr lang="en-US" sz="3200" b="1" dirty="0" err="1" smtClean="0">
                <a:solidFill>
                  <a:srgbClr val="002A56"/>
                </a:solidFill>
                <a:effectLst/>
                <a:latin typeface="Arial" pitchFamily="34" charset="0"/>
                <a:ea typeface="SimSun" pitchFamily="2" charset="-122"/>
                <a:cs typeface="Arial" pitchFamily="34" charset="0"/>
              </a:rPr>
              <a:t>đến</a:t>
            </a:r>
            <a:r>
              <a:rPr lang="en-US" sz="3200" b="1" dirty="0" smtClean="0">
                <a:solidFill>
                  <a:srgbClr val="002A56"/>
                </a:solidFill>
                <a:effectLst/>
                <a:latin typeface="Arial" pitchFamily="34" charset="0"/>
                <a:ea typeface="SimSun" pitchFamily="2" charset="-122"/>
                <a:cs typeface="Arial" pitchFamily="34" charset="0"/>
              </a:rPr>
              <a:t> </a:t>
            </a:r>
            <a:r>
              <a:rPr lang="en-US" sz="3200" b="1" dirty="0" err="1" smtClean="0">
                <a:solidFill>
                  <a:srgbClr val="002A56"/>
                </a:solidFill>
                <a:effectLst/>
                <a:latin typeface="Arial" pitchFamily="34" charset="0"/>
                <a:ea typeface="SimSun" pitchFamily="2" charset="-122"/>
                <a:cs typeface="Arial" pitchFamily="34" charset="0"/>
              </a:rPr>
              <a:t>Vương</a:t>
            </a:r>
            <a:r>
              <a:rPr lang="en-US" sz="3200" b="1" dirty="0" smtClean="0">
                <a:solidFill>
                  <a:srgbClr val="002A56"/>
                </a:solidFill>
                <a:effectLst/>
                <a:latin typeface="Arial" pitchFamily="34" charset="0"/>
                <a:ea typeface="SimSun" pitchFamily="2" charset="-122"/>
                <a:cs typeface="Arial" pitchFamily="34" charset="0"/>
              </a:rPr>
              <a:t> </a:t>
            </a:r>
            <a:r>
              <a:rPr lang="en-US" sz="3200" b="1" dirty="0" err="1" smtClean="0">
                <a:solidFill>
                  <a:srgbClr val="002A56"/>
                </a:solidFill>
                <a:effectLst/>
                <a:latin typeface="Arial" pitchFamily="34" charset="0"/>
                <a:ea typeface="SimSun" pitchFamily="2" charset="-122"/>
                <a:cs typeface="Arial" pitchFamily="34" charset="0"/>
              </a:rPr>
              <a:t>Quốc</a:t>
            </a:r>
            <a:r>
              <a:rPr lang="en-US" sz="3200" b="1" dirty="0" smtClean="0">
                <a:solidFill>
                  <a:srgbClr val="002A56"/>
                </a:solidFill>
                <a:effectLst/>
                <a:latin typeface="Arial" pitchFamily="34" charset="0"/>
                <a:ea typeface="SimSun" pitchFamily="2" charset="-122"/>
                <a:cs typeface="Arial" pitchFamily="34" charset="0"/>
              </a:rPr>
              <a:t> </a:t>
            </a:r>
            <a:r>
              <a:rPr lang="en-US" sz="3200" b="1" dirty="0" err="1" smtClean="0">
                <a:solidFill>
                  <a:srgbClr val="002A56"/>
                </a:solidFill>
                <a:effectLst/>
                <a:latin typeface="Arial" pitchFamily="34" charset="0"/>
                <a:ea typeface="SimSun" pitchFamily="2" charset="-122"/>
                <a:cs typeface="Arial" pitchFamily="34" charset="0"/>
              </a:rPr>
              <a:t>theo</a:t>
            </a:r>
            <a:r>
              <a:rPr lang="en-US" sz="3200" b="1" dirty="0" smtClean="0">
                <a:solidFill>
                  <a:srgbClr val="002A56"/>
                </a:solidFill>
                <a:effectLst/>
                <a:latin typeface="Arial" pitchFamily="34" charset="0"/>
                <a:ea typeface="SimSun" pitchFamily="2" charset="-122"/>
                <a:cs typeface="Arial" pitchFamily="34" charset="0"/>
              </a:rPr>
              <a:t> </a:t>
            </a:r>
            <a:r>
              <a:rPr lang="en-US" sz="3200" b="1" dirty="0" err="1" smtClean="0">
                <a:solidFill>
                  <a:srgbClr val="002A56"/>
                </a:solidFill>
                <a:effectLst/>
                <a:latin typeface="Arial" pitchFamily="34" charset="0"/>
                <a:ea typeface="SimSun" pitchFamily="2" charset="-122"/>
                <a:cs typeface="Arial" pitchFamily="34" charset="0"/>
              </a:rPr>
              <a:t>thời</a:t>
            </a:r>
            <a:r>
              <a:rPr lang="en-US" sz="3200" b="1" dirty="0" smtClean="0">
                <a:solidFill>
                  <a:srgbClr val="002A56"/>
                </a:solidFill>
                <a:effectLst/>
                <a:latin typeface="Arial" pitchFamily="34" charset="0"/>
                <a:ea typeface="SimSun" pitchFamily="2" charset="-122"/>
                <a:cs typeface="Arial" pitchFamily="34" charset="0"/>
              </a:rPr>
              <a:t> </a:t>
            </a:r>
            <a:r>
              <a:rPr lang="en-US" sz="3200" b="1" dirty="0" err="1" smtClean="0">
                <a:solidFill>
                  <a:srgbClr val="002A56"/>
                </a:solidFill>
                <a:effectLst/>
                <a:latin typeface="Arial" pitchFamily="34" charset="0"/>
                <a:ea typeface="SimSun" pitchFamily="2" charset="-122"/>
                <a:cs typeface="Arial" pitchFamily="34" charset="0"/>
              </a:rPr>
              <a:t>điểm</a:t>
            </a:r>
            <a:endParaRPr lang="en-US" sz="3200" b="1" dirty="0" smtClean="0">
              <a:solidFill>
                <a:srgbClr val="002A56"/>
              </a:solidFill>
              <a:effectLst/>
              <a:latin typeface="Arial" pitchFamily="34" charset="0"/>
              <a:ea typeface="SimSun" pitchFamily="2" charset="-122"/>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5843588" y="0"/>
            <a:ext cx="3300412" cy="830997"/>
          </a:xfrm>
          <a:prstGeom prst="rect">
            <a:avLst/>
          </a:prstGeom>
          <a:solidFill>
            <a:schemeClr val="tx2"/>
          </a:solidFill>
          <a:ln w="12700" cap="sq">
            <a:noFill/>
            <a:miter lim="800000"/>
            <a:headEnd type="none" w="sm" len="sm"/>
            <a:tailEnd type="none" w="sm" len="sm"/>
          </a:ln>
        </p:spPr>
        <p:txBody>
          <a:bodyPr wrap="square">
            <a:spAutoFit/>
          </a:bodyPr>
          <a:lstStyle/>
          <a:p>
            <a:pPr eaLnBrk="1" hangingPunct="1"/>
            <a:r>
              <a:rPr lang="en-US" altLang="zh-CN" sz="4800" b="1" dirty="0">
                <a:solidFill>
                  <a:srgbClr val="002A56"/>
                </a:solidFill>
                <a:cs typeface="Arial" pitchFamily="34" charset="0"/>
              </a:rPr>
              <a:t>Luca</a:t>
            </a:r>
            <a:r>
              <a:rPr lang="en-US" altLang="zh-CN" sz="4800" dirty="0">
                <a:solidFill>
                  <a:srgbClr val="002A56"/>
                </a:solidFill>
                <a:cs typeface="Arial" pitchFamily="34" charset="0"/>
              </a:rPr>
              <a:t> </a:t>
            </a:r>
            <a:endParaRPr lang="en-US" sz="4800" dirty="0">
              <a:solidFill>
                <a:srgbClr val="002A56"/>
              </a:solidFill>
              <a:cs typeface="Arial" pitchFamily="34" charset="0"/>
            </a:endParaRPr>
          </a:p>
        </p:txBody>
      </p:sp>
      <p:sp>
        <p:nvSpPr>
          <p:cNvPr id="88067" name="Text Box 3"/>
          <p:cNvSpPr txBox="1">
            <a:spLocks noChangeArrowheads="1"/>
          </p:cNvSpPr>
          <p:nvPr/>
        </p:nvSpPr>
        <p:spPr bwMode="auto">
          <a:xfrm>
            <a:off x="8534400"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a:cs typeface="Arial" pitchFamily="34" charset="0"/>
              </a:rPr>
              <a:t>93</a:t>
            </a:r>
          </a:p>
        </p:txBody>
      </p:sp>
      <p:sp>
        <p:nvSpPr>
          <p:cNvPr id="88068" name="Text Box 4"/>
          <p:cNvSpPr txBox="1">
            <a:spLocks noChangeArrowheads="1"/>
          </p:cNvSpPr>
          <p:nvPr/>
        </p:nvSpPr>
        <p:spPr bwMode="auto">
          <a:xfrm>
            <a:off x="2987675" y="1066800"/>
            <a:ext cx="2955925" cy="1262063"/>
          </a:xfrm>
          <a:prstGeom prst="rect">
            <a:avLst/>
          </a:prstGeom>
          <a:solidFill>
            <a:srgbClr val="99FFCC"/>
          </a:solidFill>
          <a:ln w="12700" cap="sq">
            <a:noFill/>
            <a:miter lim="800000"/>
            <a:headEnd type="none" w="sm" len="sm"/>
            <a:tailEnd type="none" w="sm" len="sm"/>
          </a:ln>
        </p:spPr>
        <p:txBody>
          <a:bodyPr>
            <a:spAutoFit/>
          </a:bodyPr>
          <a:lstStyle/>
          <a:p>
            <a:pPr algn="ctr" eaLnBrk="1" hangingPunct="1"/>
            <a:r>
              <a:rPr lang="en-US" altLang="zh-CN" sz="2800" b="1" u="sng">
                <a:solidFill>
                  <a:srgbClr val="000000"/>
                </a:solidFill>
                <a:cs typeface="Arial" pitchFamily="34" charset="0"/>
              </a:rPr>
              <a:t>Chữ Chìa Khóa</a:t>
            </a:r>
            <a:endParaRPr lang="en-US" altLang="zh-CN" sz="2800" b="1">
              <a:solidFill>
                <a:srgbClr val="000000"/>
              </a:solidFill>
              <a:cs typeface="Arial" pitchFamily="34" charset="0"/>
            </a:endParaRPr>
          </a:p>
          <a:p>
            <a:pPr algn="ctr" eaLnBrk="1" hangingPunct="1"/>
            <a:r>
              <a:rPr lang="en-US" altLang="zh-CN" sz="4800" b="1">
                <a:solidFill>
                  <a:srgbClr val="CC3300"/>
                </a:solidFill>
                <a:cs typeface="Arial" pitchFamily="34" charset="0"/>
              </a:rPr>
              <a:t>Tể Trị </a:t>
            </a:r>
            <a:endParaRPr lang="en-US" sz="4800">
              <a:solidFill>
                <a:srgbClr val="CC3300"/>
              </a:solidFill>
              <a:cs typeface="Arial" pitchFamily="34" charset="0"/>
            </a:endParaRPr>
          </a:p>
        </p:txBody>
      </p:sp>
      <p:sp>
        <p:nvSpPr>
          <p:cNvPr id="39941" name="Text Box 5"/>
          <p:cNvSpPr txBox="1">
            <a:spLocks noChangeArrowheads="1"/>
          </p:cNvSpPr>
          <p:nvPr/>
        </p:nvSpPr>
        <p:spPr bwMode="auto">
          <a:xfrm>
            <a:off x="1447800" y="3657600"/>
            <a:ext cx="6324600" cy="2062163"/>
          </a:xfrm>
          <a:prstGeom prst="rect">
            <a:avLst/>
          </a:prstGeom>
          <a:solidFill>
            <a:schemeClr val="tx1"/>
          </a:solidFill>
          <a:ln w="12700" cap="sq">
            <a:solidFill>
              <a:schemeClr val="tx1"/>
            </a:solidFill>
            <a:miter lim="800000"/>
            <a:headEnd type="none" w="sm" len="sm"/>
            <a:tailEnd type="none" w="sm" len="sm"/>
          </a:ln>
        </p:spPr>
        <p:txBody>
          <a:bodyPr>
            <a:spAutoFit/>
          </a:bodyPr>
          <a:lstStyle/>
          <a:p>
            <a:pPr algn="ctr" eaLnBrk="1" hangingPunct="1"/>
            <a:r>
              <a:rPr lang="en-US" altLang="zh-CN" sz="3200">
                <a:solidFill>
                  <a:srgbClr val="000000"/>
                </a:solidFill>
                <a:cs typeface="Arial" pitchFamily="34" charset="0"/>
              </a:rPr>
              <a:t> </a:t>
            </a:r>
            <a:r>
              <a:rPr lang="en-US" altLang="zh-CN" sz="3200" b="1" u="sng">
                <a:solidFill>
                  <a:srgbClr val="000000"/>
                </a:solidFill>
                <a:cs typeface="Arial" pitchFamily="34" charset="0"/>
              </a:rPr>
              <a:t>Câu Chìa khóa</a:t>
            </a:r>
            <a:endParaRPr lang="en-US" altLang="zh-CN" sz="3200" b="1">
              <a:solidFill>
                <a:srgbClr val="000000"/>
              </a:solidFill>
              <a:cs typeface="Arial" pitchFamily="34" charset="0"/>
            </a:endParaRPr>
          </a:p>
          <a:p>
            <a:pPr algn="ctr" eaLnBrk="1" hangingPunct="1"/>
            <a:r>
              <a:rPr lang="en-US" altLang="zh-CN" sz="3200" b="1">
                <a:solidFill>
                  <a:srgbClr val="000000"/>
                </a:solidFill>
                <a:cs typeface="Arial" pitchFamily="34" charset="0"/>
              </a:rPr>
              <a:t>“Vì Con Người đã đến tìm và cứu kẻ bị mất” </a:t>
            </a:r>
          </a:p>
          <a:p>
            <a:pPr algn="ctr" eaLnBrk="1" hangingPunct="1"/>
            <a:r>
              <a:rPr lang="en-US" altLang="zh-CN" sz="3200" b="1">
                <a:solidFill>
                  <a:srgbClr val="000000"/>
                </a:solidFill>
                <a:cs typeface="Arial" pitchFamily="34" charset="0"/>
              </a:rPr>
              <a:t>(Luca 19:10).</a:t>
            </a:r>
            <a:endParaRPr lang="en-US" sz="3200" b="1">
              <a:solidFill>
                <a:srgbClr val="000000"/>
              </a:solidFill>
              <a:cs typeface="Arial" pitchFamily="34" charset="0"/>
            </a:endParaRPr>
          </a:p>
        </p:txBody>
      </p:sp>
      <p:sp>
        <p:nvSpPr>
          <p:cNvPr id="88070" name="Rectangle 6"/>
          <p:cNvSpPr>
            <a:spLocks noGrp="1" noChangeArrowheads="1"/>
          </p:cNvSpPr>
          <p:nvPr>
            <p:ph type="title" idx="4294967295"/>
          </p:nvPr>
        </p:nvSpPr>
        <p:spPr>
          <a:xfrm>
            <a:off x="0" y="0"/>
            <a:ext cx="5791200" cy="1066800"/>
          </a:xfrm>
        </p:spPr>
        <p:txBody>
          <a:bodyPr>
            <a:noAutofit/>
          </a:bodyPr>
          <a:lstStyle/>
          <a:p>
            <a:pPr algn="l" eaLnBrk="1" hangingPunct="1"/>
            <a:r>
              <a:rPr lang="en-US" sz="4400" dirty="0" err="1" smtClean="0">
                <a:solidFill>
                  <a:srgbClr val="FFC000"/>
                </a:solidFill>
                <a:effectLst/>
                <a:latin typeface="Times New Roman" pitchFamily="18" charset="0"/>
                <a:cs typeface="Times New Roman" pitchFamily="18" charset="0"/>
              </a:rPr>
              <a:t>Chữ</a:t>
            </a:r>
            <a:r>
              <a:rPr lang="en-US" sz="4400" dirty="0" smtClean="0">
                <a:solidFill>
                  <a:srgbClr val="FFC000"/>
                </a:solidFill>
                <a:effectLst/>
                <a:latin typeface="Times New Roman" pitchFamily="18" charset="0"/>
                <a:cs typeface="Times New Roman" pitchFamily="18" charset="0"/>
              </a:rPr>
              <a:t> &amp; </a:t>
            </a:r>
            <a:r>
              <a:rPr lang="en-US" sz="4400" dirty="0" err="1" smtClean="0">
                <a:solidFill>
                  <a:srgbClr val="FFC000"/>
                </a:solidFill>
                <a:effectLst/>
                <a:latin typeface="Times New Roman" pitchFamily="18" charset="0"/>
                <a:cs typeface="Times New Roman" pitchFamily="18" charset="0"/>
              </a:rPr>
              <a:t>Câu</a:t>
            </a:r>
            <a:r>
              <a:rPr lang="en-US" sz="4400" dirty="0" smtClean="0">
                <a:solidFill>
                  <a:srgbClr val="FFC000"/>
                </a:solidFill>
                <a:effectLst/>
                <a:latin typeface="Times New Roman" pitchFamily="18" charset="0"/>
                <a:cs typeface="Times New Roman" pitchFamily="18" charset="0"/>
              </a:rPr>
              <a:t> </a:t>
            </a:r>
            <a:r>
              <a:rPr lang="en-US" sz="4400" dirty="0" err="1" smtClean="0">
                <a:solidFill>
                  <a:srgbClr val="FFC000"/>
                </a:solidFill>
                <a:effectLst/>
                <a:latin typeface="Times New Roman" pitchFamily="18" charset="0"/>
                <a:cs typeface="Times New Roman" pitchFamily="18" charset="0"/>
              </a:rPr>
              <a:t>Chìa</a:t>
            </a:r>
            <a:r>
              <a:rPr lang="en-US" sz="4400" dirty="0" smtClean="0">
                <a:solidFill>
                  <a:srgbClr val="FFC000"/>
                </a:solidFill>
                <a:effectLst/>
                <a:latin typeface="Times New Roman" pitchFamily="18" charset="0"/>
                <a:cs typeface="Times New Roman" pitchFamily="18" charset="0"/>
              </a:rPr>
              <a:t> </a:t>
            </a:r>
            <a:r>
              <a:rPr lang="en-US" sz="4400" dirty="0" err="1" smtClean="0">
                <a:solidFill>
                  <a:srgbClr val="FFC000"/>
                </a:solidFill>
                <a:effectLst/>
                <a:latin typeface="Times New Roman" pitchFamily="18" charset="0"/>
                <a:cs typeface="Times New Roman" pitchFamily="18" charset="0"/>
              </a:rPr>
              <a:t>khóa</a:t>
            </a:r>
            <a:endParaRPr lang="en-US" sz="4400" dirty="0" smtClean="0">
              <a:solidFill>
                <a:srgbClr val="FFC000"/>
              </a:solidFill>
              <a:effectLst/>
              <a:latin typeface="Times New Roman" pitchFamily="18" charset="0"/>
              <a:cs typeface="Times New Roman" pitchFamily="18"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500" fill="hold"/>
                                        <p:tgtEl>
                                          <p:spTgt spid="39941"/>
                                        </p:tgtEl>
                                        <p:attrNameLst>
                                          <p:attrName>ppt_x</p:attrName>
                                        </p:attrNameLst>
                                      </p:cBhvr>
                                      <p:tavLst>
                                        <p:tav tm="0">
                                          <p:val>
                                            <p:strVal val="#ppt_x"/>
                                          </p:val>
                                        </p:tav>
                                        <p:tav tm="100000">
                                          <p:val>
                                            <p:strVal val="#ppt_x"/>
                                          </p:val>
                                        </p:tav>
                                      </p:tavLst>
                                    </p:anim>
                                    <p:anim calcmode="lin" valueType="num">
                                      <p:cBhvr additive="base">
                                        <p:cTn id="8"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5105400" y="0"/>
            <a:ext cx="3605212" cy="1015663"/>
          </a:xfrm>
          <a:prstGeom prst="rect">
            <a:avLst/>
          </a:prstGeom>
          <a:solidFill>
            <a:schemeClr val="tx2"/>
          </a:solidFill>
          <a:ln w="12700" cap="sq">
            <a:noFill/>
            <a:miter lim="800000"/>
            <a:headEnd type="none" w="sm" len="sm"/>
            <a:tailEnd type="none" w="sm" len="sm"/>
          </a:ln>
        </p:spPr>
        <p:txBody>
          <a:bodyPr wrap="square">
            <a:spAutoFit/>
          </a:bodyPr>
          <a:lstStyle/>
          <a:p>
            <a:pPr eaLnBrk="1" hangingPunct="1"/>
            <a:r>
              <a:rPr lang="en-US" altLang="zh-CN" sz="6000" b="1" dirty="0">
                <a:solidFill>
                  <a:srgbClr val="002A56"/>
                </a:solidFill>
                <a:cs typeface="Arial" pitchFamily="34" charset="0"/>
              </a:rPr>
              <a:t>Luca </a:t>
            </a:r>
            <a:endParaRPr lang="en-US" sz="6000" b="1" dirty="0">
              <a:solidFill>
                <a:srgbClr val="002A56"/>
              </a:solidFill>
              <a:cs typeface="Arial" pitchFamily="34" charset="0"/>
            </a:endParaRPr>
          </a:p>
        </p:txBody>
      </p:sp>
      <p:sp>
        <p:nvSpPr>
          <p:cNvPr id="89091" name="Text Box 3"/>
          <p:cNvSpPr txBox="1">
            <a:spLocks noChangeArrowheads="1"/>
          </p:cNvSpPr>
          <p:nvPr/>
        </p:nvSpPr>
        <p:spPr bwMode="auto">
          <a:xfrm>
            <a:off x="8534400"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a:cs typeface="Arial" pitchFamily="34" charset="0"/>
              </a:rPr>
              <a:t>93</a:t>
            </a:r>
          </a:p>
        </p:txBody>
      </p:sp>
      <p:sp>
        <p:nvSpPr>
          <p:cNvPr id="89092" name="Text Box 4"/>
          <p:cNvSpPr txBox="1">
            <a:spLocks noChangeArrowheads="1"/>
          </p:cNvSpPr>
          <p:nvPr/>
        </p:nvSpPr>
        <p:spPr bwMode="auto">
          <a:xfrm>
            <a:off x="539750" y="838200"/>
            <a:ext cx="8135938" cy="4032250"/>
          </a:xfrm>
          <a:prstGeom prst="rect">
            <a:avLst/>
          </a:prstGeom>
          <a:solidFill>
            <a:srgbClr val="000000"/>
          </a:solidFill>
          <a:ln w="12700" cap="sq">
            <a:noFill/>
            <a:miter lim="800000"/>
            <a:headEnd type="none" w="sm" len="sm"/>
            <a:tailEnd type="none" w="sm" len="sm"/>
          </a:ln>
        </p:spPr>
        <p:txBody>
          <a:bodyPr>
            <a:spAutoFit/>
          </a:bodyPr>
          <a:lstStyle/>
          <a:p>
            <a:pPr algn="ctr" eaLnBrk="1" hangingPunct="1"/>
            <a:r>
              <a:rPr lang="en-US" altLang="zh-CN" sz="3200" b="1" u="sng">
                <a:solidFill>
                  <a:srgbClr val="FFFFFF"/>
                </a:solidFill>
                <a:cs typeface="Arial" pitchFamily="34" charset="0"/>
              </a:rPr>
              <a:t>Câu Tóm tắt</a:t>
            </a:r>
            <a:endParaRPr lang="en-US" altLang="zh-CN" sz="3200" b="1">
              <a:solidFill>
                <a:srgbClr val="FFFFFF"/>
              </a:solidFill>
              <a:cs typeface="Arial" pitchFamily="34" charset="0"/>
            </a:endParaRPr>
          </a:p>
          <a:p>
            <a:pPr algn="ctr" eaLnBrk="1" hangingPunct="1"/>
            <a:r>
              <a:rPr lang="en-US" sz="3200" b="1">
                <a:solidFill>
                  <a:srgbClr val="FFFF00"/>
                </a:solidFill>
                <a:ea typeface="SimSun" pitchFamily="2" charset="-122"/>
              </a:rPr>
              <a:t>Luca trình bày diễn tiến được tể trị của sứ điệp vương quốc từ sự khước từ của người Do thái rằng Christ là Mêsia, để Dân ngoại chấp nhận và đức tin của tín hữu gốc Dân ngoại được củng cố qua việc khẳng định Ngài là Cứu Chúa của cả người tin là Dân Ngoại hay Do thái.</a:t>
            </a:r>
            <a:endParaRPr lang="en-US" sz="3200" b="1">
              <a:solidFill>
                <a:srgbClr val="FFFF00"/>
              </a:solidFill>
              <a:cs typeface="Arial" pitchFamily="34" charset="0"/>
            </a:endParaRPr>
          </a:p>
        </p:txBody>
      </p:sp>
      <p:sp>
        <p:nvSpPr>
          <p:cNvPr id="41989" name="Text Box 5"/>
          <p:cNvSpPr txBox="1">
            <a:spLocks noChangeArrowheads="1"/>
          </p:cNvSpPr>
          <p:nvPr/>
        </p:nvSpPr>
        <p:spPr bwMode="auto">
          <a:xfrm>
            <a:off x="0" y="4919663"/>
            <a:ext cx="9144000" cy="1938337"/>
          </a:xfrm>
          <a:prstGeom prst="rect">
            <a:avLst/>
          </a:prstGeom>
          <a:solidFill>
            <a:srgbClr val="99FFCC"/>
          </a:solidFill>
          <a:ln w="12700" cap="sq">
            <a:noFill/>
            <a:miter lim="800000"/>
            <a:headEnd type="none" w="sm" len="sm"/>
            <a:tailEnd type="none" w="sm" len="sm"/>
          </a:ln>
        </p:spPr>
        <p:txBody>
          <a:bodyPr>
            <a:spAutoFit/>
          </a:bodyPr>
          <a:lstStyle/>
          <a:p>
            <a:pPr algn="ctr" eaLnBrk="1" hangingPunct="1"/>
            <a:r>
              <a:rPr lang="en-US" altLang="zh-CN" sz="3200" b="1" u="sng">
                <a:solidFill>
                  <a:srgbClr val="000000"/>
                </a:solidFill>
                <a:cs typeface="Arial" pitchFamily="34" charset="0"/>
              </a:rPr>
              <a:t>Áp dụng</a:t>
            </a:r>
            <a:endParaRPr lang="en-US" altLang="zh-CN" sz="3200" b="1">
              <a:solidFill>
                <a:srgbClr val="000000"/>
              </a:solidFill>
              <a:cs typeface="Arial" pitchFamily="34" charset="0"/>
            </a:endParaRPr>
          </a:p>
          <a:p>
            <a:pPr algn="ctr" eaLnBrk="1" hangingPunct="1"/>
            <a:r>
              <a:rPr lang="en-US" altLang="zh-CN" sz="3200" b="1">
                <a:solidFill>
                  <a:srgbClr val="000000"/>
                </a:solidFill>
                <a:cs typeface="Arial" pitchFamily="34" charset="0"/>
              </a:rPr>
              <a:t> </a:t>
            </a:r>
            <a:r>
              <a:rPr lang="en-US" altLang="zh-CN" sz="2800" b="1">
                <a:solidFill>
                  <a:srgbClr val="000000"/>
                </a:solidFill>
                <a:cs typeface="Arial" pitchFamily="34" charset="0"/>
              </a:rPr>
              <a:t>Em có nhận ra sự tể trị của </a:t>
            </a:r>
            <a:r>
              <a:rPr lang="vi-VN" altLang="zh-CN" sz="2800" b="1">
                <a:solidFill>
                  <a:srgbClr val="000000"/>
                </a:solidFill>
                <a:cs typeface="Arial" pitchFamily="34" charset="0"/>
              </a:rPr>
              <a:t>Đức Chúa Trời</a:t>
            </a:r>
            <a:r>
              <a:rPr lang="en-US" altLang="zh-CN" sz="2800" b="1">
                <a:solidFill>
                  <a:srgbClr val="000000"/>
                </a:solidFill>
                <a:cs typeface="Arial" pitchFamily="34" charset="0"/>
              </a:rPr>
              <a:t> đang dẫn dắt cuộc đời em để đem em đến với Đấng Christ không? </a:t>
            </a:r>
            <a:endParaRPr lang="en-US" sz="2800" b="1">
              <a:solidFill>
                <a:srgbClr val="000000"/>
              </a:solidFill>
              <a:cs typeface="Arial" pitchFamily="34" charset="0"/>
            </a:endParaRPr>
          </a:p>
        </p:txBody>
      </p:sp>
      <p:sp>
        <p:nvSpPr>
          <p:cNvPr id="89094" name="Rectangle 6"/>
          <p:cNvSpPr>
            <a:spLocks noGrp="1" noChangeArrowheads="1"/>
          </p:cNvSpPr>
          <p:nvPr>
            <p:ph type="title" idx="4294967295"/>
          </p:nvPr>
        </p:nvSpPr>
        <p:spPr>
          <a:xfrm>
            <a:off x="0" y="0"/>
            <a:ext cx="4953000" cy="914400"/>
          </a:xfrm>
          <a:noFill/>
        </p:spPr>
        <p:txBody>
          <a:bodyPr>
            <a:noAutofit/>
          </a:bodyPr>
          <a:lstStyle/>
          <a:p>
            <a:pPr algn="l" eaLnBrk="1" hangingPunct="1"/>
            <a:r>
              <a:rPr lang="en-US" sz="4000" dirty="0" err="1" smtClean="0">
                <a:solidFill>
                  <a:srgbClr val="FFC000"/>
                </a:solidFill>
                <a:effectLst/>
                <a:latin typeface="Arial" pitchFamily="34" charset="0"/>
                <a:cs typeface="Arial" pitchFamily="34" charset="0"/>
              </a:rPr>
              <a:t>Tóm</a:t>
            </a:r>
            <a:r>
              <a:rPr lang="en-US" sz="4000" dirty="0" smtClean="0">
                <a:solidFill>
                  <a:srgbClr val="FFC000"/>
                </a:solidFill>
                <a:effectLst/>
                <a:latin typeface="Arial" pitchFamily="34" charset="0"/>
                <a:cs typeface="Arial" pitchFamily="34" charset="0"/>
              </a:rPr>
              <a:t> </a:t>
            </a:r>
            <a:r>
              <a:rPr lang="en-US" sz="4000" dirty="0" err="1" smtClean="0">
                <a:solidFill>
                  <a:srgbClr val="FFC000"/>
                </a:solidFill>
                <a:effectLst/>
                <a:latin typeface="Arial" pitchFamily="34" charset="0"/>
                <a:cs typeface="Arial" pitchFamily="34" charset="0"/>
              </a:rPr>
              <a:t>tắt</a:t>
            </a:r>
            <a:r>
              <a:rPr lang="en-US" sz="4000" dirty="0" smtClean="0">
                <a:solidFill>
                  <a:srgbClr val="FFC000"/>
                </a:solidFill>
                <a:effectLst/>
                <a:latin typeface="Arial" pitchFamily="34" charset="0"/>
                <a:cs typeface="Arial" pitchFamily="34" charset="0"/>
              </a:rPr>
              <a:t>  &amp; </a:t>
            </a:r>
            <a:r>
              <a:rPr lang="en-US" sz="4000" dirty="0" err="1" smtClean="0">
                <a:solidFill>
                  <a:srgbClr val="FFC000"/>
                </a:solidFill>
                <a:effectLst/>
                <a:latin typeface="Arial" pitchFamily="34" charset="0"/>
                <a:cs typeface="Arial" pitchFamily="34" charset="0"/>
              </a:rPr>
              <a:t>Áp</a:t>
            </a:r>
            <a:r>
              <a:rPr lang="en-US" sz="4000" dirty="0" smtClean="0">
                <a:solidFill>
                  <a:srgbClr val="FFC000"/>
                </a:solidFill>
                <a:effectLst/>
                <a:latin typeface="Arial" pitchFamily="34" charset="0"/>
                <a:cs typeface="Arial" pitchFamily="34" charset="0"/>
              </a:rPr>
              <a:t> </a:t>
            </a:r>
            <a:r>
              <a:rPr lang="en-US" sz="4000" dirty="0" err="1" smtClean="0">
                <a:solidFill>
                  <a:srgbClr val="FFC000"/>
                </a:solidFill>
                <a:effectLst/>
                <a:latin typeface="Arial" pitchFamily="34" charset="0"/>
                <a:cs typeface="Arial" pitchFamily="34" charset="0"/>
              </a:rPr>
              <a:t>dụng</a:t>
            </a:r>
            <a:endParaRPr lang="en-US" sz="4000" dirty="0" smtClean="0">
              <a:solidFill>
                <a:srgbClr val="FFC000"/>
              </a:solidFill>
              <a:effectLst/>
              <a:latin typeface="Arial" pitchFamily="34" charset="0"/>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box(in)">
                                      <p:cBhvr>
                                        <p:cTn id="7"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8534400" y="152400"/>
            <a:ext cx="527050" cy="461963"/>
          </a:xfrm>
          <a:prstGeom prst="rect">
            <a:avLst/>
          </a:prstGeom>
          <a:noFill/>
          <a:ln w="12700" cap="sq">
            <a:noFill/>
            <a:miter lim="800000"/>
            <a:headEnd type="none" w="sm" len="sm"/>
            <a:tailEnd type="none" w="sm" len="sm"/>
          </a:ln>
        </p:spPr>
        <p:txBody>
          <a:bodyPr wrap="none">
            <a:spAutoFit/>
          </a:bodyPr>
          <a:lstStyle/>
          <a:p>
            <a:pPr eaLnBrk="1" hangingPunct="1"/>
            <a:r>
              <a:rPr lang="en-US">
                <a:cs typeface="Arial" pitchFamily="34" charset="0"/>
              </a:rPr>
              <a:t>94</a:t>
            </a:r>
          </a:p>
        </p:txBody>
      </p:sp>
      <p:sp>
        <p:nvSpPr>
          <p:cNvPr id="90115" name="Rectangle 4"/>
          <p:cNvSpPr>
            <a:spLocks noGrp="1" noChangeArrowheads="1"/>
          </p:cNvSpPr>
          <p:nvPr>
            <p:ph type="title"/>
          </p:nvPr>
        </p:nvSpPr>
        <p:spPr>
          <a:xfrm>
            <a:off x="5435600" y="692150"/>
            <a:ext cx="2514600" cy="579438"/>
          </a:xfrm>
          <a:solidFill>
            <a:schemeClr val="tx2"/>
          </a:solidFill>
        </p:spPr>
        <p:txBody>
          <a:bodyPr anchor="t">
            <a:spAutoFit/>
          </a:bodyPr>
          <a:lstStyle/>
          <a:p>
            <a:pPr eaLnBrk="1" hangingPunct="1"/>
            <a:r>
              <a:rPr lang="en-US" sz="3200" b="1" smtClean="0">
                <a:solidFill>
                  <a:srgbClr val="000000"/>
                </a:solidFill>
                <a:latin typeface="Arial" pitchFamily="34" charset="0"/>
                <a:ea typeface="SimSun" pitchFamily="2" charset="-122"/>
                <a:cs typeface="Arial" pitchFamily="34" charset="0"/>
              </a:rPr>
              <a:t>Danh xưng</a:t>
            </a:r>
          </a:p>
        </p:txBody>
      </p:sp>
      <p:sp>
        <p:nvSpPr>
          <p:cNvPr id="44037" name="Rectangle 5"/>
          <p:cNvSpPr>
            <a:spLocks noChangeArrowheads="1"/>
          </p:cNvSpPr>
          <p:nvPr/>
        </p:nvSpPr>
        <p:spPr bwMode="auto">
          <a:xfrm>
            <a:off x="827088" y="4005263"/>
            <a:ext cx="7772400" cy="2663825"/>
          </a:xfrm>
          <a:prstGeom prst="rect">
            <a:avLst/>
          </a:prstGeom>
          <a:noFill/>
          <a:ln w="9525">
            <a:noFill/>
            <a:miter lim="800000"/>
            <a:headEnd/>
            <a:tailEnd/>
          </a:ln>
        </p:spPr>
        <p:txBody>
          <a:bodyPr/>
          <a:lstStyle/>
          <a:p>
            <a:pPr marL="342900" indent="-342900" algn="ctr" eaLnBrk="1" hangingPunct="1">
              <a:buFont typeface="Wingdings" pitchFamily="2" charset="2"/>
              <a:buNone/>
            </a:pPr>
            <a:endParaRPr lang="en-US" altLang="zh-CN" sz="3200" b="1">
              <a:solidFill>
                <a:srgbClr val="FFFFFF"/>
              </a:solidFill>
              <a:cs typeface="Arial" pitchFamily="34" charset="0"/>
            </a:endParaRPr>
          </a:p>
          <a:p>
            <a:pPr marL="342900" indent="-342900" algn="ctr" eaLnBrk="1" hangingPunct="1">
              <a:buFont typeface="Wingdings" pitchFamily="2" charset="2"/>
              <a:buChar char="§"/>
            </a:pPr>
            <a:r>
              <a:rPr lang="en-US" altLang="zh-CN" sz="3200" b="1">
                <a:solidFill>
                  <a:srgbClr val="FFFFFF"/>
                </a:solidFill>
                <a:cs typeface="Arial" pitchFamily="34" charset="0"/>
              </a:rPr>
              <a:t>Sách Công vụ các Sứ Đồ rõ ràng là quyển sách song hành với sách Luca vì cả hai sách đều được gởi cho  Thêophilơ (Luca 1:3; Công vụ 1:1).</a:t>
            </a:r>
            <a:endParaRPr lang="en-US" sz="3200">
              <a:solidFill>
                <a:srgbClr val="FFFFFF"/>
              </a:solidFill>
              <a:cs typeface="Arial" pitchFamily="34" charset="0"/>
            </a:endParaRPr>
          </a:p>
        </p:txBody>
      </p:sp>
      <p:pic>
        <p:nvPicPr>
          <p:cNvPr id="90117" name="Picture 6" descr="https://encrypted-tbn0.gstatic.com/images?q=tbn:ANd9GcR9umQBgQUQ16TMVDdSb9KqtLGFpw7DjCHrQ8ZY0PC2UzKAxw83Ow"/>
          <p:cNvPicPr>
            <a:picLocks noChangeAspect="1" noChangeArrowheads="1"/>
          </p:cNvPicPr>
          <p:nvPr/>
        </p:nvPicPr>
        <p:blipFill>
          <a:blip r:embed="rId4" cstate="print"/>
          <a:srcRect/>
          <a:stretch>
            <a:fillRect/>
          </a:stretch>
        </p:blipFill>
        <p:spPr bwMode="auto">
          <a:xfrm>
            <a:off x="0" y="0"/>
            <a:ext cx="3933825" cy="3933825"/>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xEl>
                                              <p:pRg st="1" end="1"/>
                                            </p:txEl>
                                          </p:spTgt>
                                        </p:tgtEl>
                                        <p:attrNameLst>
                                          <p:attrName>style.visibility</p:attrName>
                                        </p:attrNameLst>
                                      </p:cBhvr>
                                      <p:to>
                                        <p:strVal val="visible"/>
                                      </p:to>
                                    </p:set>
                                    <p:anim calcmode="lin" valueType="num">
                                      <p:cBhvr additive="base">
                                        <p:cTn id="7" dur="500" fill="hold"/>
                                        <p:tgtEl>
                                          <p:spTgt spid="4403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3730" name="Rectangle 4"/>
          <p:cNvSpPr>
            <a:spLocks noGrp="1" noChangeArrowheads="1"/>
          </p:cNvSpPr>
          <p:nvPr>
            <p:ph type="title"/>
          </p:nvPr>
        </p:nvSpPr>
        <p:spPr/>
        <p:txBody>
          <a:bodyPr/>
          <a:lstStyle/>
          <a:p>
            <a:pPr eaLnBrk="1" hangingPunct="1"/>
            <a:r>
              <a:rPr lang="en-US" smtClean="0">
                <a:solidFill>
                  <a:srgbClr val="000000"/>
                </a:solidFill>
                <a:latin typeface="Times New Roman" pitchFamily="18" charset="0"/>
                <a:cs typeface="Arial" pitchFamily="34" charset="0"/>
              </a:rPr>
              <a:t>Luke Title Slide</a:t>
            </a:r>
            <a:endParaRPr lang="en-US" smtClean="0">
              <a:latin typeface="Times New Roman" pitchFamily="18" charset="0"/>
              <a:cs typeface="Arial" pitchFamily="34" charset="0"/>
            </a:endParaRPr>
          </a:p>
        </p:txBody>
      </p:sp>
      <p:pic>
        <p:nvPicPr>
          <p:cNvPr id="73731" name="Picture 1"/>
          <p:cNvPicPr>
            <a:picLocks noChangeAspect="1"/>
          </p:cNvPicPr>
          <p:nvPr/>
        </p:nvPicPr>
        <p:blipFill>
          <a:blip r:embed="rId3" cstate="print"/>
          <a:srcRect/>
          <a:stretch>
            <a:fillRect/>
          </a:stretch>
        </p:blipFill>
        <p:spPr bwMode="auto">
          <a:xfrm>
            <a:off x="3924300" y="115888"/>
            <a:ext cx="5080000" cy="3568700"/>
          </a:xfrm>
          <a:prstGeom prst="rect">
            <a:avLst/>
          </a:prstGeom>
          <a:noFill/>
          <a:ln w="9525">
            <a:noFill/>
            <a:miter lim="800000"/>
            <a:headEnd/>
            <a:tailEnd/>
          </a:ln>
        </p:spPr>
      </p:pic>
      <p:pic>
        <p:nvPicPr>
          <p:cNvPr id="73733" name="Picture 3"/>
          <p:cNvPicPr>
            <a:picLocks noChangeAspect="1"/>
          </p:cNvPicPr>
          <p:nvPr/>
        </p:nvPicPr>
        <p:blipFill>
          <a:blip r:embed="rId4" cstate="print"/>
          <a:srcRect/>
          <a:stretch>
            <a:fillRect/>
          </a:stretch>
        </p:blipFill>
        <p:spPr bwMode="auto">
          <a:xfrm>
            <a:off x="179388" y="188913"/>
            <a:ext cx="5080000" cy="3314700"/>
          </a:xfrm>
          <a:prstGeom prst="rect">
            <a:avLst/>
          </a:prstGeom>
          <a:noFill/>
          <a:ln w="9525">
            <a:noFill/>
            <a:miter lim="800000"/>
            <a:headEnd/>
            <a:tailEnd/>
          </a:ln>
        </p:spPr>
      </p:pic>
      <p:sp>
        <p:nvSpPr>
          <p:cNvPr id="73734" name="WordArt 3"/>
          <p:cNvSpPr>
            <a:spLocks noChangeArrowheads="1" noChangeShapeType="1" noTextEdit="1"/>
          </p:cNvSpPr>
          <p:nvPr/>
        </p:nvSpPr>
        <p:spPr bwMode="auto">
          <a:xfrm>
            <a:off x="395288" y="3789363"/>
            <a:ext cx="3810000" cy="2743200"/>
          </a:xfrm>
          <a:prstGeom prst="rect">
            <a:avLst/>
          </a:prstGeom>
        </p:spPr>
        <p:txBody>
          <a:bodyPr wrap="none" fromWordArt="1">
            <a:prstTxWarp prst="textDoubleWave1">
              <a:avLst>
                <a:gd name="adj1" fmla="val 6500"/>
                <a:gd name="adj2" fmla="val 0"/>
              </a:avLst>
            </a:prstTxWarp>
          </a:bodyPr>
          <a:lstStyle/>
          <a:p>
            <a:pPr algn="ctr"/>
            <a:r>
              <a:rPr lang="en-US" sz="3600" kern="10">
                <a:ln w="12700" cap="sq">
                  <a:solidFill>
                    <a:srgbClr val="000099"/>
                  </a:solidFill>
                  <a:round/>
                  <a:headEnd type="none" w="sm" len="sm"/>
                  <a:tailEnd type="none" w="sm" len="sm"/>
                </a:ln>
                <a:solidFill>
                  <a:srgbClr val="33CCFF"/>
                </a:solidFill>
                <a:effectLst>
                  <a:outerShdw dist="125724" dir="18900000" algn="ctr" rotWithShape="0">
                    <a:srgbClr val="000099">
                      <a:alpha val="74997"/>
                    </a:srgbClr>
                  </a:outerShdw>
                </a:effectLst>
                <a:latin typeface="Impact"/>
              </a:rPr>
              <a:t>Luca</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1138" name="Picture 4" descr="Luke&amp;Paul"/>
          <p:cNvPicPr>
            <a:picLocks noChangeAspect="1" noChangeArrowheads="1"/>
          </p:cNvPicPr>
          <p:nvPr/>
        </p:nvPicPr>
        <p:blipFill>
          <a:blip r:embed="rId4" cstate="print"/>
          <a:srcRect l="12888" t="3551" r="12888" b="16568"/>
          <a:stretch>
            <a:fillRect/>
          </a:stretch>
        </p:blipFill>
        <p:spPr bwMode="auto">
          <a:xfrm>
            <a:off x="0" y="0"/>
            <a:ext cx="9144000" cy="6858000"/>
          </a:xfrm>
          <a:prstGeom prst="rect">
            <a:avLst/>
          </a:prstGeom>
          <a:noFill/>
          <a:ln w="9525">
            <a:noFill/>
            <a:miter lim="800000"/>
            <a:headEnd/>
            <a:tailEnd/>
          </a:ln>
        </p:spPr>
      </p:pic>
      <p:sp>
        <p:nvSpPr>
          <p:cNvPr id="133122" name="Rectangle 2"/>
          <p:cNvSpPr>
            <a:spLocks noGrp="1" noChangeArrowheads="1"/>
          </p:cNvSpPr>
          <p:nvPr>
            <p:ph type="ctrTitle"/>
          </p:nvPr>
        </p:nvSpPr>
        <p:spPr>
          <a:xfrm>
            <a:off x="457200" y="76200"/>
            <a:ext cx="8229600" cy="914400"/>
          </a:xfrm>
          <a:effectLst>
            <a:outerShdw dist="35921" dir="2700000" algn="ctr" rotWithShape="0">
              <a:srgbClr val="000000">
                <a:alpha val="74997"/>
              </a:srgbClr>
            </a:outerShdw>
          </a:effectLst>
        </p:spPr>
        <p:txBody>
          <a:bodyPr>
            <a:normAutofit fontScale="90000"/>
          </a:bodyPr>
          <a:lstStyle/>
          <a:p>
            <a:pPr eaLnBrk="1" hangingPunct="1">
              <a:defRPr/>
            </a:pPr>
            <a:r>
              <a:rPr kumimoji="0" lang="en-US" sz="7200" b="1" dirty="0" smtClean="0"/>
              <a:t>Luca </a:t>
            </a:r>
            <a:r>
              <a:rPr kumimoji="0" lang="en-US" sz="7200" b="1" dirty="0" err="1" smtClean="0"/>
              <a:t>là</a:t>
            </a:r>
            <a:r>
              <a:rPr kumimoji="0" lang="en-US" sz="7200" b="1" dirty="0" smtClean="0"/>
              <a:t> </a:t>
            </a:r>
            <a:r>
              <a:rPr kumimoji="0" lang="en-US" sz="7200" b="1" dirty="0" err="1" smtClean="0"/>
              <a:t>ai</a:t>
            </a:r>
            <a:r>
              <a:rPr kumimoji="0" lang="en-US" sz="7200" b="1" dirty="0" smtClean="0"/>
              <a:t>?</a:t>
            </a:r>
            <a:endParaRPr kumimoji="0" lang="en-US" sz="7200" b="1" dirty="0"/>
          </a:p>
        </p:txBody>
      </p:sp>
      <p:sp>
        <p:nvSpPr>
          <p:cNvPr id="5" name="Rectangle 3"/>
          <p:cNvSpPr txBox="1">
            <a:spLocks noChangeArrowheads="1"/>
          </p:cNvSpPr>
          <p:nvPr/>
        </p:nvSpPr>
        <p:spPr bwMode="auto">
          <a:xfrm>
            <a:off x="827088" y="4876800"/>
            <a:ext cx="7705725" cy="17526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indent="101600" algn="ctr" eaLnBrk="1" hangingPunct="1">
              <a:lnSpc>
                <a:spcPct val="110000"/>
              </a:lnSpc>
              <a:spcBef>
                <a:spcPct val="20000"/>
              </a:spcBef>
              <a:buClr>
                <a:srgbClr val="960000"/>
              </a:buClr>
              <a:buSzPct val="100000"/>
              <a:buFont typeface="Wingdings" pitchFamily="-112" charset="2"/>
              <a:buNone/>
              <a:defRPr/>
            </a:pPr>
            <a:r>
              <a:rPr lang="en-US" sz="3200" b="1" kern="0" dirty="0" err="1">
                <a:solidFill>
                  <a:srgbClr val="FFFFFF"/>
                </a:solidFill>
                <a:latin typeface="Helvetica"/>
                <a:ea typeface="Osaka"/>
              </a:rPr>
              <a:t>Bác</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sĩ</a:t>
            </a:r>
            <a:r>
              <a:rPr lang="en-US" sz="3200" b="1" kern="0" dirty="0">
                <a:solidFill>
                  <a:srgbClr val="FFFFFF"/>
                </a:solidFill>
                <a:latin typeface="Helvetica"/>
                <a:ea typeface="Osaka"/>
              </a:rPr>
              <a:t> y </a:t>
            </a:r>
            <a:r>
              <a:rPr lang="en-US" sz="3200" b="1" kern="0" dirty="0" err="1">
                <a:solidFill>
                  <a:srgbClr val="FFFFFF"/>
                </a:solidFill>
                <a:latin typeface="Helvetica"/>
                <a:ea typeface="Osaka"/>
              </a:rPr>
              <a:t>khoa</a:t>
            </a:r>
            <a:endParaRPr lang="en-US" sz="3200" b="1" kern="0" dirty="0">
              <a:solidFill>
                <a:srgbClr val="FFFFFF"/>
              </a:solidFill>
              <a:latin typeface="Helvetica"/>
              <a:ea typeface="Osaka"/>
            </a:endParaRPr>
          </a:p>
          <a:p>
            <a:pPr indent="101600" algn="ctr" eaLnBrk="1" hangingPunct="1">
              <a:lnSpc>
                <a:spcPct val="110000"/>
              </a:lnSpc>
              <a:spcBef>
                <a:spcPct val="20000"/>
              </a:spcBef>
              <a:buClr>
                <a:srgbClr val="960000"/>
              </a:buClr>
              <a:buSzPct val="100000"/>
              <a:buFont typeface="Wingdings" pitchFamily="-112" charset="2"/>
              <a:buNone/>
              <a:defRPr/>
            </a:pPr>
            <a:r>
              <a:rPr lang="en-US" sz="3200" b="1" kern="0" dirty="0" err="1">
                <a:solidFill>
                  <a:srgbClr val="FFFFFF"/>
                </a:solidFill>
                <a:latin typeface="Helvetica"/>
                <a:ea typeface="Osaka"/>
              </a:rPr>
              <a:t>Bạn</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Đồng</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hành</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của</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Phao-lô</a:t>
            </a:r>
            <a:r>
              <a:rPr lang="en-US" sz="3200" b="1" kern="0" dirty="0">
                <a:solidFill>
                  <a:srgbClr val="FFFFFF"/>
                </a:solidFill>
                <a:latin typeface="Helvetica"/>
                <a:ea typeface="Osaka"/>
              </a:rPr>
              <a:t> </a:t>
            </a:r>
          </a:p>
          <a:p>
            <a:pPr indent="101600" algn="ctr" eaLnBrk="1" hangingPunct="1">
              <a:lnSpc>
                <a:spcPct val="110000"/>
              </a:lnSpc>
              <a:spcBef>
                <a:spcPct val="20000"/>
              </a:spcBef>
              <a:buClr>
                <a:srgbClr val="960000"/>
              </a:buClr>
              <a:buSzPct val="100000"/>
              <a:buFont typeface="Wingdings" pitchFamily="-112" charset="2"/>
              <a:buNone/>
              <a:defRPr/>
            </a:pPr>
            <a:r>
              <a:rPr lang="en-US" sz="3200" b="1" kern="0" dirty="0" err="1">
                <a:solidFill>
                  <a:srgbClr val="FFFFFF"/>
                </a:solidFill>
                <a:latin typeface="Helvetica"/>
                <a:ea typeface="Osaka"/>
              </a:rPr>
              <a:t>Sử</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gia</a:t>
            </a:r>
            <a:r>
              <a:rPr lang="en-US" sz="3200" b="1" kern="0" dirty="0">
                <a:solidFill>
                  <a:srgbClr val="FFFFFF"/>
                </a:solidFill>
                <a:latin typeface="Helvetica"/>
                <a:ea typeface="Osaka"/>
              </a:rPr>
              <a:t> &amp; </a:t>
            </a:r>
            <a:r>
              <a:rPr lang="en-US" sz="3200" b="1" kern="0" dirty="0" err="1">
                <a:solidFill>
                  <a:srgbClr val="FFFFFF"/>
                </a:solidFill>
                <a:latin typeface="Helvetica"/>
                <a:ea typeface="Osaka"/>
              </a:rPr>
              <a:t>tác</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giả</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có</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tài</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hùng</a:t>
            </a:r>
            <a:r>
              <a:rPr lang="en-US" sz="3200" b="1" kern="0" dirty="0">
                <a:solidFill>
                  <a:srgbClr val="FFFFFF"/>
                </a:solidFill>
                <a:latin typeface="Helvetica"/>
                <a:ea typeface="Osaka"/>
              </a:rPr>
              <a:t> </a:t>
            </a:r>
            <a:r>
              <a:rPr lang="en-US" sz="3200" b="1" kern="0" dirty="0" err="1">
                <a:solidFill>
                  <a:srgbClr val="FFFFFF"/>
                </a:solidFill>
                <a:latin typeface="Helvetica"/>
                <a:ea typeface="Osaka"/>
              </a:rPr>
              <a:t>biện</a:t>
            </a:r>
            <a:endParaRPr lang="en-US" sz="3200" b="1" kern="0" dirty="0">
              <a:solidFill>
                <a:srgbClr val="FFFFFF"/>
              </a:solidFill>
              <a:latin typeface="Helvetica"/>
              <a:ea typeface="Osaka"/>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4" cstate="print"/>
          <a:srcRect/>
          <a:stretch>
            <a:fillRect/>
          </a:stretch>
        </p:blipFill>
        <p:spPr bwMode="auto">
          <a:xfrm>
            <a:off x="-381000" y="0"/>
            <a:ext cx="10401300" cy="8013700"/>
          </a:xfrm>
          <a:prstGeom prst="rect">
            <a:avLst/>
          </a:prstGeom>
          <a:noFill/>
          <a:ln w="12700" cap="sq">
            <a:noFill/>
            <a:miter lim="800000"/>
            <a:headEnd type="none" w="sm" len="sm"/>
            <a:tailEnd type="none" w="sm" len="sm"/>
          </a:ln>
        </p:spPr>
      </p:pic>
      <p:pic>
        <p:nvPicPr>
          <p:cNvPr id="60419" name="Picture 3"/>
          <p:cNvPicPr>
            <a:picLocks noChangeAspect="1" noChangeArrowheads="1"/>
          </p:cNvPicPr>
          <p:nvPr/>
        </p:nvPicPr>
        <p:blipFill>
          <a:blip r:embed="rId5" cstate="print">
            <a:lum bright="-18000"/>
          </a:blip>
          <a:srcRect r="11203"/>
          <a:stretch>
            <a:fillRect/>
          </a:stretch>
        </p:blipFill>
        <p:spPr bwMode="auto">
          <a:xfrm>
            <a:off x="-609600" y="0"/>
            <a:ext cx="4953000" cy="7772400"/>
          </a:xfrm>
          <a:prstGeom prst="rect">
            <a:avLst/>
          </a:prstGeom>
          <a:noFill/>
          <a:ln w="12700" cap="sq">
            <a:noFill/>
            <a:miter lim="800000"/>
            <a:headEnd type="none" w="sm" len="sm"/>
            <a:tailEnd type="none" w="sm" len="sm"/>
          </a:ln>
        </p:spPr>
      </p:pic>
      <p:sp>
        <p:nvSpPr>
          <p:cNvPr id="60420" name="Text Box 4"/>
          <p:cNvSpPr txBox="1">
            <a:spLocks noChangeArrowheads="1"/>
          </p:cNvSpPr>
          <p:nvPr/>
        </p:nvSpPr>
        <p:spPr bwMode="auto">
          <a:xfrm>
            <a:off x="-180975" y="1203325"/>
            <a:ext cx="4343400" cy="64135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u="sng" dirty="0" err="1" smtClean="0">
                <a:solidFill>
                  <a:srgbClr val="FFFF00"/>
                </a:solidFill>
                <a:effectLst>
                  <a:outerShdw blurRad="50800" dist="76200" dir="2700000" algn="tl" rotWithShape="0">
                    <a:srgbClr val="000000"/>
                  </a:outerShdw>
                </a:effectLst>
              </a:rPr>
              <a:t>Xachari</a:t>
            </a:r>
            <a:endParaRPr lang="en-US" sz="2800" b="1" i="1" u="sng" dirty="0" smtClean="0">
              <a:solidFill>
                <a:srgbClr val="FFFF00"/>
              </a:solidFill>
              <a:effectLst>
                <a:outerShdw blurRad="50800" dist="76200" dir="2700000" algn="tl" rotWithShape="0">
                  <a:srgbClr val="000000"/>
                </a:outerShdw>
              </a:effectLst>
              <a:latin typeface="Times New Roman" charset="0"/>
            </a:endParaRPr>
          </a:p>
        </p:txBody>
      </p:sp>
      <p:sp>
        <p:nvSpPr>
          <p:cNvPr id="60421" name="Rectangle 5"/>
          <p:cNvSpPr>
            <a:spLocks noGrp="1" noChangeArrowheads="1"/>
          </p:cNvSpPr>
          <p:nvPr>
            <p:ph type="title" idx="4294967295"/>
          </p:nvPr>
        </p:nvSpPr>
        <p:spPr>
          <a:xfrm>
            <a:off x="0" y="228600"/>
            <a:ext cx="9144000" cy="914400"/>
          </a:xfrm>
        </p:spPr>
        <p:txBody>
          <a:bodyPr>
            <a:normAutofit/>
          </a:bodyPr>
          <a:lstStyle/>
          <a:p>
            <a:pPr eaLnBrk="1" hangingPunct="1">
              <a:defRPr/>
            </a:pPr>
            <a:r>
              <a:rPr lang="en-US" sz="4800" b="1" dirty="0" err="1" smtClean="0">
                <a:solidFill>
                  <a:schemeClr val="accent5">
                    <a:lumMod val="20000"/>
                    <a:lumOff val="80000"/>
                  </a:schemeClr>
                </a:solidFill>
                <a:effectLst>
                  <a:outerShdw blurRad="50800" dist="76200" dir="2700000" algn="tl" rotWithShape="0">
                    <a:srgbClr val="000000"/>
                  </a:outerShdw>
                </a:effectLst>
                <a:ea typeface="ＭＳ Ｐゴシック" charset="0"/>
              </a:rPr>
              <a:t>Phản</a:t>
            </a:r>
            <a:r>
              <a:rPr lang="en-US" sz="4800" b="1" dirty="0" smtClean="0">
                <a:solidFill>
                  <a:schemeClr val="accent5">
                    <a:lumMod val="20000"/>
                    <a:lumOff val="80000"/>
                  </a:schemeClr>
                </a:solidFill>
                <a:effectLst>
                  <a:outerShdw blurRad="50800" dist="76200" dir="2700000" algn="tl" rotWithShape="0">
                    <a:srgbClr val="000000"/>
                  </a:outerShdw>
                </a:effectLst>
                <a:ea typeface="ＭＳ Ｐゴシック" charset="0"/>
              </a:rPr>
              <a:t> </a:t>
            </a:r>
            <a:r>
              <a:rPr lang="en-US" sz="4800" b="1" dirty="0" err="1" smtClean="0">
                <a:solidFill>
                  <a:schemeClr val="accent5">
                    <a:lumMod val="20000"/>
                    <a:lumOff val="80000"/>
                  </a:schemeClr>
                </a:solidFill>
                <a:effectLst>
                  <a:outerShdw blurRad="50800" dist="76200" dir="2700000" algn="tl" rotWithShape="0">
                    <a:srgbClr val="000000"/>
                  </a:outerShdw>
                </a:effectLst>
                <a:ea typeface="ＭＳ Ｐゴシック" charset="0"/>
              </a:rPr>
              <a:t>ứng</a:t>
            </a:r>
            <a:r>
              <a:rPr lang="en-US" sz="4800" b="1" dirty="0" smtClean="0">
                <a:solidFill>
                  <a:schemeClr val="accent5">
                    <a:lumMod val="20000"/>
                    <a:lumOff val="80000"/>
                  </a:schemeClr>
                </a:solidFill>
                <a:effectLst>
                  <a:outerShdw blurRad="50800" dist="76200" dir="2700000" algn="tl" rotWithShape="0">
                    <a:srgbClr val="000000"/>
                  </a:outerShdw>
                </a:effectLst>
                <a:ea typeface="ＭＳ Ｐゴシック" charset="0"/>
              </a:rPr>
              <a:t> </a:t>
            </a:r>
            <a:r>
              <a:rPr lang="en-US" sz="4800" b="1" dirty="0" err="1" smtClean="0">
                <a:solidFill>
                  <a:schemeClr val="accent5">
                    <a:lumMod val="20000"/>
                    <a:lumOff val="80000"/>
                  </a:schemeClr>
                </a:solidFill>
                <a:effectLst>
                  <a:outerShdw blurRad="50800" dist="76200" dir="2700000" algn="tl" rotWithShape="0">
                    <a:srgbClr val="000000"/>
                  </a:outerShdw>
                </a:effectLst>
                <a:ea typeface="ＭＳ Ｐゴシック" charset="0"/>
              </a:rPr>
              <a:t>trước</a:t>
            </a:r>
            <a:r>
              <a:rPr lang="en-US" sz="4800" b="1" dirty="0" smtClean="0">
                <a:solidFill>
                  <a:schemeClr val="accent5">
                    <a:lumMod val="20000"/>
                    <a:lumOff val="80000"/>
                  </a:schemeClr>
                </a:solidFill>
                <a:effectLst>
                  <a:outerShdw blurRad="50800" dist="76200" dir="2700000" algn="tl" rotWithShape="0">
                    <a:srgbClr val="000000"/>
                  </a:outerShdw>
                </a:effectLst>
                <a:ea typeface="ＭＳ Ｐゴシック" charset="0"/>
              </a:rPr>
              <a:t> Tin </a:t>
            </a:r>
            <a:r>
              <a:rPr lang="en-US" sz="4800" b="1" dirty="0" err="1" smtClean="0">
                <a:solidFill>
                  <a:schemeClr val="accent5">
                    <a:lumMod val="20000"/>
                    <a:lumOff val="80000"/>
                  </a:schemeClr>
                </a:solidFill>
                <a:effectLst>
                  <a:outerShdw blurRad="50800" dist="76200" dir="2700000" algn="tl" rotWithShape="0">
                    <a:srgbClr val="000000"/>
                  </a:outerShdw>
                </a:effectLst>
                <a:ea typeface="ＭＳ Ｐゴシック" charset="0"/>
              </a:rPr>
              <a:t>Vui</a:t>
            </a:r>
            <a:r>
              <a:rPr lang="en-US" sz="4800" b="1" dirty="0" smtClean="0">
                <a:solidFill>
                  <a:schemeClr val="accent5">
                    <a:lumMod val="20000"/>
                    <a:lumOff val="80000"/>
                  </a:schemeClr>
                </a:solidFill>
                <a:effectLst>
                  <a:outerShdw blurRad="50800" dist="76200" dir="2700000" algn="tl" rotWithShape="0">
                    <a:srgbClr val="000000"/>
                  </a:outerShdw>
                </a:effectLst>
                <a:ea typeface="ＭＳ Ｐゴシック" charset="0"/>
              </a:rPr>
              <a:t> </a:t>
            </a:r>
            <a:r>
              <a:rPr lang="en-US" sz="4800" b="1" dirty="0" err="1" smtClean="0">
                <a:solidFill>
                  <a:schemeClr val="accent5">
                    <a:lumMod val="20000"/>
                    <a:lumOff val="80000"/>
                  </a:schemeClr>
                </a:solidFill>
                <a:effectLst>
                  <a:outerShdw blurRad="50800" dist="76200" dir="2700000" algn="tl" rotWithShape="0">
                    <a:srgbClr val="000000"/>
                  </a:outerShdw>
                </a:effectLst>
                <a:ea typeface="ＭＳ Ｐゴシック" charset="0"/>
              </a:rPr>
              <a:t>Mừng</a:t>
            </a:r>
            <a:endParaRPr lang="en-US" sz="4800" b="1" dirty="0">
              <a:solidFill>
                <a:schemeClr val="accent5">
                  <a:lumMod val="20000"/>
                  <a:lumOff val="80000"/>
                </a:schemeClr>
              </a:solidFill>
              <a:effectLst>
                <a:outerShdw blurRad="50800" dist="76200" dir="2700000" algn="tl" rotWithShape="0">
                  <a:srgbClr val="000000"/>
                </a:outerShdw>
              </a:effectLst>
              <a:ea typeface="ＭＳ Ｐゴシック" charset="0"/>
            </a:endParaRPr>
          </a:p>
        </p:txBody>
      </p:sp>
      <p:sp>
        <p:nvSpPr>
          <p:cNvPr id="60422" name="Text Box 6"/>
          <p:cNvSpPr txBox="1">
            <a:spLocks noChangeArrowheads="1"/>
          </p:cNvSpPr>
          <p:nvPr/>
        </p:nvSpPr>
        <p:spPr bwMode="auto">
          <a:xfrm>
            <a:off x="4495800" y="1203325"/>
            <a:ext cx="3657600" cy="64135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u="sng" dirty="0" smtClean="0">
                <a:solidFill>
                  <a:srgbClr val="FFFF00"/>
                </a:solidFill>
                <a:effectLst>
                  <a:outerShdw blurRad="50800" dist="76200" dir="2700000" algn="tl" rotWithShape="0">
                    <a:srgbClr val="000000"/>
                  </a:outerShdw>
                </a:effectLst>
              </a:rPr>
              <a:t>Mari</a:t>
            </a:r>
            <a:endParaRPr lang="en-US" sz="2800" b="1" i="1" u="sng" dirty="0" smtClean="0">
              <a:solidFill>
                <a:srgbClr val="FFFF00"/>
              </a:solidFill>
              <a:effectLst>
                <a:outerShdw blurRad="50800" dist="76200" dir="2700000" algn="tl" rotWithShape="0">
                  <a:srgbClr val="000000"/>
                </a:outerShdw>
              </a:effectLst>
              <a:latin typeface="Times New Roman" charset="0"/>
            </a:endParaRPr>
          </a:p>
        </p:txBody>
      </p:sp>
      <p:sp>
        <p:nvSpPr>
          <p:cNvPr id="60423" name="Text Box 7"/>
          <p:cNvSpPr txBox="1">
            <a:spLocks noChangeArrowheads="1"/>
          </p:cNvSpPr>
          <p:nvPr/>
        </p:nvSpPr>
        <p:spPr bwMode="auto">
          <a:xfrm>
            <a:off x="-180975" y="2209800"/>
            <a:ext cx="4343400" cy="579438"/>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smtClean="0">
                <a:effectLst>
                  <a:outerShdw blurRad="50800" dist="76200" dir="2700000" algn="tl" rotWithShape="0">
                    <a:srgbClr val="000000"/>
                  </a:outerShdw>
                </a:effectLst>
              </a:rPr>
              <a:t>Quá</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già</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để</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có</a:t>
            </a:r>
            <a:r>
              <a:rPr lang="en-US" sz="3200" b="1" dirty="0" smtClean="0">
                <a:effectLst>
                  <a:outerShdw blurRad="50800" dist="76200" dir="2700000" algn="tl" rotWithShape="0">
                    <a:srgbClr val="000000"/>
                  </a:outerShdw>
                </a:effectLst>
              </a:rPr>
              <a:t> con</a:t>
            </a:r>
            <a:endParaRPr lang="en-US" b="1" i="1" dirty="0" smtClean="0">
              <a:effectLst>
                <a:outerShdw blurRad="50800" dist="76200" dir="2700000" algn="tl" rotWithShape="0">
                  <a:srgbClr val="000000"/>
                </a:outerShdw>
              </a:effectLst>
              <a:latin typeface="Times New Roman" charset="0"/>
            </a:endParaRPr>
          </a:p>
        </p:txBody>
      </p:sp>
      <p:sp>
        <p:nvSpPr>
          <p:cNvPr id="60424" name="Text Box 8"/>
          <p:cNvSpPr txBox="1">
            <a:spLocks noChangeArrowheads="1"/>
          </p:cNvSpPr>
          <p:nvPr/>
        </p:nvSpPr>
        <p:spPr bwMode="auto">
          <a:xfrm>
            <a:off x="4495800" y="2209800"/>
            <a:ext cx="4572000" cy="579438"/>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smtClean="0">
                <a:effectLst>
                  <a:outerShdw blurRad="50800" dist="76200" dir="2700000" algn="tl" rotWithShape="0">
                    <a:srgbClr val="000000"/>
                  </a:outerShdw>
                </a:effectLst>
              </a:rPr>
              <a:t>Quá</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trẻ</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để</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có</a:t>
            </a:r>
            <a:r>
              <a:rPr lang="en-US" sz="3200" b="1" dirty="0" smtClean="0">
                <a:effectLst>
                  <a:outerShdw blurRad="50800" dist="76200" dir="2700000" algn="tl" rotWithShape="0">
                    <a:srgbClr val="000000"/>
                  </a:outerShdw>
                </a:effectLst>
              </a:rPr>
              <a:t> con</a:t>
            </a:r>
            <a:endParaRPr lang="en-US" b="1" i="1" dirty="0" smtClean="0">
              <a:effectLst>
                <a:outerShdw blurRad="50800" dist="76200" dir="2700000" algn="tl" rotWithShape="0">
                  <a:srgbClr val="000000"/>
                </a:outerShdw>
              </a:effectLst>
              <a:latin typeface="Times New Roman" charset="0"/>
            </a:endParaRPr>
          </a:p>
        </p:txBody>
      </p:sp>
      <p:sp>
        <p:nvSpPr>
          <p:cNvPr id="60425" name="Text Box 9"/>
          <p:cNvSpPr txBox="1">
            <a:spLocks noChangeArrowheads="1"/>
          </p:cNvSpPr>
          <p:nvPr/>
        </p:nvSpPr>
        <p:spPr bwMode="auto">
          <a:xfrm>
            <a:off x="-468313" y="3200400"/>
            <a:ext cx="5040313" cy="584776"/>
          </a:xfrm>
          <a:prstGeom prst="rect">
            <a:avLst/>
          </a:prstGeom>
          <a:noFill/>
          <a:ln w="9525">
            <a:noFill/>
            <a:miter lim="800000"/>
            <a:headEnd/>
            <a:tailEnd/>
          </a:ln>
          <a:effectLst/>
        </p:spPr>
        <p:txBody>
          <a:bodyPr wrap="square">
            <a:spAutoFit/>
          </a:bodyPr>
          <a:lstStyle>
            <a:defPPr>
              <a:defRPr lang="en-US"/>
            </a:defPPr>
            <a:lvl1pPr marL="914400" indent="-914400">
              <a:defRPr sz="3200" b="1">
                <a:effectLst>
                  <a:outerShdw blurRad="50800" dist="76200" dir="2700000" algn="tl" rotWithShape="0">
                    <a:srgbClr val="000000"/>
                  </a:outerShdw>
                </a:effectLst>
                <a:latin typeface="Arial" charset="0"/>
                <a:ea typeface="ＭＳ Ｐゴシック" charset="0"/>
                <a:cs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ja-JP" altLang="en-US" dirty="0"/>
              <a:t>“</a:t>
            </a:r>
            <a:r>
              <a:rPr lang="en-US" altLang="ja-JP" dirty="0" err="1"/>
              <a:t>Làm</a:t>
            </a:r>
            <a:r>
              <a:rPr lang="en-US" altLang="ja-JP" dirty="0"/>
              <a:t> </a:t>
            </a:r>
            <a:r>
              <a:rPr lang="en-US" altLang="ja-JP" dirty="0" err="1"/>
              <a:t>sao</a:t>
            </a:r>
            <a:r>
              <a:rPr lang="en-US" altLang="ja-JP" dirty="0"/>
              <a:t> </a:t>
            </a:r>
            <a:r>
              <a:rPr lang="en-US" altLang="ja-JP" dirty="0" err="1"/>
              <a:t>tôi</a:t>
            </a:r>
            <a:r>
              <a:rPr lang="en-US" altLang="ja-JP" dirty="0"/>
              <a:t> </a:t>
            </a:r>
            <a:r>
              <a:rPr lang="en-US" altLang="ja-JP" dirty="0" err="1"/>
              <a:t>biết</a:t>
            </a:r>
            <a:r>
              <a:rPr lang="en-US" altLang="ja-JP" dirty="0"/>
              <a:t> </a:t>
            </a:r>
            <a:r>
              <a:rPr lang="en-US" altLang="ja-JP" dirty="0" err="1"/>
              <a:t>chắc</a:t>
            </a:r>
            <a:r>
              <a:rPr lang="en-US" altLang="ja-JP" dirty="0"/>
              <a:t>?</a:t>
            </a:r>
            <a:r>
              <a:rPr lang="ja-JP" altLang="en-US" dirty="0"/>
              <a:t>”</a:t>
            </a:r>
            <a:endParaRPr lang="en-US" dirty="0"/>
          </a:p>
        </p:txBody>
      </p:sp>
      <p:sp>
        <p:nvSpPr>
          <p:cNvPr id="60426" name="Text Box 10"/>
          <p:cNvSpPr txBox="1">
            <a:spLocks noChangeArrowheads="1"/>
          </p:cNvSpPr>
          <p:nvPr/>
        </p:nvSpPr>
        <p:spPr bwMode="auto">
          <a:xfrm>
            <a:off x="4495800" y="3200400"/>
            <a:ext cx="5260975" cy="584776"/>
          </a:xfrm>
          <a:prstGeom prst="rect">
            <a:avLst/>
          </a:prstGeom>
          <a:noFill/>
          <a:ln w="9525">
            <a:noFill/>
            <a:miter lim="800000"/>
            <a:headEnd/>
            <a:tailEnd/>
          </a:ln>
          <a:effectLst/>
        </p:spPr>
        <p:txBody>
          <a:bodyPr>
            <a:spAutoFit/>
          </a:bodyPr>
          <a:lstStyle>
            <a:defPPr>
              <a:defRPr lang="en-US"/>
            </a:defPPr>
            <a:lvl1pPr marL="914400" indent="-914400">
              <a:defRPr sz="3200" b="1">
                <a:effectLst>
                  <a:outerShdw blurRad="50800" dist="76200" dir="2700000" algn="tl" rotWithShape="0">
                    <a:srgbClr val="000000"/>
                  </a:outerShdw>
                </a:effectLst>
                <a:latin typeface="Arial" charset="0"/>
                <a:ea typeface="ＭＳ Ｐゴシック" charset="0"/>
                <a:cs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ja-JP" altLang="en-US" dirty="0"/>
              <a:t>“</a:t>
            </a:r>
            <a:r>
              <a:rPr lang="en-US" altLang="ja-JP" dirty="0" err="1"/>
              <a:t>Làm</a:t>
            </a:r>
            <a:r>
              <a:rPr lang="en-US" altLang="ja-JP" dirty="0"/>
              <a:t> </a:t>
            </a:r>
            <a:r>
              <a:rPr lang="en-US" altLang="ja-JP" dirty="0" err="1"/>
              <a:t>sao</a:t>
            </a:r>
            <a:r>
              <a:rPr lang="en-US" altLang="ja-JP" dirty="0"/>
              <a:t> </a:t>
            </a:r>
            <a:r>
              <a:rPr lang="en-US" altLang="ja-JP" dirty="0" err="1"/>
              <a:t>xảy</a:t>
            </a:r>
            <a:r>
              <a:rPr lang="en-US" altLang="ja-JP" dirty="0"/>
              <a:t> </a:t>
            </a:r>
            <a:r>
              <a:rPr lang="en-US" altLang="ja-JP" dirty="0" err="1"/>
              <a:t>ra</a:t>
            </a:r>
            <a:r>
              <a:rPr lang="en-US" altLang="ja-JP" dirty="0"/>
              <a:t> </a:t>
            </a:r>
            <a:r>
              <a:rPr lang="en-US" altLang="ja-JP" dirty="0" err="1"/>
              <a:t>được</a:t>
            </a:r>
            <a:r>
              <a:rPr lang="en-US" altLang="ja-JP" dirty="0"/>
              <a:t>?</a:t>
            </a:r>
            <a:r>
              <a:rPr lang="ja-JP" altLang="en-US" dirty="0"/>
              <a:t>”</a:t>
            </a:r>
            <a:endParaRPr lang="en-US" dirty="0"/>
          </a:p>
        </p:txBody>
      </p:sp>
      <p:sp>
        <p:nvSpPr>
          <p:cNvPr id="60427" name="Text Box 11"/>
          <p:cNvSpPr txBox="1">
            <a:spLocks noChangeArrowheads="1"/>
          </p:cNvSpPr>
          <p:nvPr/>
        </p:nvSpPr>
        <p:spPr bwMode="auto">
          <a:xfrm>
            <a:off x="-180975" y="4191000"/>
            <a:ext cx="4343400" cy="579438"/>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smtClean="0">
                <a:effectLst>
                  <a:outerShdw blurRad="50800" dist="76200" dir="2700000" algn="tl" rotWithShape="0">
                    <a:srgbClr val="000000"/>
                  </a:outerShdw>
                </a:effectLst>
              </a:rPr>
              <a:t>Nghi</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ngờ</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Lời</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Chúa</a:t>
            </a:r>
            <a:endParaRPr lang="en-US" b="1" i="1" dirty="0" smtClean="0">
              <a:effectLst>
                <a:outerShdw blurRad="50800" dist="76200" dir="2700000" algn="tl" rotWithShape="0">
                  <a:srgbClr val="000000"/>
                </a:outerShdw>
              </a:effectLst>
              <a:latin typeface="Times New Roman" charset="0"/>
            </a:endParaRPr>
          </a:p>
        </p:txBody>
      </p:sp>
      <p:sp>
        <p:nvSpPr>
          <p:cNvPr id="60428" name="Text Box 12"/>
          <p:cNvSpPr txBox="1">
            <a:spLocks noChangeArrowheads="1"/>
          </p:cNvSpPr>
          <p:nvPr/>
        </p:nvSpPr>
        <p:spPr bwMode="auto">
          <a:xfrm>
            <a:off x="4495800" y="4191000"/>
            <a:ext cx="5476875" cy="584200"/>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smtClean="0">
                <a:effectLst>
                  <a:outerShdw blurRad="50800" dist="76200" dir="2700000" algn="tl" rotWithShape="0">
                    <a:srgbClr val="000000"/>
                  </a:outerShdw>
                </a:effectLst>
              </a:rPr>
              <a:t>Hỏi</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về</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cách</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thức</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của</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Chúa</a:t>
            </a:r>
            <a:endParaRPr lang="en-US" b="1" i="1" dirty="0" smtClean="0">
              <a:effectLst>
                <a:outerShdw blurRad="50800" dist="76200" dir="2700000" algn="tl" rotWithShape="0">
                  <a:srgbClr val="000000"/>
                </a:outerShdw>
              </a:effectLst>
              <a:latin typeface="Times New Roman" charset="0"/>
            </a:endParaRPr>
          </a:p>
        </p:txBody>
      </p:sp>
      <p:sp>
        <p:nvSpPr>
          <p:cNvPr id="60429" name="Text Box 13"/>
          <p:cNvSpPr txBox="1">
            <a:spLocks noChangeArrowheads="1"/>
          </p:cNvSpPr>
          <p:nvPr/>
        </p:nvSpPr>
        <p:spPr bwMode="auto">
          <a:xfrm>
            <a:off x="-180975" y="5181600"/>
            <a:ext cx="4343400" cy="579438"/>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smtClean="0">
                <a:effectLst>
                  <a:outerShdw blurRad="50800" dist="76200" dir="2700000" algn="tl" rotWithShape="0">
                    <a:srgbClr val="000000"/>
                  </a:outerShdw>
                </a:effectLst>
              </a:rPr>
              <a:t>Kết</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cuộc</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bị</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câm</a:t>
            </a:r>
            <a:endParaRPr lang="en-US" b="1" i="1" dirty="0" smtClean="0">
              <a:effectLst>
                <a:outerShdw blurRad="50800" dist="76200" dir="2700000" algn="tl" rotWithShape="0">
                  <a:srgbClr val="000000"/>
                </a:outerShdw>
              </a:effectLst>
              <a:latin typeface="Times New Roman" charset="0"/>
            </a:endParaRPr>
          </a:p>
        </p:txBody>
      </p:sp>
      <p:sp>
        <p:nvSpPr>
          <p:cNvPr id="60430" name="Text Box 14"/>
          <p:cNvSpPr txBox="1">
            <a:spLocks noChangeArrowheads="1"/>
          </p:cNvSpPr>
          <p:nvPr/>
        </p:nvSpPr>
        <p:spPr bwMode="auto">
          <a:xfrm>
            <a:off x="4495800" y="5181600"/>
            <a:ext cx="4495800" cy="579438"/>
          </a:xfrm>
          <a:prstGeom prst="rect">
            <a:avLst/>
          </a:prstGeom>
          <a:no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dirty="0" err="1" smtClean="0">
                <a:effectLst>
                  <a:outerShdw blurRad="50800" dist="76200" dir="2700000" algn="tl" rotWithShape="0">
                    <a:srgbClr val="000000"/>
                  </a:outerShdw>
                </a:effectLst>
              </a:rPr>
              <a:t>Kết</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cuộc</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thuận</a:t>
            </a:r>
            <a:r>
              <a:rPr lang="en-US" sz="3200" b="1" dirty="0" smtClean="0">
                <a:effectLst>
                  <a:outerShdw blurRad="50800" dist="76200" dir="2700000" algn="tl" rotWithShape="0">
                    <a:srgbClr val="000000"/>
                  </a:outerShdw>
                </a:effectLst>
              </a:rPr>
              <a:t> </a:t>
            </a:r>
            <a:r>
              <a:rPr lang="en-US" sz="3200" b="1" dirty="0" err="1" smtClean="0">
                <a:effectLst>
                  <a:outerShdw blurRad="50800" dist="76200" dir="2700000" algn="tl" rotWithShape="0">
                    <a:srgbClr val="000000"/>
                  </a:outerShdw>
                </a:effectLst>
              </a:rPr>
              <a:t>phục</a:t>
            </a:r>
            <a:endParaRPr lang="en-US" b="1" i="1" dirty="0" smtClean="0">
              <a:effectLst>
                <a:outerShdw blurRad="50800" dist="76200" dir="2700000" algn="tl" rotWithShape="0">
                  <a:srgbClr val="000000"/>
                </a:outerShdw>
              </a:effectLst>
              <a:latin typeface="Times New Roman"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ssolve">
                                      <p:cBhvr>
                                        <p:cTn id="7" dur="500"/>
                                        <p:tgtEl>
                                          <p:spTgt spid="6041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0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042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60423"/>
                                        </p:tgtEl>
                                        <p:attrNameLst>
                                          <p:attrName>style.visibility</p:attrName>
                                        </p:attrNameLst>
                                      </p:cBhvr>
                                      <p:to>
                                        <p:strVal val="visible"/>
                                      </p:to>
                                    </p:set>
                                    <p:anim calcmode="lin" valueType="num">
                                      <p:cBhvr>
                                        <p:cTn id="22" dur="1000" fill="hold"/>
                                        <p:tgtEl>
                                          <p:spTgt spid="60423"/>
                                        </p:tgtEl>
                                        <p:attrNameLst>
                                          <p:attrName>ppt_w</p:attrName>
                                        </p:attrNameLst>
                                      </p:cBhvr>
                                      <p:tavLst>
                                        <p:tav tm="0">
                                          <p:val>
                                            <p:fltVal val="0"/>
                                          </p:val>
                                        </p:tav>
                                        <p:tav tm="100000">
                                          <p:val>
                                            <p:strVal val="#ppt_w"/>
                                          </p:val>
                                        </p:tav>
                                      </p:tavLst>
                                    </p:anim>
                                    <p:anim calcmode="lin" valueType="num">
                                      <p:cBhvr>
                                        <p:cTn id="23" dur="1000" fill="hold"/>
                                        <p:tgtEl>
                                          <p:spTgt spid="60423"/>
                                        </p:tgtEl>
                                        <p:attrNameLst>
                                          <p:attrName>ppt_h</p:attrName>
                                        </p:attrNameLst>
                                      </p:cBhvr>
                                      <p:tavLst>
                                        <p:tav tm="0">
                                          <p:val>
                                            <p:fltVal val="0"/>
                                          </p:val>
                                        </p:tav>
                                        <p:tav tm="100000">
                                          <p:val>
                                            <p:strVal val="#ppt_h"/>
                                          </p:val>
                                        </p:tav>
                                      </p:tavLst>
                                    </p:anim>
                                    <p:anim calcmode="lin" valueType="num">
                                      <p:cBhvr>
                                        <p:cTn id="24"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60424"/>
                                        </p:tgtEl>
                                        <p:attrNameLst>
                                          <p:attrName>style.visibility</p:attrName>
                                        </p:attrNameLst>
                                      </p:cBhvr>
                                      <p:to>
                                        <p:strVal val="visible"/>
                                      </p:to>
                                    </p:set>
                                    <p:anim calcmode="lin" valueType="num">
                                      <p:cBhvr>
                                        <p:cTn id="30" dur="1000" fill="hold"/>
                                        <p:tgtEl>
                                          <p:spTgt spid="60424"/>
                                        </p:tgtEl>
                                        <p:attrNameLst>
                                          <p:attrName>ppt_w</p:attrName>
                                        </p:attrNameLst>
                                      </p:cBhvr>
                                      <p:tavLst>
                                        <p:tav tm="0">
                                          <p:val>
                                            <p:fltVal val="0"/>
                                          </p:val>
                                        </p:tav>
                                        <p:tav tm="100000">
                                          <p:val>
                                            <p:strVal val="#ppt_w"/>
                                          </p:val>
                                        </p:tav>
                                      </p:tavLst>
                                    </p:anim>
                                    <p:anim calcmode="lin" valueType="num">
                                      <p:cBhvr>
                                        <p:cTn id="31" dur="1000" fill="hold"/>
                                        <p:tgtEl>
                                          <p:spTgt spid="60424"/>
                                        </p:tgtEl>
                                        <p:attrNameLst>
                                          <p:attrName>ppt_h</p:attrName>
                                        </p:attrNameLst>
                                      </p:cBhvr>
                                      <p:tavLst>
                                        <p:tav tm="0">
                                          <p:val>
                                            <p:fltVal val="0"/>
                                          </p:val>
                                        </p:tav>
                                        <p:tav tm="100000">
                                          <p:val>
                                            <p:strVal val="#ppt_h"/>
                                          </p:val>
                                        </p:tav>
                                      </p:tavLst>
                                    </p:anim>
                                    <p:anim calcmode="lin" valueType="num">
                                      <p:cBhvr>
                                        <p:cTn id="32"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60425"/>
                                        </p:tgtEl>
                                        <p:attrNameLst>
                                          <p:attrName>style.visibility</p:attrName>
                                        </p:attrNameLst>
                                      </p:cBhvr>
                                      <p:to>
                                        <p:strVal val="visible"/>
                                      </p:to>
                                    </p:set>
                                    <p:anim calcmode="lin" valueType="num">
                                      <p:cBhvr>
                                        <p:cTn id="38" dur="1000" fill="hold"/>
                                        <p:tgtEl>
                                          <p:spTgt spid="60425"/>
                                        </p:tgtEl>
                                        <p:attrNameLst>
                                          <p:attrName>ppt_w</p:attrName>
                                        </p:attrNameLst>
                                      </p:cBhvr>
                                      <p:tavLst>
                                        <p:tav tm="0">
                                          <p:val>
                                            <p:fltVal val="0"/>
                                          </p:val>
                                        </p:tav>
                                        <p:tav tm="100000">
                                          <p:val>
                                            <p:strVal val="#ppt_w"/>
                                          </p:val>
                                        </p:tav>
                                      </p:tavLst>
                                    </p:anim>
                                    <p:anim calcmode="lin" valueType="num">
                                      <p:cBhvr>
                                        <p:cTn id="39" dur="1000" fill="hold"/>
                                        <p:tgtEl>
                                          <p:spTgt spid="60425"/>
                                        </p:tgtEl>
                                        <p:attrNameLst>
                                          <p:attrName>ppt_h</p:attrName>
                                        </p:attrNameLst>
                                      </p:cBhvr>
                                      <p:tavLst>
                                        <p:tav tm="0">
                                          <p:val>
                                            <p:fltVal val="0"/>
                                          </p:val>
                                        </p:tav>
                                        <p:tav tm="100000">
                                          <p:val>
                                            <p:strVal val="#ppt_h"/>
                                          </p:val>
                                        </p:tav>
                                      </p:tavLst>
                                    </p:anim>
                                    <p:anim calcmode="lin" valueType="num">
                                      <p:cBhvr>
                                        <p:cTn id="40"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60426"/>
                                        </p:tgtEl>
                                        <p:attrNameLst>
                                          <p:attrName>style.visibility</p:attrName>
                                        </p:attrNameLst>
                                      </p:cBhvr>
                                      <p:to>
                                        <p:strVal val="visible"/>
                                      </p:to>
                                    </p:set>
                                    <p:anim calcmode="lin" valueType="num">
                                      <p:cBhvr>
                                        <p:cTn id="46" dur="1000" fill="hold"/>
                                        <p:tgtEl>
                                          <p:spTgt spid="60426"/>
                                        </p:tgtEl>
                                        <p:attrNameLst>
                                          <p:attrName>ppt_w</p:attrName>
                                        </p:attrNameLst>
                                      </p:cBhvr>
                                      <p:tavLst>
                                        <p:tav tm="0">
                                          <p:val>
                                            <p:fltVal val="0"/>
                                          </p:val>
                                        </p:tav>
                                        <p:tav tm="100000">
                                          <p:val>
                                            <p:strVal val="#ppt_w"/>
                                          </p:val>
                                        </p:tav>
                                      </p:tavLst>
                                    </p:anim>
                                    <p:anim calcmode="lin" valueType="num">
                                      <p:cBhvr>
                                        <p:cTn id="47" dur="1000" fill="hold"/>
                                        <p:tgtEl>
                                          <p:spTgt spid="60426"/>
                                        </p:tgtEl>
                                        <p:attrNameLst>
                                          <p:attrName>ppt_h</p:attrName>
                                        </p:attrNameLst>
                                      </p:cBhvr>
                                      <p:tavLst>
                                        <p:tav tm="0">
                                          <p:val>
                                            <p:fltVal val="0"/>
                                          </p:val>
                                        </p:tav>
                                        <p:tav tm="100000">
                                          <p:val>
                                            <p:strVal val="#ppt_h"/>
                                          </p:val>
                                        </p:tav>
                                      </p:tavLst>
                                    </p:anim>
                                    <p:anim calcmode="lin" valueType="num">
                                      <p:cBhvr>
                                        <p:cTn id="48"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60427"/>
                                        </p:tgtEl>
                                        <p:attrNameLst>
                                          <p:attrName>style.visibility</p:attrName>
                                        </p:attrNameLst>
                                      </p:cBhvr>
                                      <p:to>
                                        <p:strVal val="visible"/>
                                      </p:to>
                                    </p:set>
                                    <p:anim calcmode="lin" valueType="num">
                                      <p:cBhvr>
                                        <p:cTn id="54" dur="1000" fill="hold"/>
                                        <p:tgtEl>
                                          <p:spTgt spid="60427"/>
                                        </p:tgtEl>
                                        <p:attrNameLst>
                                          <p:attrName>ppt_w</p:attrName>
                                        </p:attrNameLst>
                                      </p:cBhvr>
                                      <p:tavLst>
                                        <p:tav tm="0">
                                          <p:val>
                                            <p:fltVal val="0"/>
                                          </p:val>
                                        </p:tav>
                                        <p:tav tm="100000">
                                          <p:val>
                                            <p:strVal val="#ppt_w"/>
                                          </p:val>
                                        </p:tav>
                                      </p:tavLst>
                                    </p:anim>
                                    <p:anim calcmode="lin" valueType="num">
                                      <p:cBhvr>
                                        <p:cTn id="55" dur="1000" fill="hold"/>
                                        <p:tgtEl>
                                          <p:spTgt spid="60427"/>
                                        </p:tgtEl>
                                        <p:attrNameLst>
                                          <p:attrName>ppt_h</p:attrName>
                                        </p:attrNameLst>
                                      </p:cBhvr>
                                      <p:tavLst>
                                        <p:tav tm="0">
                                          <p:val>
                                            <p:fltVal val="0"/>
                                          </p:val>
                                        </p:tav>
                                        <p:tav tm="100000">
                                          <p:val>
                                            <p:strVal val="#ppt_h"/>
                                          </p:val>
                                        </p:tav>
                                      </p:tavLst>
                                    </p:anim>
                                    <p:anim calcmode="lin" valueType="num">
                                      <p:cBhvr>
                                        <p:cTn id="56"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60428"/>
                                        </p:tgtEl>
                                        <p:attrNameLst>
                                          <p:attrName>style.visibility</p:attrName>
                                        </p:attrNameLst>
                                      </p:cBhvr>
                                      <p:to>
                                        <p:strVal val="visible"/>
                                      </p:to>
                                    </p:set>
                                    <p:anim calcmode="lin" valueType="num">
                                      <p:cBhvr>
                                        <p:cTn id="62" dur="1000" fill="hold"/>
                                        <p:tgtEl>
                                          <p:spTgt spid="60428"/>
                                        </p:tgtEl>
                                        <p:attrNameLst>
                                          <p:attrName>ppt_w</p:attrName>
                                        </p:attrNameLst>
                                      </p:cBhvr>
                                      <p:tavLst>
                                        <p:tav tm="0">
                                          <p:val>
                                            <p:fltVal val="0"/>
                                          </p:val>
                                        </p:tav>
                                        <p:tav tm="100000">
                                          <p:val>
                                            <p:strVal val="#ppt_w"/>
                                          </p:val>
                                        </p:tav>
                                      </p:tavLst>
                                    </p:anim>
                                    <p:anim calcmode="lin" valueType="num">
                                      <p:cBhvr>
                                        <p:cTn id="63" dur="1000" fill="hold"/>
                                        <p:tgtEl>
                                          <p:spTgt spid="60428"/>
                                        </p:tgtEl>
                                        <p:attrNameLst>
                                          <p:attrName>ppt_h</p:attrName>
                                        </p:attrNameLst>
                                      </p:cBhvr>
                                      <p:tavLst>
                                        <p:tav tm="0">
                                          <p:val>
                                            <p:fltVal val="0"/>
                                          </p:val>
                                        </p:tav>
                                        <p:tav tm="100000">
                                          <p:val>
                                            <p:strVal val="#ppt_h"/>
                                          </p:val>
                                        </p:tav>
                                      </p:tavLst>
                                    </p:anim>
                                    <p:anim calcmode="lin" valueType="num">
                                      <p:cBhvr>
                                        <p:cTn id="64"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60429"/>
                                        </p:tgtEl>
                                        <p:attrNameLst>
                                          <p:attrName>style.visibility</p:attrName>
                                        </p:attrNameLst>
                                      </p:cBhvr>
                                      <p:to>
                                        <p:strVal val="visible"/>
                                      </p:to>
                                    </p:set>
                                    <p:anim calcmode="lin" valueType="num">
                                      <p:cBhvr>
                                        <p:cTn id="70" dur="1000" fill="hold"/>
                                        <p:tgtEl>
                                          <p:spTgt spid="60429"/>
                                        </p:tgtEl>
                                        <p:attrNameLst>
                                          <p:attrName>ppt_w</p:attrName>
                                        </p:attrNameLst>
                                      </p:cBhvr>
                                      <p:tavLst>
                                        <p:tav tm="0">
                                          <p:val>
                                            <p:fltVal val="0"/>
                                          </p:val>
                                        </p:tav>
                                        <p:tav tm="100000">
                                          <p:val>
                                            <p:strVal val="#ppt_w"/>
                                          </p:val>
                                        </p:tav>
                                      </p:tavLst>
                                    </p:anim>
                                    <p:anim calcmode="lin" valueType="num">
                                      <p:cBhvr>
                                        <p:cTn id="71" dur="1000" fill="hold"/>
                                        <p:tgtEl>
                                          <p:spTgt spid="60429"/>
                                        </p:tgtEl>
                                        <p:attrNameLst>
                                          <p:attrName>ppt_h</p:attrName>
                                        </p:attrNameLst>
                                      </p:cBhvr>
                                      <p:tavLst>
                                        <p:tav tm="0">
                                          <p:val>
                                            <p:fltVal val="0"/>
                                          </p:val>
                                        </p:tav>
                                        <p:tav tm="100000">
                                          <p:val>
                                            <p:strVal val="#ppt_h"/>
                                          </p:val>
                                        </p:tav>
                                      </p:tavLst>
                                    </p:anim>
                                    <p:anim calcmode="lin" valueType="num">
                                      <p:cBhvr>
                                        <p:cTn id="72"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5" presetClass="entr" presetSubtype="0" fill="hold" grpId="0" nodeType="clickEffect">
                                  <p:stCondLst>
                                    <p:cond delay="0"/>
                                  </p:stCondLst>
                                  <p:childTnLst>
                                    <p:set>
                                      <p:cBhvr>
                                        <p:cTn id="77" dur="1" fill="hold">
                                          <p:stCondLst>
                                            <p:cond delay="0"/>
                                          </p:stCondLst>
                                        </p:cTn>
                                        <p:tgtEl>
                                          <p:spTgt spid="60430"/>
                                        </p:tgtEl>
                                        <p:attrNameLst>
                                          <p:attrName>style.visibility</p:attrName>
                                        </p:attrNameLst>
                                      </p:cBhvr>
                                      <p:to>
                                        <p:strVal val="visible"/>
                                      </p:to>
                                    </p:set>
                                    <p:anim calcmode="lin" valueType="num">
                                      <p:cBhvr>
                                        <p:cTn id="78" dur="1000" fill="hold"/>
                                        <p:tgtEl>
                                          <p:spTgt spid="60430"/>
                                        </p:tgtEl>
                                        <p:attrNameLst>
                                          <p:attrName>ppt_w</p:attrName>
                                        </p:attrNameLst>
                                      </p:cBhvr>
                                      <p:tavLst>
                                        <p:tav tm="0">
                                          <p:val>
                                            <p:fltVal val="0"/>
                                          </p:val>
                                        </p:tav>
                                        <p:tav tm="100000">
                                          <p:val>
                                            <p:strVal val="#ppt_w"/>
                                          </p:val>
                                        </p:tav>
                                      </p:tavLst>
                                    </p:anim>
                                    <p:anim calcmode="lin" valueType="num">
                                      <p:cBhvr>
                                        <p:cTn id="79" dur="1000" fill="hold"/>
                                        <p:tgtEl>
                                          <p:spTgt spid="60430"/>
                                        </p:tgtEl>
                                        <p:attrNameLst>
                                          <p:attrName>ppt_h</p:attrName>
                                        </p:attrNameLst>
                                      </p:cBhvr>
                                      <p:tavLst>
                                        <p:tav tm="0">
                                          <p:val>
                                            <p:fltVal val="0"/>
                                          </p:val>
                                        </p:tav>
                                        <p:tav tm="100000">
                                          <p:val>
                                            <p:strVal val="#ppt_h"/>
                                          </p:val>
                                        </p:tav>
                                      </p:tavLst>
                                    </p:anim>
                                    <p:anim calcmode="lin" valueType="num">
                                      <p:cBhvr>
                                        <p:cTn id="80"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P spid="60422" grpId="0"/>
      <p:bldP spid="60423" grpId="0"/>
      <p:bldP spid="60424" grpId="0"/>
      <p:bldP spid="60425" grpId="0"/>
      <p:bldP spid="60426" grpId="0"/>
      <p:bldP spid="60427" grpId="0"/>
      <p:bldP spid="60428" grpId="0"/>
      <p:bldP spid="60429" grpId="0"/>
      <p:bldP spid="604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11"/>
          <p:cNvSpPr>
            <a:spLocks noChangeArrowheads="1"/>
          </p:cNvSpPr>
          <p:nvPr/>
        </p:nvSpPr>
        <p:spPr bwMode="auto">
          <a:xfrm>
            <a:off x="0" y="0"/>
            <a:ext cx="9144000" cy="6858000"/>
          </a:xfrm>
          <a:prstGeom prst="rect">
            <a:avLst/>
          </a:prstGeom>
          <a:blipFill dpi="0" rotWithShape="1">
            <a:blip r:embed="rId4" cstate="print"/>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pitchFamily="34" charset="0"/>
              <a:ea typeface="MS Gothic" pitchFamily="49" charset="-128"/>
              <a:cs typeface="MS Gothic"/>
            </a:endParaRPr>
          </a:p>
        </p:txBody>
      </p:sp>
      <p:sp>
        <p:nvSpPr>
          <p:cNvPr id="194563" name="Rounded Rectangle 34"/>
          <p:cNvSpPr>
            <a:spLocks noChangeArrowheads="1"/>
          </p:cNvSpPr>
          <p:nvPr/>
        </p:nvSpPr>
        <p:spPr bwMode="auto">
          <a:xfrm>
            <a:off x="6" y="76200"/>
            <a:ext cx="9109075"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pitchFamily="34" charset="0"/>
              <a:ea typeface="MS Gothic" pitchFamily="49" charset="-128"/>
              <a:cs typeface="MS Gothic"/>
            </a:endParaRPr>
          </a:p>
        </p:txBody>
      </p:sp>
      <p:sp>
        <p:nvSpPr>
          <p:cNvPr id="102404" name="Rectangle 8"/>
          <p:cNvSpPr>
            <a:spLocks noGrp="1" noChangeArrowheads="1"/>
          </p:cNvSpPr>
          <p:nvPr>
            <p:ph type="title"/>
          </p:nvPr>
        </p:nvSpPr>
        <p:spPr>
          <a:xfrm>
            <a:off x="-152400" y="3"/>
            <a:ext cx="9448800" cy="841375"/>
          </a:xfrm>
        </p:spPr>
        <p:txBody>
          <a:bodyPr lIns="82067" tIns="41034" rIns="82067" bIns="41034" anchor="b"/>
          <a:lstStyle/>
          <a:p>
            <a:pPr eaLnBrk="1" hangingPunct="1">
              <a:defRPr/>
            </a:pPr>
            <a:r>
              <a:rPr lang="en-US" altLang="zh-CN" sz="4000" b="1" dirty="0" err="1">
                <a:solidFill>
                  <a:schemeClr val="bg1"/>
                </a:solidFill>
                <a:latin typeface="Arial"/>
                <a:ea typeface="ＭＳ Ｐゴシック" charset="0"/>
                <a:cs typeface="Arial"/>
              </a:rPr>
              <a:t>Thời</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gian</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chức</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vụ</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của</a:t>
            </a:r>
            <a:r>
              <a:rPr lang="en-US" altLang="zh-CN" sz="4000" b="1" dirty="0">
                <a:solidFill>
                  <a:schemeClr val="bg1"/>
                </a:solidFill>
                <a:latin typeface="Arial"/>
                <a:ea typeface="ＭＳ Ｐゴシック" charset="0"/>
                <a:cs typeface="Arial"/>
              </a:rPr>
              <a:t> </a:t>
            </a:r>
            <a:r>
              <a:rPr lang="en-US" altLang="zh-CN" sz="4000" b="1" dirty="0" err="1">
                <a:solidFill>
                  <a:schemeClr val="bg1"/>
                </a:solidFill>
                <a:latin typeface="Arial"/>
                <a:ea typeface="ＭＳ Ｐゴシック" charset="0"/>
                <a:cs typeface="Arial"/>
              </a:rPr>
              <a:t>Chúa</a:t>
            </a:r>
            <a:r>
              <a:rPr lang="en-US" altLang="zh-CN" sz="4000" b="1" dirty="0">
                <a:solidFill>
                  <a:schemeClr val="bg1"/>
                </a:solidFill>
                <a:latin typeface="Arial"/>
                <a:ea typeface="ＭＳ Ｐゴシック" charset="0"/>
                <a:cs typeface="Arial"/>
              </a:rPr>
              <a:t> Jesus </a:t>
            </a:r>
            <a:endParaRPr lang="en-US" altLang="zh-CN" sz="4000" b="1" dirty="0">
              <a:latin typeface="Arial"/>
              <a:ea typeface="ＭＳ Ｐゴシック" charset="0"/>
              <a:cs typeface="Arial"/>
            </a:endParaRPr>
          </a:p>
        </p:txBody>
      </p:sp>
      <p:sp>
        <p:nvSpPr>
          <p:cNvPr id="194565" name="Text Box 9"/>
          <p:cNvSpPr txBox="1">
            <a:spLocks noChangeArrowheads="1"/>
          </p:cNvSpPr>
          <p:nvPr/>
        </p:nvSpPr>
        <p:spPr bwMode="auto">
          <a:xfrm>
            <a:off x="-47625" y="838206"/>
            <a:ext cx="9240838" cy="461600"/>
          </a:xfrm>
          <a:prstGeom prst="rect">
            <a:avLst/>
          </a:prstGeom>
          <a:noFill/>
          <a:ln w="9525">
            <a:noFill/>
            <a:miter lim="800000"/>
            <a:headEnd/>
            <a:tailEnd/>
          </a:ln>
        </p:spPr>
        <p:txBody>
          <a:bodyPr lIns="91376" tIns="45688" rIns="91376" bIns="45688">
            <a:spAutoFit/>
          </a:bodyPr>
          <a:lstStyle/>
          <a:p>
            <a:pPr algn="ctr" defTabSz="913758"/>
            <a:r>
              <a:rPr lang="en-US" sz="2400" b="1" dirty="0" err="1">
                <a:solidFill>
                  <a:srgbClr val="FFFFFF"/>
                </a:solidFill>
                <a:latin typeface="Arial" pitchFamily="34" charset="0"/>
                <a:ea typeface="MS Gothic" pitchFamily="49" charset="-128"/>
                <a:cs typeface="MS Gothic"/>
              </a:rPr>
              <a:t>Mùa</a:t>
            </a:r>
            <a:r>
              <a:rPr lang="en-US" sz="2400" b="1" dirty="0">
                <a:solidFill>
                  <a:srgbClr val="FFFFFF"/>
                </a:solidFill>
                <a:latin typeface="Arial" pitchFamily="34" charset="0"/>
                <a:ea typeface="MS Gothic" pitchFamily="49" charset="-128"/>
                <a:cs typeface="MS Gothic"/>
              </a:rPr>
              <a:t> Thu SC 29 – 3 </a:t>
            </a:r>
            <a:r>
              <a:rPr lang="en-US" sz="2400" b="1" dirty="0" err="1">
                <a:solidFill>
                  <a:srgbClr val="FFFFFF"/>
                </a:solidFill>
                <a:latin typeface="Arial" pitchFamily="34" charset="0"/>
                <a:ea typeface="MS Gothic" pitchFamily="49" charset="-128"/>
                <a:cs typeface="MS Gothic"/>
              </a:rPr>
              <a:t>Tháng</a:t>
            </a:r>
            <a:r>
              <a:rPr lang="en-US" sz="2400" b="1" dirty="0">
                <a:solidFill>
                  <a:srgbClr val="FFFFFF"/>
                </a:solidFill>
                <a:latin typeface="Arial" pitchFamily="34" charset="0"/>
                <a:ea typeface="MS Gothic" pitchFamily="49" charset="-128"/>
                <a:cs typeface="MS Gothic"/>
              </a:rPr>
              <a:t> </a:t>
            </a:r>
            <a:r>
              <a:rPr lang="en-US" sz="2400" b="1" dirty="0" err="1">
                <a:solidFill>
                  <a:srgbClr val="FFFFFF"/>
                </a:solidFill>
                <a:latin typeface="Arial" pitchFamily="34" charset="0"/>
                <a:ea typeface="MS Gothic" pitchFamily="49" charset="-128"/>
                <a:cs typeface="MS Gothic"/>
              </a:rPr>
              <a:t>Tư</a:t>
            </a:r>
            <a:r>
              <a:rPr lang="en-US" sz="2400" b="1" dirty="0">
                <a:solidFill>
                  <a:srgbClr val="FFFFFF"/>
                </a:solidFill>
                <a:latin typeface="Arial" pitchFamily="34" charset="0"/>
                <a:ea typeface="MS Gothic" pitchFamily="49" charset="-128"/>
                <a:cs typeface="MS Gothic"/>
              </a:rPr>
              <a:t> SC 33 (3.5 </a:t>
            </a:r>
            <a:r>
              <a:rPr lang="en-US" sz="2400" b="1" dirty="0" err="1">
                <a:solidFill>
                  <a:srgbClr val="FFFFFF"/>
                </a:solidFill>
                <a:latin typeface="Arial" pitchFamily="34" charset="0"/>
                <a:ea typeface="MS Gothic" pitchFamily="49" charset="-128"/>
                <a:cs typeface="MS Gothic"/>
              </a:rPr>
              <a:t>năm</a:t>
            </a:r>
            <a:r>
              <a:rPr lang="en-US" sz="2400" b="1" dirty="0">
                <a:solidFill>
                  <a:srgbClr val="FFFFFF"/>
                </a:solidFill>
                <a:latin typeface="Arial" pitchFamily="34" charset="0"/>
                <a:ea typeface="MS Gothic" pitchFamily="49" charset="-128"/>
                <a:cs typeface="MS Gothic"/>
              </a:rPr>
              <a:t>)</a:t>
            </a:r>
          </a:p>
        </p:txBody>
      </p:sp>
      <p:sp>
        <p:nvSpPr>
          <p:cNvPr id="194566" name="Text Box 9"/>
          <p:cNvSpPr txBox="1">
            <a:spLocks noChangeArrowheads="1"/>
          </p:cNvSpPr>
          <p:nvPr/>
        </p:nvSpPr>
        <p:spPr bwMode="auto">
          <a:xfrm>
            <a:off x="0" y="2743202"/>
            <a:ext cx="1981200" cy="338554"/>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FF"/>
                </a:solidFill>
                <a:latin typeface="Arial" pitchFamily="34" charset="0"/>
                <a:ea typeface="MS Gothic" pitchFamily="49" charset="-128"/>
                <a:cs typeface="MS Gothic"/>
              </a:rPr>
              <a:t>Đầu</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chức</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vụ</a:t>
            </a:r>
            <a:endParaRPr lang="en-US" sz="1600" b="1" dirty="0">
              <a:solidFill>
                <a:srgbClr val="FFFFFF"/>
              </a:solidFill>
              <a:latin typeface="Arial" pitchFamily="34" charset="0"/>
              <a:ea typeface="MS Gothic" pitchFamily="49" charset="-128"/>
              <a:cs typeface="MS Gothic"/>
            </a:endParaRPr>
          </a:p>
        </p:txBody>
      </p:sp>
      <p:sp>
        <p:nvSpPr>
          <p:cNvPr id="194567" name="Text Box 9"/>
          <p:cNvSpPr txBox="1">
            <a:spLocks noChangeArrowheads="1"/>
          </p:cNvSpPr>
          <p:nvPr/>
        </p:nvSpPr>
        <p:spPr bwMode="auto">
          <a:xfrm>
            <a:off x="152400" y="4648200"/>
            <a:ext cx="1447800" cy="584200"/>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FF"/>
                </a:solidFill>
                <a:latin typeface="Arial" pitchFamily="34" charset="0"/>
                <a:ea typeface="MS Gothic" pitchFamily="49" charset="-128"/>
                <a:cs typeface="MS Gothic"/>
              </a:rPr>
              <a:t>Mùa</a:t>
            </a:r>
            <a:r>
              <a:rPr lang="en-US" sz="1600" b="1" dirty="0">
                <a:solidFill>
                  <a:srgbClr val="FFFFFF"/>
                </a:solidFill>
                <a:latin typeface="Arial" pitchFamily="34" charset="0"/>
                <a:ea typeface="MS Gothic" pitchFamily="49" charset="-128"/>
                <a:cs typeface="MS Gothic"/>
              </a:rPr>
              <a:t> Thu</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SC 29</a:t>
            </a:r>
          </a:p>
        </p:txBody>
      </p:sp>
      <p:cxnSp>
        <p:nvCxnSpPr>
          <p:cNvPr id="194568"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p:spPr>
      </p:cxnSp>
      <p:cxnSp>
        <p:nvCxnSpPr>
          <p:cNvPr id="194569"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p:spPr>
      </p:cxnSp>
      <p:cxnSp>
        <p:nvCxnSpPr>
          <p:cNvPr id="194570"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p:spPr>
      </p:cxnSp>
      <p:cxnSp>
        <p:nvCxnSpPr>
          <p:cNvPr id="194571"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p:spPr>
      </p:cxnSp>
      <p:cxnSp>
        <p:nvCxnSpPr>
          <p:cNvPr id="194572"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p:spPr>
      </p:cxnSp>
      <p:cxnSp>
        <p:nvCxnSpPr>
          <p:cNvPr id="194573"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p:spPr>
      </p:cxnSp>
      <p:sp>
        <p:nvSpPr>
          <p:cNvPr id="194574" name="Text Box 9"/>
          <p:cNvSpPr txBox="1">
            <a:spLocks noChangeArrowheads="1"/>
          </p:cNvSpPr>
          <p:nvPr/>
        </p:nvSpPr>
        <p:spPr bwMode="auto">
          <a:xfrm>
            <a:off x="2057400" y="2743206"/>
            <a:ext cx="1447800" cy="830997"/>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00"/>
                </a:solidFill>
                <a:latin typeface="Arial" pitchFamily="34" charset="0"/>
                <a:ea typeface="MS Gothic" pitchFamily="49" charset="-128"/>
                <a:cs typeface="MS Gothic"/>
              </a:rPr>
              <a:t>Vượt</a:t>
            </a:r>
            <a:r>
              <a:rPr lang="en-US" sz="1600" b="1" dirty="0">
                <a:solidFill>
                  <a:srgbClr val="FFFF00"/>
                </a:solidFill>
                <a:latin typeface="Arial" pitchFamily="34" charset="0"/>
                <a:ea typeface="MS Gothic" pitchFamily="49" charset="-128"/>
                <a:cs typeface="MS Gothic"/>
              </a:rPr>
              <a:t> Qua #1</a:t>
            </a:r>
            <a:r>
              <a:rPr lang="en-US" sz="1600" b="1" dirty="0">
                <a:solidFill>
                  <a:srgbClr val="FFFFFF"/>
                </a:solidFill>
                <a:latin typeface="Arial" pitchFamily="34" charset="0"/>
                <a:ea typeface="MS Gothic" pitchFamily="49" charset="-128"/>
                <a:cs typeface="MS Gothic"/>
              </a:rPr>
              <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 7 </a:t>
            </a:r>
            <a:r>
              <a:rPr lang="en-US" sz="1600" b="1" dirty="0" err="1">
                <a:solidFill>
                  <a:srgbClr val="FFFFFF"/>
                </a:solidFill>
                <a:latin typeface="Arial" pitchFamily="34" charset="0"/>
                <a:ea typeface="MS Gothic" pitchFamily="49" charset="-128"/>
                <a:cs typeface="MS Gothic"/>
              </a:rPr>
              <a:t>Tháng</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Tư</a:t>
            </a:r>
            <a:r>
              <a:rPr lang="en-US" sz="1600" b="1" dirty="0">
                <a:solidFill>
                  <a:srgbClr val="FFFFFF"/>
                </a:solidFill>
                <a:latin typeface="Arial" pitchFamily="34" charset="0"/>
                <a:ea typeface="MS Gothic" pitchFamily="49" charset="-128"/>
                <a:cs typeface="MS Gothic"/>
              </a:rPr>
              <a:t>,</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SC 30</a:t>
            </a:r>
          </a:p>
        </p:txBody>
      </p:sp>
      <p:sp>
        <p:nvSpPr>
          <p:cNvPr id="194575" name="Text Box 9"/>
          <p:cNvSpPr txBox="1">
            <a:spLocks noChangeArrowheads="1"/>
          </p:cNvSpPr>
          <p:nvPr/>
        </p:nvSpPr>
        <p:spPr bwMode="auto">
          <a:xfrm>
            <a:off x="1828800" y="4648200"/>
            <a:ext cx="1752600" cy="338138"/>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00"/>
                </a:solidFill>
                <a:latin typeface="Arial" pitchFamily="34" charset="0"/>
                <a:ea typeface="MS Gothic" pitchFamily="49" charset="-128"/>
                <a:cs typeface="MS Gothic"/>
              </a:rPr>
              <a:t>Gi</a:t>
            </a:r>
            <a:r>
              <a:rPr lang="en-US" sz="1600" b="1" dirty="0">
                <a:solidFill>
                  <a:srgbClr val="FFFF00"/>
                </a:solidFill>
                <a:latin typeface="Arial" pitchFamily="34" charset="0"/>
                <a:ea typeface="MS Gothic" pitchFamily="49" charset="-128"/>
                <a:cs typeface="MS Gothic"/>
              </a:rPr>
              <a:t> 2:13, 23</a:t>
            </a:r>
          </a:p>
        </p:txBody>
      </p:sp>
      <p:sp>
        <p:nvSpPr>
          <p:cNvPr id="194576" name="Text Box 9"/>
          <p:cNvSpPr txBox="1">
            <a:spLocks noChangeArrowheads="1"/>
          </p:cNvSpPr>
          <p:nvPr/>
        </p:nvSpPr>
        <p:spPr bwMode="auto">
          <a:xfrm>
            <a:off x="3924300" y="2743200"/>
            <a:ext cx="1447800" cy="584200"/>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FF"/>
                </a:solidFill>
                <a:latin typeface="Arial" pitchFamily="34" charset="0"/>
                <a:ea typeface="MS Gothic" pitchFamily="49" charset="-128"/>
                <a:cs typeface="MS Gothic"/>
              </a:rPr>
              <a:t>Vượt</a:t>
            </a:r>
            <a:r>
              <a:rPr lang="en-US" sz="1600" b="1" dirty="0">
                <a:solidFill>
                  <a:srgbClr val="FFFFFF"/>
                </a:solidFill>
                <a:latin typeface="Arial" pitchFamily="34" charset="0"/>
                <a:ea typeface="MS Gothic" pitchFamily="49" charset="-128"/>
                <a:cs typeface="MS Gothic"/>
              </a:rPr>
              <a:t> Qua #2</a:t>
            </a:r>
            <a:br>
              <a:rPr lang="en-US" sz="1600" b="1" dirty="0">
                <a:solidFill>
                  <a:srgbClr val="FFFFFF"/>
                </a:solidFill>
                <a:latin typeface="Arial" pitchFamily="34" charset="0"/>
                <a:ea typeface="MS Gothic" pitchFamily="49" charset="-128"/>
                <a:cs typeface="MS Gothic"/>
              </a:rPr>
            </a:br>
            <a:endParaRPr lang="en-US" sz="1600" b="1" dirty="0">
              <a:solidFill>
                <a:srgbClr val="FFFFFF"/>
              </a:solidFill>
              <a:latin typeface="Arial" pitchFamily="34" charset="0"/>
              <a:ea typeface="MS Gothic" pitchFamily="49" charset="-128"/>
              <a:cs typeface="MS Gothic"/>
            </a:endParaRPr>
          </a:p>
        </p:txBody>
      </p:sp>
      <p:sp>
        <p:nvSpPr>
          <p:cNvPr id="194577" name="Text Box 9"/>
          <p:cNvSpPr txBox="1">
            <a:spLocks noChangeArrowheads="1"/>
          </p:cNvSpPr>
          <p:nvPr/>
        </p:nvSpPr>
        <p:spPr bwMode="auto">
          <a:xfrm>
            <a:off x="3429000" y="4648200"/>
            <a:ext cx="2511152" cy="1077218"/>
          </a:xfrm>
          <a:prstGeom prst="rect">
            <a:avLst/>
          </a:prstGeom>
          <a:noFill/>
          <a:ln w="9525">
            <a:noFill/>
            <a:miter lim="800000"/>
            <a:headEnd/>
            <a:tailEnd/>
          </a:ln>
        </p:spPr>
        <p:txBody>
          <a:bodyPr wrap="square" lIns="91376" tIns="45688" rIns="91376" bIns="45688">
            <a:spAutoFit/>
          </a:bodyPr>
          <a:lstStyle/>
          <a:p>
            <a:pPr algn="ctr" defTabSz="913758"/>
            <a:r>
              <a:rPr lang="en-US" sz="1600" b="1" dirty="0" err="1">
                <a:solidFill>
                  <a:srgbClr val="FFFFFF"/>
                </a:solidFill>
                <a:latin typeface="Arial" pitchFamily="34" charset="0"/>
                <a:ea typeface="MS Gothic" pitchFamily="49" charset="-128"/>
                <a:cs typeface="MS Gothic"/>
              </a:rPr>
              <a:t>Giăng</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không</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nhắc</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đến</a:t>
            </a:r>
            <a:r>
              <a:rPr lang="en-US" sz="1600" b="1" dirty="0">
                <a:solidFill>
                  <a:srgbClr val="FFFFFF"/>
                </a:solidFill>
                <a:latin typeface="Arial" pitchFamily="34" charset="0"/>
                <a:ea typeface="MS Gothic" pitchFamily="49" charset="-128"/>
                <a:cs typeface="MS Gothic"/>
              </a:rPr>
              <a:t/>
            </a:r>
            <a:br>
              <a:rPr lang="en-US" sz="1600" b="1" dirty="0">
                <a:solidFill>
                  <a:srgbClr val="FFFFFF"/>
                </a:solidFill>
                <a:latin typeface="Arial" pitchFamily="34" charset="0"/>
                <a:ea typeface="MS Gothic" pitchFamily="49" charset="-128"/>
                <a:cs typeface="MS Gothic"/>
              </a:rPr>
            </a:br>
            <a:r>
              <a:rPr lang="en-US" sz="1600" b="1" dirty="0" err="1">
                <a:solidFill>
                  <a:srgbClr val="FFFFFF"/>
                </a:solidFill>
                <a:latin typeface="Arial" pitchFamily="34" charset="0"/>
                <a:ea typeface="MS Gothic" pitchFamily="49" charset="-128"/>
                <a:cs typeface="MS Gothic"/>
              </a:rPr>
              <a:t>Mác</a:t>
            </a:r>
            <a:r>
              <a:rPr lang="en-US" sz="1600" b="1" dirty="0">
                <a:solidFill>
                  <a:srgbClr val="FFFFFF"/>
                </a:solidFill>
                <a:latin typeface="Arial" pitchFamily="34" charset="0"/>
                <a:ea typeface="MS Gothic" pitchFamily="49" charset="-128"/>
                <a:cs typeface="MS Gothic"/>
              </a:rPr>
              <a:t> 2:23-28</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Luca 6:1-5</a:t>
            </a:r>
            <a:br>
              <a:rPr lang="en-US" sz="1600" b="1" dirty="0">
                <a:solidFill>
                  <a:srgbClr val="FFFFFF"/>
                </a:solidFill>
                <a:latin typeface="Arial" pitchFamily="34" charset="0"/>
                <a:ea typeface="MS Gothic" pitchFamily="49" charset="-128"/>
                <a:cs typeface="MS Gothic"/>
              </a:rPr>
            </a:br>
            <a:r>
              <a:rPr lang="en-US" sz="1600" b="1" dirty="0" err="1">
                <a:solidFill>
                  <a:srgbClr val="FFFFFF"/>
                </a:solidFill>
                <a:latin typeface="Arial" pitchFamily="34" charset="0"/>
                <a:ea typeface="MS Gothic" pitchFamily="49" charset="-128"/>
                <a:cs typeface="MS Gothic"/>
              </a:rPr>
              <a:t>Mathiơ</a:t>
            </a:r>
            <a:r>
              <a:rPr lang="en-US" sz="1600" b="1" dirty="0">
                <a:solidFill>
                  <a:srgbClr val="FFFFFF"/>
                </a:solidFill>
                <a:latin typeface="Arial" pitchFamily="34" charset="0"/>
                <a:ea typeface="MS Gothic" pitchFamily="49" charset="-128"/>
                <a:cs typeface="MS Gothic"/>
              </a:rPr>
              <a:t> 12:1-8</a:t>
            </a:r>
          </a:p>
        </p:txBody>
      </p:sp>
      <p:sp>
        <p:nvSpPr>
          <p:cNvPr id="194578" name="Text Box 9"/>
          <p:cNvSpPr txBox="1">
            <a:spLocks noChangeArrowheads="1"/>
          </p:cNvSpPr>
          <p:nvPr/>
        </p:nvSpPr>
        <p:spPr bwMode="auto">
          <a:xfrm>
            <a:off x="5619752" y="2743206"/>
            <a:ext cx="1616546" cy="830997"/>
          </a:xfrm>
          <a:prstGeom prst="rect">
            <a:avLst/>
          </a:prstGeom>
          <a:noFill/>
          <a:ln w="9525">
            <a:noFill/>
            <a:miter lim="800000"/>
            <a:headEnd/>
            <a:tailEnd/>
          </a:ln>
        </p:spPr>
        <p:txBody>
          <a:bodyPr wrap="square" lIns="91376" tIns="45688" rIns="91376" bIns="45688">
            <a:spAutoFit/>
          </a:bodyPr>
          <a:lstStyle/>
          <a:p>
            <a:pPr algn="ctr" defTabSz="913758"/>
            <a:r>
              <a:rPr lang="en-US" sz="1600" b="1" dirty="0" err="1">
                <a:solidFill>
                  <a:srgbClr val="FFFF00"/>
                </a:solidFill>
                <a:latin typeface="Arial" pitchFamily="34" charset="0"/>
                <a:ea typeface="MS Gothic" pitchFamily="49" charset="-128"/>
                <a:cs typeface="MS Gothic"/>
              </a:rPr>
              <a:t>Vượt</a:t>
            </a:r>
            <a:r>
              <a:rPr lang="en-US" sz="1600" b="1" dirty="0">
                <a:solidFill>
                  <a:srgbClr val="FFFF00"/>
                </a:solidFill>
                <a:latin typeface="Arial" pitchFamily="34" charset="0"/>
                <a:ea typeface="MS Gothic" pitchFamily="49" charset="-128"/>
                <a:cs typeface="MS Gothic"/>
              </a:rPr>
              <a:t> Qua #3</a:t>
            </a:r>
            <a:r>
              <a:rPr lang="en-US" sz="1600" b="1" dirty="0">
                <a:solidFill>
                  <a:srgbClr val="FFFFFF"/>
                </a:solidFill>
                <a:latin typeface="Arial" pitchFamily="34" charset="0"/>
                <a:ea typeface="MS Gothic" pitchFamily="49" charset="-128"/>
                <a:cs typeface="MS Gothic"/>
              </a:rPr>
              <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 25, </a:t>
            </a:r>
            <a:r>
              <a:rPr lang="en-US" sz="1600" b="1" dirty="0" err="1">
                <a:solidFill>
                  <a:srgbClr val="FFFFFF"/>
                </a:solidFill>
                <a:latin typeface="Arial" pitchFamily="34" charset="0"/>
                <a:ea typeface="MS Gothic" pitchFamily="49" charset="-128"/>
                <a:cs typeface="MS Gothic"/>
              </a:rPr>
              <a:t>Tháng</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Tư</a:t>
            </a:r>
            <a:r>
              <a:rPr lang="en-US" sz="1600" b="1" dirty="0">
                <a:solidFill>
                  <a:srgbClr val="FFFFFF"/>
                </a:solidFill>
                <a:latin typeface="Arial" pitchFamily="34" charset="0"/>
                <a:ea typeface="MS Gothic" pitchFamily="49" charset="-128"/>
                <a:cs typeface="MS Gothic"/>
              </a:rPr>
              <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SC 32</a:t>
            </a:r>
          </a:p>
        </p:txBody>
      </p:sp>
      <p:sp>
        <p:nvSpPr>
          <p:cNvPr id="194579" name="Text Box 9"/>
          <p:cNvSpPr txBox="1">
            <a:spLocks noChangeArrowheads="1"/>
          </p:cNvSpPr>
          <p:nvPr/>
        </p:nvSpPr>
        <p:spPr bwMode="auto">
          <a:xfrm>
            <a:off x="5638800" y="4648200"/>
            <a:ext cx="1447800" cy="338138"/>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00"/>
                </a:solidFill>
                <a:latin typeface="Arial" pitchFamily="34" charset="0"/>
                <a:ea typeface="MS Gothic" pitchFamily="49" charset="-128"/>
                <a:cs typeface="MS Gothic"/>
              </a:rPr>
              <a:t>Gi</a:t>
            </a:r>
            <a:r>
              <a:rPr lang="en-US" sz="1600" b="1" dirty="0">
                <a:solidFill>
                  <a:srgbClr val="FFFF00"/>
                </a:solidFill>
                <a:latin typeface="Arial" pitchFamily="34" charset="0"/>
                <a:ea typeface="MS Gothic" pitchFamily="49" charset="-128"/>
                <a:cs typeface="MS Gothic"/>
              </a:rPr>
              <a:t> 6:4</a:t>
            </a:r>
          </a:p>
        </p:txBody>
      </p:sp>
      <p:sp>
        <p:nvSpPr>
          <p:cNvPr id="194580" name="Text Box 9"/>
          <p:cNvSpPr txBox="1">
            <a:spLocks noChangeArrowheads="1"/>
          </p:cNvSpPr>
          <p:nvPr/>
        </p:nvSpPr>
        <p:spPr bwMode="auto">
          <a:xfrm>
            <a:off x="7467600" y="2743206"/>
            <a:ext cx="1447800" cy="830263"/>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00"/>
                </a:solidFill>
                <a:latin typeface="Arial" pitchFamily="34" charset="0"/>
                <a:ea typeface="MS Gothic" pitchFamily="49" charset="-128"/>
                <a:cs typeface="MS Gothic"/>
              </a:rPr>
              <a:t>Vượt</a:t>
            </a:r>
            <a:r>
              <a:rPr lang="en-US" sz="1600" b="1" dirty="0">
                <a:solidFill>
                  <a:srgbClr val="FFFF00"/>
                </a:solidFill>
                <a:latin typeface="Arial" pitchFamily="34" charset="0"/>
                <a:ea typeface="MS Gothic" pitchFamily="49" charset="-128"/>
                <a:cs typeface="MS Gothic"/>
              </a:rPr>
              <a:t> Qua #4</a:t>
            </a:r>
            <a:r>
              <a:rPr lang="en-US" sz="1600" b="1" dirty="0">
                <a:solidFill>
                  <a:srgbClr val="FFFFFF"/>
                </a:solidFill>
                <a:latin typeface="Arial" pitchFamily="34" charset="0"/>
                <a:ea typeface="MS Gothic" pitchFamily="49" charset="-128"/>
                <a:cs typeface="MS Gothic"/>
              </a:rPr>
              <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 3 </a:t>
            </a:r>
            <a:r>
              <a:rPr lang="en-US" sz="1600" b="1" dirty="0" err="1">
                <a:solidFill>
                  <a:srgbClr val="FFFFFF"/>
                </a:solidFill>
                <a:latin typeface="Arial" pitchFamily="34" charset="0"/>
                <a:ea typeface="MS Gothic" pitchFamily="49" charset="-128"/>
                <a:cs typeface="MS Gothic"/>
              </a:rPr>
              <a:t>Tháng</a:t>
            </a:r>
            <a:r>
              <a:rPr lang="en-US" sz="1600" b="1" dirty="0">
                <a:solidFill>
                  <a:srgbClr val="FFFFFF"/>
                </a:solidFill>
                <a:latin typeface="Arial" pitchFamily="34" charset="0"/>
                <a:ea typeface="MS Gothic" pitchFamily="49" charset="-128"/>
                <a:cs typeface="MS Gothic"/>
              </a:rPr>
              <a:t> </a:t>
            </a:r>
            <a:r>
              <a:rPr lang="en-US" sz="1600" b="1" dirty="0" err="1">
                <a:solidFill>
                  <a:srgbClr val="FFFFFF"/>
                </a:solidFill>
                <a:latin typeface="Arial" pitchFamily="34" charset="0"/>
                <a:ea typeface="MS Gothic" pitchFamily="49" charset="-128"/>
                <a:cs typeface="MS Gothic"/>
              </a:rPr>
              <a:t>Tư</a:t>
            </a:r>
            <a:r>
              <a:rPr lang="en-US" sz="1600" b="1" dirty="0">
                <a:solidFill>
                  <a:srgbClr val="FFFFFF"/>
                </a:solidFill>
                <a:latin typeface="Arial" pitchFamily="34" charset="0"/>
                <a:ea typeface="MS Gothic" pitchFamily="49" charset="-128"/>
                <a:cs typeface="MS Gothic"/>
              </a:rPr>
              <a:t>,</a:t>
            </a:r>
            <a:br>
              <a:rPr lang="en-US" sz="1600" b="1" dirty="0">
                <a:solidFill>
                  <a:srgbClr val="FFFFFF"/>
                </a:solidFill>
                <a:latin typeface="Arial" pitchFamily="34" charset="0"/>
                <a:ea typeface="MS Gothic" pitchFamily="49" charset="-128"/>
                <a:cs typeface="MS Gothic"/>
              </a:rPr>
            </a:br>
            <a:r>
              <a:rPr lang="en-US" sz="1600" b="1" dirty="0">
                <a:solidFill>
                  <a:srgbClr val="FFFFFF"/>
                </a:solidFill>
                <a:latin typeface="Arial" pitchFamily="34" charset="0"/>
                <a:ea typeface="MS Gothic" pitchFamily="49" charset="-128"/>
                <a:cs typeface="MS Gothic"/>
              </a:rPr>
              <a:t>SC 33</a:t>
            </a:r>
          </a:p>
        </p:txBody>
      </p:sp>
      <p:sp>
        <p:nvSpPr>
          <p:cNvPr id="194581" name="Text Box 9"/>
          <p:cNvSpPr txBox="1">
            <a:spLocks noChangeArrowheads="1"/>
          </p:cNvSpPr>
          <p:nvPr/>
        </p:nvSpPr>
        <p:spPr bwMode="auto">
          <a:xfrm>
            <a:off x="7315200" y="4648200"/>
            <a:ext cx="1828800" cy="338138"/>
          </a:xfrm>
          <a:prstGeom prst="rect">
            <a:avLst/>
          </a:prstGeom>
          <a:noFill/>
          <a:ln w="9525">
            <a:noFill/>
            <a:miter lim="800000"/>
            <a:headEnd/>
            <a:tailEnd/>
          </a:ln>
        </p:spPr>
        <p:txBody>
          <a:bodyPr lIns="91376" tIns="45688" rIns="91376" bIns="45688">
            <a:spAutoFit/>
          </a:bodyPr>
          <a:lstStyle/>
          <a:p>
            <a:pPr algn="ctr" defTabSz="913758"/>
            <a:r>
              <a:rPr lang="en-US" sz="1600" b="1" dirty="0" err="1">
                <a:solidFill>
                  <a:srgbClr val="FFFF00"/>
                </a:solidFill>
                <a:latin typeface="Arial" pitchFamily="34" charset="0"/>
                <a:ea typeface="MS Gothic" pitchFamily="49" charset="-128"/>
                <a:cs typeface="MS Gothic"/>
              </a:rPr>
              <a:t>Gi</a:t>
            </a:r>
            <a:r>
              <a:rPr lang="en-US" sz="1600" b="1" dirty="0">
                <a:solidFill>
                  <a:srgbClr val="FFFF00"/>
                </a:solidFill>
                <a:latin typeface="Arial" pitchFamily="34" charset="0"/>
                <a:ea typeface="MS Gothic" pitchFamily="49" charset="-128"/>
                <a:cs typeface="MS Gothic"/>
              </a:rPr>
              <a:t> 11:55–12:1</a:t>
            </a:r>
          </a:p>
        </p:txBody>
      </p:sp>
      <p:sp>
        <p:nvSpPr>
          <p:cNvPr id="194582" name="Text Box 9"/>
          <p:cNvSpPr txBox="1">
            <a:spLocks noChangeArrowheads="1"/>
          </p:cNvSpPr>
          <p:nvPr/>
        </p:nvSpPr>
        <p:spPr bwMode="auto">
          <a:xfrm>
            <a:off x="381000" y="1676401"/>
            <a:ext cx="8458200" cy="523220"/>
          </a:xfrm>
          <a:prstGeom prst="rect">
            <a:avLst/>
          </a:prstGeom>
          <a:noFill/>
          <a:ln w="9525">
            <a:noFill/>
            <a:miter lim="800000"/>
            <a:headEnd/>
            <a:tailEnd/>
          </a:ln>
        </p:spPr>
        <p:txBody>
          <a:bodyPr lIns="91376" tIns="45688" rIns="91376" bIns="45688">
            <a:spAutoFit/>
          </a:bodyPr>
          <a:lstStyle/>
          <a:p>
            <a:pPr algn="ctr" defTabSz="913758"/>
            <a:r>
              <a:rPr lang="en-US" sz="2800" b="1" i="1" dirty="0" err="1">
                <a:solidFill>
                  <a:srgbClr val="FFFFFF"/>
                </a:solidFill>
                <a:latin typeface="Arial" pitchFamily="34" charset="0"/>
                <a:ea typeface="MS Gothic" pitchFamily="49" charset="-128"/>
                <a:cs typeface="MS Gothic"/>
              </a:rPr>
              <a:t>Chỉ</a:t>
            </a:r>
            <a:r>
              <a:rPr lang="en-US" sz="2800" b="1" i="1" dirty="0">
                <a:solidFill>
                  <a:srgbClr val="FFFFFF"/>
                </a:solidFill>
                <a:latin typeface="Arial" pitchFamily="34" charset="0"/>
                <a:ea typeface="MS Gothic" pitchFamily="49" charset="-128"/>
                <a:cs typeface="MS Gothic"/>
              </a:rPr>
              <a:t> </a:t>
            </a:r>
            <a:r>
              <a:rPr lang="en-US" sz="2800" b="1" i="1" dirty="0" err="1">
                <a:solidFill>
                  <a:srgbClr val="FFFFFF"/>
                </a:solidFill>
                <a:latin typeface="Arial" pitchFamily="34" charset="0"/>
                <a:ea typeface="MS Gothic" pitchFamily="49" charset="-128"/>
                <a:cs typeface="MS Gothic"/>
              </a:rPr>
              <a:t>có</a:t>
            </a:r>
            <a:r>
              <a:rPr lang="en-US" sz="2800" b="1" i="1" dirty="0">
                <a:solidFill>
                  <a:srgbClr val="FFFFFF"/>
                </a:solidFill>
                <a:latin typeface="Arial" pitchFamily="34" charset="0"/>
                <a:ea typeface="MS Gothic" pitchFamily="49" charset="-128"/>
                <a:cs typeface="MS Gothic"/>
              </a:rPr>
              <a:t> </a:t>
            </a:r>
            <a:r>
              <a:rPr lang="en-US" sz="2800" b="1" i="1" dirty="0" err="1">
                <a:solidFill>
                  <a:srgbClr val="FFFF00"/>
                </a:solidFill>
                <a:latin typeface="Arial" pitchFamily="34" charset="0"/>
                <a:ea typeface="MS Gothic" pitchFamily="49" charset="-128"/>
                <a:cs typeface="MS Gothic"/>
              </a:rPr>
              <a:t>Giăng</a:t>
            </a:r>
            <a:r>
              <a:rPr lang="en-US" sz="2800" b="1" i="1" dirty="0">
                <a:solidFill>
                  <a:srgbClr val="FFFF00"/>
                </a:solidFill>
                <a:latin typeface="Arial" pitchFamily="34" charset="0"/>
                <a:ea typeface="MS Gothic" pitchFamily="49" charset="-128"/>
                <a:cs typeface="MS Gothic"/>
              </a:rPr>
              <a:t> </a:t>
            </a:r>
            <a:r>
              <a:rPr lang="en-US" sz="2800" b="1" i="1" dirty="0" err="1">
                <a:solidFill>
                  <a:srgbClr val="FFFFFF"/>
                </a:solidFill>
                <a:latin typeface="Arial" pitchFamily="34" charset="0"/>
                <a:ea typeface="MS Gothic" pitchFamily="49" charset="-128"/>
                <a:cs typeface="MS Gothic"/>
              </a:rPr>
              <a:t>chú</a:t>
            </a:r>
            <a:r>
              <a:rPr lang="en-US" sz="2800" b="1" i="1" dirty="0">
                <a:solidFill>
                  <a:srgbClr val="FFFFFF"/>
                </a:solidFill>
                <a:latin typeface="Arial" pitchFamily="34" charset="0"/>
                <a:ea typeface="MS Gothic" pitchFamily="49" charset="-128"/>
                <a:cs typeface="MS Gothic"/>
              </a:rPr>
              <a:t> ý </a:t>
            </a:r>
            <a:r>
              <a:rPr lang="en-US" sz="2800" b="1" i="1" dirty="0" err="1">
                <a:solidFill>
                  <a:srgbClr val="FFFFFF"/>
                </a:solidFill>
                <a:latin typeface="Arial" pitchFamily="34" charset="0"/>
                <a:ea typeface="MS Gothic" pitchFamily="49" charset="-128"/>
                <a:cs typeface="MS Gothic"/>
              </a:rPr>
              <a:t>đến</a:t>
            </a:r>
            <a:r>
              <a:rPr lang="en-US" sz="2800" b="1" i="1" dirty="0">
                <a:solidFill>
                  <a:srgbClr val="FFFFFF"/>
                </a:solidFill>
                <a:latin typeface="Arial" pitchFamily="34" charset="0"/>
                <a:ea typeface="MS Gothic" pitchFamily="49" charset="-128"/>
                <a:cs typeface="MS Gothic"/>
              </a:rPr>
              <a:t> </a:t>
            </a:r>
            <a:r>
              <a:rPr lang="en-US" sz="2800" b="1" i="1" dirty="0" err="1">
                <a:solidFill>
                  <a:srgbClr val="FFFF00"/>
                </a:solidFill>
                <a:latin typeface="Arial" pitchFamily="34" charset="0"/>
                <a:ea typeface="MS Gothic" pitchFamily="49" charset="-128"/>
                <a:cs typeface="MS Gothic"/>
              </a:rPr>
              <a:t>ba</a:t>
            </a:r>
            <a:r>
              <a:rPr lang="en-US" sz="2800" b="1" i="1" dirty="0">
                <a:solidFill>
                  <a:srgbClr val="FFFFFF"/>
                </a:solidFill>
                <a:latin typeface="Arial" pitchFamily="34" charset="0"/>
                <a:ea typeface="MS Gothic" pitchFamily="49" charset="-128"/>
                <a:cs typeface="MS Gothic"/>
              </a:rPr>
              <a:t> </a:t>
            </a:r>
            <a:r>
              <a:rPr lang="en-US" sz="2800" b="1" i="1" dirty="0" err="1">
                <a:solidFill>
                  <a:srgbClr val="FFFFFF"/>
                </a:solidFill>
                <a:latin typeface="Arial" pitchFamily="34" charset="0"/>
                <a:ea typeface="MS Gothic" pitchFamily="49" charset="-128"/>
                <a:cs typeface="MS Gothic"/>
              </a:rPr>
              <a:t>lễ</a:t>
            </a:r>
            <a:r>
              <a:rPr lang="en-US" sz="2800" b="1" i="1" dirty="0">
                <a:solidFill>
                  <a:srgbClr val="FFFFFF"/>
                </a:solidFill>
                <a:latin typeface="Arial" pitchFamily="34" charset="0"/>
                <a:ea typeface="MS Gothic" pitchFamily="49" charset="-128"/>
                <a:cs typeface="MS Gothic"/>
              </a:rPr>
              <a:t> </a:t>
            </a:r>
            <a:r>
              <a:rPr lang="en-US" sz="2800" b="1" i="1" dirty="0" err="1">
                <a:solidFill>
                  <a:srgbClr val="FFFFFF"/>
                </a:solidFill>
                <a:latin typeface="Arial" pitchFamily="34" charset="0"/>
                <a:ea typeface="MS Gothic" pitchFamily="49" charset="-128"/>
                <a:cs typeface="MS Gothic"/>
              </a:rPr>
              <a:t>Vượt</a:t>
            </a:r>
            <a:r>
              <a:rPr lang="en-US" sz="2800" b="1" i="1" dirty="0">
                <a:solidFill>
                  <a:srgbClr val="FFFFFF"/>
                </a:solidFill>
                <a:latin typeface="Arial" pitchFamily="34" charset="0"/>
                <a:ea typeface="MS Gothic" pitchFamily="49" charset="-128"/>
                <a:cs typeface="MS Gothic"/>
              </a:rPr>
              <a:t> Qua</a:t>
            </a:r>
          </a:p>
        </p:txBody>
      </p:sp>
      <p:sp>
        <p:nvSpPr>
          <p:cNvPr id="36" name="TextBox 35"/>
          <p:cNvSpPr txBox="1"/>
          <p:nvPr/>
        </p:nvSpPr>
        <p:spPr>
          <a:xfrm>
            <a:off x="8616950" y="71441"/>
            <a:ext cx="441293" cy="369267"/>
          </a:xfrm>
          <a:prstGeom prst="rect">
            <a:avLst/>
          </a:prstGeom>
          <a:noFill/>
        </p:spPr>
        <p:txBody>
          <a:bodyPr wrap="none" lIns="91376" tIns="45688" rIns="91376" bIns="45688">
            <a:spAutoFit/>
          </a:bodyPr>
          <a:lstStyle/>
          <a:p>
            <a:pPr defTabSz="913758">
              <a:defRPr/>
            </a:pPr>
            <a:r>
              <a:rPr lang="en-US" b="1">
                <a:solidFill>
                  <a:srgbClr val="FFFFFF"/>
                </a:solidFill>
                <a:effectLst>
                  <a:outerShdw blurRad="38100" dist="38100" dir="2700000" algn="tl">
                    <a:srgbClr val="808080"/>
                  </a:outerShdw>
                </a:effectLst>
                <a:latin typeface="Arial" pitchFamily="34" charset="0"/>
                <a:ea typeface="MS Gothic" pitchFamily="49" charset="-128"/>
                <a:cs typeface="MS Gothic"/>
              </a:rPr>
              <a:t>56</a:t>
            </a:r>
          </a:p>
        </p:txBody>
      </p:sp>
      <p:sp>
        <p:nvSpPr>
          <p:cNvPr id="194584" name="Text Box 9"/>
          <p:cNvSpPr txBox="1">
            <a:spLocks noChangeArrowheads="1"/>
          </p:cNvSpPr>
          <p:nvPr/>
        </p:nvSpPr>
        <p:spPr bwMode="auto">
          <a:xfrm>
            <a:off x="381000" y="6443664"/>
            <a:ext cx="8458200" cy="338490"/>
          </a:xfrm>
          <a:prstGeom prst="rect">
            <a:avLst/>
          </a:prstGeom>
          <a:noFill/>
          <a:ln w="9525">
            <a:noFill/>
            <a:miter lim="800000"/>
            <a:headEnd/>
            <a:tailEnd/>
          </a:ln>
        </p:spPr>
        <p:txBody>
          <a:bodyPr lIns="91376" tIns="45688" rIns="91376" bIns="45688">
            <a:spAutoFit/>
          </a:bodyPr>
          <a:lstStyle/>
          <a:p>
            <a:pPr algn="ctr" defTabSz="913758"/>
            <a:r>
              <a:rPr lang="en-US" sz="1600" b="1">
                <a:solidFill>
                  <a:srgbClr val="FFFFFF"/>
                </a:solidFill>
                <a:latin typeface="Arial" pitchFamily="34" charset="0"/>
                <a:ea typeface="MS Gothic" pitchFamily="49" charset="-128"/>
                <a:cs typeface="MS Gothic"/>
              </a:rPr>
              <a:t>Harold W. Hoehner, </a:t>
            </a:r>
            <a:r>
              <a:rPr lang="en-US" sz="1600" b="1" i="1">
                <a:solidFill>
                  <a:srgbClr val="FFFFFF"/>
                </a:solidFill>
                <a:latin typeface="Arial" pitchFamily="34" charset="0"/>
                <a:ea typeface="MS Gothic" pitchFamily="49" charset="-128"/>
                <a:cs typeface="MS Gothic"/>
              </a:rPr>
              <a:t>Chronological Aspects of the Life of Christ </a:t>
            </a:r>
            <a:r>
              <a:rPr lang="en-US" sz="1600" b="1">
                <a:solidFill>
                  <a:srgbClr val="FFFFFF"/>
                </a:solidFill>
                <a:latin typeface="Arial" pitchFamily="34" charset="0"/>
                <a:ea typeface="MS Gothic" pitchFamily="49" charset="-128"/>
                <a:cs typeface="MS Gothic"/>
              </a:rPr>
              <a:t>(Zondervan, 1977), 114</a:t>
            </a:r>
          </a:p>
        </p:txBody>
      </p:sp>
    </p:spTree>
    <p:extLst>
      <p:ext uri="{BB962C8B-B14F-4D97-AF65-F5344CB8AC3E}">
        <p14:creationId xmlns:p14="http://schemas.microsoft.com/office/powerpoint/2010/main" val="2729313557"/>
      </p:ext>
    </p:extLst>
  </p:cSld>
  <p:clrMapOvr>
    <a:overrideClrMapping bg1="lt1" tx1="dk1" bg2="lt2" tx2="dk2" accent1="accent1" accent2="accent2" accent3="accent3" accent4="accent4" accent5="accent5" accent6="accent6" hlink="hlink" folHlink="folHlink"/>
  </p:clrMapOvr>
  <p:transition xmlns:p14="http://schemas.microsoft.com/office/powerpoint/2010/main">
    <p:zoom/>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95513" y="3573463"/>
            <a:ext cx="6948487" cy="1754187"/>
          </a:xfrm>
          <a:prstGeom prst="rect">
            <a:avLst/>
          </a:prstGeom>
          <a:noFill/>
        </p:spPr>
        <p:txBody>
          <a:bodyPr>
            <a:spAutoFit/>
          </a:bodyPr>
          <a:lstStyle/>
          <a:p>
            <a:pPr eaLnBrk="0" fontAlgn="base" hangingPunct="0">
              <a:spcBef>
                <a:spcPct val="0"/>
              </a:spcBef>
              <a:spcAft>
                <a:spcPct val="0"/>
              </a:spcAft>
              <a:defRPr/>
            </a:pPr>
            <a:r>
              <a:rPr lang="en-US" sz="5400" b="1" dirty="0">
                <a:solidFill>
                  <a:srgbClr val="6BCBF4"/>
                </a:solidFill>
                <a:effectLst>
                  <a:outerShdw blurRad="50800" dist="38100" dir="2700000" algn="tl" rotWithShape="0">
                    <a:srgbClr val="000000"/>
                  </a:outerShdw>
                </a:effectLst>
                <a:latin typeface="Arial" charset="0"/>
                <a:ea typeface="ＭＳ Ｐゴシック" charset="0"/>
                <a:cs typeface="ＭＳ Ｐゴシック" charset="0"/>
              </a:rPr>
              <a:t>THE PARABLE OF THE LOST COIN</a:t>
            </a:r>
          </a:p>
        </p:txBody>
      </p:sp>
      <p:sp>
        <p:nvSpPr>
          <p:cNvPr id="4" name="TextBox 3"/>
          <p:cNvSpPr txBox="1"/>
          <p:nvPr/>
        </p:nvSpPr>
        <p:spPr>
          <a:xfrm>
            <a:off x="3492500" y="5300663"/>
            <a:ext cx="3292475" cy="708025"/>
          </a:xfrm>
          <a:prstGeom prst="rect">
            <a:avLst/>
          </a:prstGeom>
          <a:noFill/>
        </p:spPr>
        <p:txBody>
          <a:bodyPr wrap="none">
            <a:spAutoFit/>
          </a:bodyPr>
          <a:lstStyle/>
          <a:p>
            <a:pPr eaLnBrk="0" fontAlgn="base" hangingPunct="0">
              <a:spcBef>
                <a:spcPct val="0"/>
              </a:spcBef>
              <a:spcAft>
                <a:spcPct val="0"/>
              </a:spcAft>
              <a:defRPr/>
            </a:pP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Luke 15:8-10</a:t>
            </a:r>
          </a:p>
        </p:txBody>
      </p:sp>
      <p:pic>
        <p:nvPicPr>
          <p:cNvPr id="285700"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t="87410"/>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1" name="Picture 3" descr="16_Lost_Coin_1024.jpg                                          00D23280Drive A                        7C268443:"/>
          <p:cNvPicPr>
            <a:picLocks noChangeAspect="1" noChangeArrowheads="1"/>
          </p:cNvPicPr>
          <p:nvPr/>
        </p:nvPicPr>
        <p:blipFill>
          <a:blip r:embed="rId5">
            <a:extLst>
              <a:ext uri="{28A0092B-C50C-407E-A947-70E740481C1C}">
                <a14:useLocalDpi xmlns:a14="http://schemas.microsoft.com/office/drawing/2010/main" val="0"/>
              </a:ext>
            </a:extLst>
          </a:blip>
          <a:srcRect l="15884" t="13840" r="13797" b="36546"/>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8447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7888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8404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4916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8484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2821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8282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107950" y="-26988"/>
            <a:ext cx="9432925" cy="6884988"/>
          </a:xfrm>
          <a:prstGeom prst="rect">
            <a:avLst/>
          </a:prstGeom>
          <a:solidFill>
            <a:schemeClr val="bg2"/>
          </a:solidFill>
          <a:ln w="9525">
            <a:solidFill>
              <a:schemeClr val="tx1"/>
            </a:solidFill>
            <a:round/>
            <a:headEnd/>
            <a:tailEnd/>
          </a:ln>
        </p:spPr>
        <p:txBody>
          <a:bodyPr/>
          <a:lstStyle/>
          <a:p>
            <a:endParaRPr lang="en-US"/>
          </a:p>
        </p:txBody>
      </p:sp>
      <p:sp>
        <p:nvSpPr>
          <p:cNvPr id="74755" name="Title 1"/>
          <p:cNvSpPr>
            <a:spLocks noGrp="1"/>
          </p:cNvSpPr>
          <p:nvPr>
            <p:ph type="title"/>
          </p:nvPr>
        </p:nvSpPr>
        <p:spPr>
          <a:xfrm>
            <a:off x="3995738" y="260350"/>
            <a:ext cx="5148262" cy="2171700"/>
          </a:xfrm>
        </p:spPr>
        <p:txBody>
          <a:bodyPr/>
          <a:lstStyle/>
          <a:p>
            <a:r>
              <a:rPr lang="en-US" dirty="0" err="1" smtClean="0">
                <a:latin typeface="Arial" pitchFamily="34" charset="0"/>
                <a:cs typeface="Arial" pitchFamily="34" charset="0"/>
              </a:rPr>
              <a:t>Người</a:t>
            </a:r>
            <a:r>
              <a:rPr lang="en-US" dirty="0" smtClean="0">
                <a:latin typeface="Arial" pitchFamily="34" charset="0"/>
                <a:cs typeface="Arial" pitchFamily="34" charset="0"/>
              </a:rPr>
              <a:t> </a:t>
            </a:r>
            <a:r>
              <a:rPr lang="en-US" dirty="0" err="1" smtClean="0">
                <a:latin typeface="Arial" pitchFamily="34" charset="0"/>
                <a:cs typeface="Arial" pitchFamily="34" charset="0"/>
              </a:rPr>
              <a:t>Hy</a:t>
            </a:r>
            <a:r>
              <a:rPr lang="en-US" dirty="0" smtClean="0">
                <a:latin typeface="Arial" pitchFamily="34" charset="0"/>
                <a:cs typeface="Arial" pitchFamily="34" charset="0"/>
              </a:rPr>
              <a:t> </a:t>
            </a:r>
            <a:r>
              <a:rPr lang="en-US" dirty="0" err="1" smtClean="0">
                <a:latin typeface="Arial" pitchFamily="34" charset="0"/>
                <a:cs typeface="Arial" pitchFamily="34" charset="0"/>
              </a:rPr>
              <a:t>lạp</a:t>
            </a:r>
            <a:r>
              <a:rPr lang="en-US" dirty="0" smtClean="0">
                <a:latin typeface="Arial" pitchFamily="34" charset="0"/>
                <a:cs typeface="Arial" pitchFamily="34" charset="0"/>
              </a:rPr>
              <a:t> </a:t>
            </a:r>
            <a:br>
              <a:rPr lang="en-US" dirty="0" smtClean="0">
                <a:latin typeface="Arial" pitchFamily="34" charset="0"/>
                <a:cs typeface="Arial" pitchFamily="34" charset="0"/>
              </a:rPr>
            </a:br>
            <a:r>
              <a:rPr lang="en-US" dirty="0" err="1" smtClean="0">
                <a:latin typeface="Arial" pitchFamily="34" charset="0"/>
                <a:cs typeface="Arial" pitchFamily="34" charset="0"/>
              </a:rPr>
              <a:t>lý</a:t>
            </a:r>
            <a:r>
              <a:rPr lang="en-US" dirty="0" smtClean="0">
                <a:latin typeface="Arial" pitchFamily="34" charset="0"/>
                <a:cs typeface="Arial" pitchFamily="34" charset="0"/>
              </a:rPr>
              <a:t> </a:t>
            </a:r>
            <a:r>
              <a:rPr lang="en-US" dirty="0" err="1" smtClean="0">
                <a:latin typeface="Arial" pitchFamily="34" charset="0"/>
                <a:cs typeface="Arial" pitchFamily="34" charset="0"/>
              </a:rPr>
              <a:t>tưởng</a:t>
            </a:r>
            <a:r>
              <a:rPr lang="en-US" dirty="0" smtClean="0">
                <a:latin typeface="Arial" pitchFamily="34" charset="0"/>
                <a:cs typeface="Arial" pitchFamily="34" charset="0"/>
              </a:rPr>
              <a:t> </a:t>
            </a:r>
            <a:r>
              <a:rPr lang="en-US" dirty="0" err="1" smtClean="0">
                <a:latin typeface="Arial" pitchFamily="34" charset="0"/>
                <a:cs typeface="Arial" pitchFamily="34" charset="0"/>
              </a:rPr>
              <a:t>hóa</a:t>
            </a:r>
            <a:r>
              <a:rPr lang="en-US" dirty="0" smtClean="0">
                <a:latin typeface="Arial" pitchFamily="34" charset="0"/>
                <a:cs typeface="Arial" pitchFamily="34" charset="0"/>
              </a:rPr>
              <a:t> </a:t>
            </a:r>
            <a:br>
              <a:rPr lang="en-US" dirty="0" smtClean="0">
                <a:latin typeface="Arial" pitchFamily="34" charset="0"/>
                <a:cs typeface="Arial" pitchFamily="34" charset="0"/>
              </a:rPr>
            </a:br>
            <a:r>
              <a:rPr lang="en-US" dirty="0" smtClean="0">
                <a:latin typeface="Arial" pitchFamily="34" charset="0"/>
                <a:cs typeface="Arial" pitchFamily="34" charset="0"/>
              </a:rPr>
              <a:t>“</a:t>
            </a:r>
            <a:r>
              <a:rPr lang="en-US" sz="4400" b="1" dirty="0" err="1" smtClean="0">
                <a:solidFill>
                  <a:schemeClr val="tx1"/>
                </a:solidFill>
                <a:effectLst/>
                <a:latin typeface="Arial" pitchFamily="34" charset="0"/>
                <a:cs typeface="Arial" pitchFamily="34" charset="0"/>
              </a:rPr>
              <a:t>Người</a:t>
            </a:r>
            <a:r>
              <a:rPr lang="en-US" sz="4400" b="1" dirty="0" smtClean="0">
                <a:solidFill>
                  <a:schemeClr val="tx1"/>
                </a:solidFill>
                <a:effectLst/>
                <a:latin typeface="Arial" pitchFamily="34" charset="0"/>
                <a:cs typeface="Arial" pitchFamily="34" charset="0"/>
              </a:rPr>
              <a:t> </a:t>
            </a:r>
            <a:r>
              <a:rPr lang="en-US" sz="4400" b="1" dirty="0" err="1" smtClean="0">
                <a:solidFill>
                  <a:schemeClr val="tx1"/>
                </a:solidFill>
                <a:effectLst/>
                <a:latin typeface="Arial" pitchFamily="34" charset="0"/>
                <a:cs typeface="Arial" pitchFamily="34" charset="0"/>
              </a:rPr>
              <a:t>Hoàn</a:t>
            </a:r>
            <a:r>
              <a:rPr lang="en-US" sz="4400" b="1" dirty="0" smtClean="0">
                <a:solidFill>
                  <a:schemeClr val="tx1"/>
                </a:solidFill>
                <a:effectLst/>
                <a:latin typeface="Arial" pitchFamily="34" charset="0"/>
                <a:cs typeface="Arial" pitchFamily="34" charset="0"/>
              </a:rPr>
              <a:t> </a:t>
            </a:r>
            <a:r>
              <a:rPr lang="en-US" sz="4400" b="1" dirty="0" err="1" smtClean="0">
                <a:solidFill>
                  <a:schemeClr val="tx1"/>
                </a:solidFill>
                <a:effectLst/>
                <a:latin typeface="Arial" pitchFamily="34" charset="0"/>
                <a:cs typeface="Arial" pitchFamily="34" charset="0"/>
              </a:rPr>
              <a:t>hảo</a:t>
            </a:r>
            <a:r>
              <a:rPr lang="en-US" dirty="0" smtClean="0">
                <a:latin typeface="Arial" pitchFamily="34" charset="0"/>
                <a:cs typeface="Arial" pitchFamily="34" charset="0"/>
              </a:rPr>
              <a:t>"</a:t>
            </a:r>
          </a:p>
        </p:txBody>
      </p:sp>
      <p:pic>
        <p:nvPicPr>
          <p:cNvPr id="74756" name="Picture 4"/>
          <p:cNvPicPr>
            <a:picLocks noChangeAspect="1"/>
          </p:cNvPicPr>
          <p:nvPr/>
        </p:nvPicPr>
        <p:blipFill>
          <a:blip r:embed="rId3" cstate="print"/>
          <a:srcRect/>
          <a:stretch>
            <a:fillRect/>
          </a:stretch>
        </p:blipFill>
        <p:spPr bwMode="auto">
          <a:xfrm>
            <a:off x="-107950" y="-20638"/>
            <a:ext cx="4194175" cy="6858001"/>
          </a:xfrm>
          <a:prstGeom prst="rect">
            <a:avLst/>
          </a:prstGeom>
          <a:noFill/>
          <a:ln w="9525">
            <a:noFill/>
            <a:miter lim="800000"/>
            <a:headEnd/>
            <a:tailEnd/>
          </a:ln>
        </p:spPr>
      </p:pic>
      <p:pic>
        <p:nvPicPr>
          <p:cNvPr id="74757" name="Picture 5"/>
          <p:cNvPicPr>
            <a:picLocks noChangeAspect="1"/>
          </p:cNvPicPr>
          <p:nvPr/>
        </p:nvPicPr>
        <p:blipFill>
          <a:blip r:embed="rId4" cstate="print"/>
          <a:srcRect/>
          <a:stretch>
            <a:fillRect/>
          </a:stretch>
        </p:blipFill>
        <p:spPr bwMode="auto">
          <a:xfrm>
            <a:off x="3348038" y="2997200"/>
            <a:ext cx="5842000" cy="35052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6982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6717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8333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0503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8353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0902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1817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0745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3" descr="16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4105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4" descr="NT_Lost_Coin_17_1024.jpg                                       000A8D9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8338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smtClean="0">
                <a:ea typeface="ＭＳ Ｐゴシック" charset="0"/>
                <a:cs typeface="+mj-cs"/>
              </a:rPr>
              <a:t>Men </a:t>
            </a:r>
            <a:r>
              <a:rPr lang="en-US" dirty="0" err="1" smtClean="0">
                <a:ea typeface="ＭＳ Ｐゴシック" charset="0"/>
                <a:cs typeface="+mj-cs"/>
              </a:rPr>
              <a:t>aren</a:t>
            </a:r>
            <a:r>
              <a:rPr lang="fr-FR" altLang="ja-JP" dirty="0" smtClean="0">
                <a:ea typeface="ＭＳ Ｐゴシック" charset="0"/>
                <a:cs typeface="+mj-cs"/>
              </a:rPr>
              <a:t>'</a:t>
            </a:r>
            <a:r>
              <a:rPr lang="en-US" dirty="0" smtClean="0">
                <a:ea typeface="ＭＳ Ｐゴシック" charset="0"/>
                <a:cs typeface="+mj-cs"/>
              </a:rPr>
              <a:t>t perfect either</a:t>
            </a:r>
          </a:p>
        </p:txBody>
      </p:sp>
      <p:pic>
        <p:nvPicPr>
          <p:cNvPr id="75779" name="Picture 4"/>
          <p:cNvPicPr>
            <a:picLocks noChangeAspect="1" noChangeArrowheads="1"/>
          </p:cNvPicPr>
          <p:nvPr/>
        </p:nvPicPr>
        <p:blipFill>
          <a:blip r:embed="rId4" cstate="print"/>
          <a:srcRect/>
          <a:stretch>
            <a:fillRect/>
          </a:stretch>
        </p:blipFill>
        <p:spPr bwMode="auto">
          <a:xfrm>
            <a:off x="0" y="0"/>
            <a:ext cx="9372600" cy="7327900"/>
          </a:xfrm>
          <a:prstGeom prst="rect">
            <a:avLst/>
          </a:prstGeom>
          <a:noFill/>
          <a:ln w="9525">
            <a:noFill/>
            <a:miter lim="800000"/>
            <a:headEnd/>
            <a:tailEnd/>
          </a:ln>
        </p:spPr>
      </p:pic>
      <p:sp>
        <p:nvSpPr>
          <p:cNvPr id="75780" name="Rectangle 1"/>
          <p:cNvSpPr>
            <a:spLocks noChangeArrowheads="1"/>
          </p:cNvSpPr>
          <p:nvPr/>
        </p:nvSpPr>
        <p:spPr bwMode="auto">
          <a:xfrm>
            <a:off x="0" y="0"/>
            <a:ext cx="5364163" cy="2420938"/>
          </a:xfrm>
          <a:prstGeom prst="rect">
            <a:avLst/>
          </a:prstGeom>
          <a:solidFill>
            <a:srgbClr val="FFFFFF"/>
          </a:solidFill>
          <a:ln w="9525">
            <a:noFill/>
            <a:miter lim="800000"/>
            <a:headEnd/>
            <a:tailEnd/>
          </a:ln>
        </p:spPr>
        <p:txBody>
          <a:bodyPr wrap="none" anchor="ctr"/>
          <a:lstStyle/>
          <a:p>
            <a:endParaRPr lang="en-US">
              <a:solidFill>
                <a:srgbClr val="000000"/>
              </a:solidFill>
            </a:endParaRPr>
          </a:p>
        </p:txBody>
      </p:sp>
      <p:sp>
        <p:nvSpPr>
          <p:cNvPr id="75781" name="Rectangle 8"/>
          <p:cNvSpPr>
            <a:spLocks noChangeArrowheads="1"/>
          </p:cNvSpPr>
          <p:nvPr/>
        </p:nvSpPr>
        <p:spPr bwMode="auto">
          <a:xfrm>
            <a:off x="34925" y="1628775"/>
            <a:ext cx="3443288" cy="2420938"/>
          </a:xfrm>
          <a:prstGeom prst="rect">
            <a:avLst/>
          </a:prstGeom>
          <a:solidFill>
            <a:srgbClr val="FFFFFF"/>
          </a:solidFill>
          <a:ln w="9525">
            <a:noFill/>
            <a:miter lim="800000"/>
            <a:headEnd/>
            <a:tailEnd/>
          </a:ln>
        </p:spPr>
        <p:txBody>
          <a:bodyPr wrap="none" anchor="ctr"/>
          <a:lstStyle/>
          <a:p>
            <a:endParaRPr lang="en-US">
              <a:solidFill>
                <a:srgbClr val="000000"/>
              </a:solidFill>
            </a:endParaRPr>
          </a:p>
        </p:txBody>
      </p:sp>
      <p:sp>
        <p:nvSpPr>
          <p:cNvPr id="75782" name="Rectangle 9"/>
          <p:cNvSpPr>
            <a:spLocks noChangeArrowheads="1"/>
          </p:cNvSpPr>
          <p:nvPr/>
        </p:nvSpPr>
        <p:spPr bwMode="auto">
          <a:xfrm>
            <a:off x="34925" y="2636838"/>
            <a:ext cx="2413000" cy="2420937"/>
          </a:xfrm>
          <a:prstGeom prst="rect">
            <a:avLst/>
          </a:prstGeom>
          <a:solidFill>
            <a:srgbClr val="FFFFFF"/>
          </a:solidFill>
          <a:ln w="9525">
            <a:noFill/>
            <a:miter lim="800000"/>
            <a:headEnd/>
            <a:tailEnd/>
          </a:ln>
        </p:spPr>
        <p:txBody>
          <a:bodyPr wrap="none" anchor="ctr"/>
          <a:lstStyle/>
          <a:p>
            <a:endParaRPr lang="en-US">
              <a:solidFill>
                <a:srgbClr val="000000"/>
              </a:solidFill>
            </a:endParaRPr>
          </a:p>
        </p:txBody>
      </p:sp>
      <p:sp>
        <p:nvSpPr>
          <p:cNvPr id="75783" name="Text Box 5"/>
          <p:cNvSpPr txBox="1">
            <a:spLocks noChangeArrowheads="1"/>
          </p:cNvSpPr>
          <p:nvPr/>
        </p:nvSpPr>
        <p:spPr bwMode="auto">
          <a:xfrm>
            <a:off x="0" y="260350"/>
            <a:ext cx="5724525" cy="1446213"/>
          </a:xfrm>
          <a:prstGeom prst="rect">
            <a:avLst/>
          </a:prstGeom>
          <a:noFill/>
          <a:ln w="9525">
            <a:noFill/>
            <a:miter lim="800000"/>
            <a:headEnd/>
            <a:tailEnd/>
          </a:ln>
        </p:spPr>
        <p:txBody>
          <a:bodyPr>
            <a:spAutoFit/>
          </a:bodyPr>
          <a:lstStyle/>
          <a:p>
            <a:pPr>
              <a:spcBef>
                <a:spcPct val="50000"/>
              </a:spcBef>
            </a:pPr>
            <a:r>
              <a:rPr lang="en-US" altLang="zh-CN" sz="6000" b="1">
                <a:solidFill>
                  <a:srgbClr val="00273B"/>
                </a:solidFill>
                <a:ea typeface="SimSun" pitchFamily="2" charset="-122"/>
              </a:rPr>
              <a:t>Ngồi đợi</a:t>
            </a:r>
            <a:r>
              <a:rPr lang="en-US" altLang="zh-CN" sz="8800" b="1">
                <a:solidFill>
                  <a:srgbClr val="00273B"/>
                </a:solidFill>
                <a:ea typeface="SimSun" pitchFamily="2" charset="-122"/>
              </a:rPr>
              <a:t>… </a:t>
            </a:r>
            <a:endParaRPr lang="zh-CN" altLang="en-US" sz="8800" b="1">
              <a:solidFill>
                <a:srgbClr val="00273B"/>
              </a:solidFill>
              <a:ea typeface="SimSun" pitchFamily="2" charset="-122"/>
            </a:endParaRPr>
          </a:p>
        </p:txBody>
      </p:sp>
      <p:sp>
        <p:nvSpPr>
          <p:cNvPr id="79880" name="Text Box 5"/>
          <p:cNvSpPr txBox="1">
            <a:spLocks noChangeArrowheads="1"/>
          </p:cNvSpPr>
          <p:nvPr/>
        </p:nvSpPr>
        <p:spPr bwMode="auto">
          <a:xfrm>
            <a:off x="0" y="1628775"/>
            <a:ext cx="3797300" cy="2586038"/>
          </a:xfrm>
          <a:prstGeom prst="rect">
            <a:avLst/>
          </a:prstGeom>
          <a:noFill/>
          <a:ln w="9525">
            <a:noFill/>
            <a:miter lim="800000"/>
            <a:headEnd/>
            <a:tailEnd/>
          </a:ln>
        </p:spPr>
        <p:txBody>
          <a:bodyPr>
            <a:spAutoFit/>
          </a:bodyPr>
          <a:lstStyle/>
          <a:p>
            <a:pPr>
              <a:spcBef>
                <a:spcPts val="0"/>
              </a:spcBef>
              <a:defRPr/>
            </a:pPr>
            <a:r>
              <a:rPr lang="en-US" altLang="zh-CN" sz="5400" b="1" dirty="0">
                <a:solidFill>
                  <a:schemeClr val="bg2">
                    <a:lumMod val="50000"/>
                    <a:lumOff val="50000"/>
                  </a:schemeClr>
                </a:solidFill>
                <a:ea typeface="SimSun" pitchFamily="2" charset="-122"/>
              </a:rPr>
              <a:t>“</a:t>
            </a:r>
            <a:r>
              <a:rPr lang="en-US" altLang="zh-CN" sz="5400" b="1" dirty="0" err="1">
                <a:solidFill>
                  <a:schemeClr val="bg2">
                    <a:lumMod val="50000"/>
                    <a:lumOff val="50000"/>
                  </a:schemeClr>
                </a:solidFill>
                <a:ea typeface="SimSun" pitchFamily="2" charset="-122"/>
              </a:rPr>
              <a:t>Người</a:t>
            </a:r>
            <a:r>
              <a:rPr lang="en-US" altLang="zh-CN" sz="5400" b="1" dirty="0">
                <a:solidFill>
                  <a:schemeClr val="bg2">
                    <a:lumMod val="50000"/>
                    <a:lumOff val="50000"/>
                  </a:schemeClr>
                </a:solidFill>
                <a:ea typeface="SimSun" pitchFamily="2" charset="-122"/>
              </a:rPr>
              <a:t> </a:t>
            </a:r>
            <a:r>
              <a:rPr lang="en-US" altLang="zh-CN" sz="5400" b="1" dirty="0" err="1">
                <a:solidFill>
                  <a:schemeClr val="bg2">
                    <a:lumMod val="50000"/>
                    <a:lumOff val="50000"/>
                  </a:schemeClr>
                </a:solidFill>
                <a:ea typeface="SimSun" pitchFamily="2" charset="-122"/>
              </a:rPr>
              <a:t>đàn</a:t>
            </a:r>
            <a:r>
              <a:rPr lang="en-US" altLang="zh-CN" sz="5400" b="1" dirty="0">
                <a:solidFill>
                  <a:schemeClr val="bg2">
                    <a:lumMod val="50000"/>
                    <a:lumOff val="50000"/>
                  </a:schemeClr>
                </a:solidFill>
                <a:ea typeface="SimSun" pitchFamily="2" charset="-122"/>
              </a:rPr>
              <a:t> </a:t>
            </a:r>
            <a:r>
              <a:rPr lang="en-US" altLang="zh-CN" sz="5400" b="1" dirty="0" err="1">
                <a:solidFill>
                  <a:schemeClr val="bg2">
                    <a:lumMod val="50000"/>
                    <a:lumOff val="50000"/>
                  </a:schemeClr>
                </a:solidFill>
                <a:ea typeface="SimSun" pitchFamily="2" charset="-122"/>
              </a:rPr>
              <a:t>ông</a:t>
            </a:r>
            <a:endParaRPr lang="en-US" altLang="zh-CN" sz="5400" b="1" dirty="0">
              <a:solidFill>
                <a:schemeClr val="bg2">
                  <a:lumMod val="50000"/>
                  <a:lumOff val="50000"/>
                </a:schemeClr>
              </a:solidFill>
              <a:ea typeface="SimSun" pitchFamily="2" charset="-122"/>
            </a:endParaRPr>
          </a:p>
          <a:p>
            <a:pPr>
              <a:spcBef>
                <a:spcPts val="0"/>
              </a:spcBef>
              <a:defRPr/>
            </a:pPr>
            <a:r>
              <a:rPr lang="en-US" altLang="zh-CN" sz="5400" b="1" dirty="0" err="1">
                <a:solidFill>
                  <a:schemeClr val="bg2">
                    <a:lumMod val="50000"/>
                    <a:lumOff val="50000"/>
                  </a:schemeClr>
                </a:solidFill>
                <a:ea typeface="SimSun" pitchFamily="2" charset="-122"/>
              </a:rPr>
              <a:t>lý</a:t>
            </a:r>
            <a:r>
              <a:rPr lang="en-US" altLang="zh-CN" sz="5400" b="1" dirty="0">
                <a:solidFill>
                  <a:schemeClr val="bg2">
                    <a:lumMod val="50000"/>
                    <a:lumOff val="50000"/>
                  </a:schemeClr>
                </a:solidFill>
                <a:ea typeface="SimSun" pitchFamily="2" charset="-122"/>
              </a:rPr>
              <a:t> </a:t>
            </a:r>
            <a:r>
              <a:rPr lang="en-US" altLang="zh-CN" sz="5400" b="1" dirty="0" err="1">
                <a:solidFill>
                  <a:schemeClr val="bg2">
                    <a:lumMod val="50000"/>
                    <a:lumOff val="50000"/>
                  </a:schemeClr>
                </a:solidFill>
                <a:ea typeface="SimSun" pitchFamily="2" charset="-122"/>
              </a:rPr>
              <a:t>tưởng</a:t>
            </a:r>
            <a:r>
              <a:rPr lang="en-US" altLang="zh-CN" sz="5400" b="1" dirty="0">
                <a:solidFill>
                  <a:schemeClr val="bg2">
                    <a:lumMod val="50000"/>
                    <a:lumOff val="50000"/>
                  </a:schemeClr>
                </a:solidFill>
                <a:ea typeface="SimSun" pitchFamily="2" charset="-122"/>
              </a:rPr>
              <a:t>”</a:t>
            </a:r>
            <a:endParaRPr lang="zh-CN" altLang="en-US" sz="6600" b="1" dirty="0">
              <a:solidFill>
                <a:srgbClr val="00273B"/>
              </a:solidFill>
              <a:ea typeface="SimSun" pitchFamily="2" charset="-122"/>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l="6859" r="1540"/>
          <a:stretch>
            <a:fillRect/>
          </a:stretch>
        </p:blipFill>
        <p:spPr bwMode="auto">
          <a:xfrm>
            <a:off x="0" y="0"/>
            <a:ext cx="9144000" cy="6837363"/>
          </a:xfrm>
          <a:prstGeom prst="rect">
            <a:avLst/>
          </a:prstGeom>
          <a:noFill/>
          <a:ln w="9525">
            <a:noFill/>
            <a:miter lim="800000"/>
            <a:headEnd/>
            <a:tailEnd/>
          </a:ln>
        </p:spPr>
      </p:pic>
      <p:sp>
        <p:nvSpPr>
          <p:cNvPr id="876545" name="Title 1"/>
          <p:cNvSpPr>
            <a:spLocks noGrp="1"/>
          </p:cNvSpPr>
          <p:nvPr>
            <p:ph type="title"/>
          </p:nvPr>
        </p:nvSpPr>
        <p:spPr>
          <a:xfrm>
            <a:off x="323528" y="-27384"/>
            <a:ext cx="8820472" cy="1440160"/>
          </a:xfrm>
          <a:extLst/>
        </p:spPr>
        <p:txBody>
          <a:bodyPr/>
          <a:lstStyle/>
          <a:p>
            <a:pPr>
              <a:defRPr/>
            </a:pPr>
            <a:r>
              <a:rPr lang="en-US" b="1" dirty="0" err="1" smtClean="0">
                <a:solidFill>
                  <a:srgbClr val="FFFFFF"/>
                </a:solidFill>
                <a:effectLst>
                  <a:glow rad="266700">
                    <a:schemeClr val="tx1">
                      <a:alpha val="88000"/>
                    </a:schemeClr>
                  </a:glow>
                </a:effectLst>
                <a:latin typeface="Arial" charset="0"/>
                <a:ea typeface="ＭＳ Ｐゴシック" charset="0"/>
              </a:rPr>
              <a:t>Người</a:t>
            </a:r>
            <a:r>
              <a:rPr lang="en-US" b="1" dirty="0" smtClean="0">
                <a:solidFill>
                  <a:srgbClr val="FFFFFF"/>
                </a:solidFill>
                <a:effectLst>
                  <a:glow rad="266700">
                    <a:schemeClr val="tx1">
                      <a:alpha val="88000"/>
                    </a:schemeClr>
                  </a:glow>
                </a:effectLst>
                <a:latin typeface="Arial" charset="0"/>
                <a:ea typeface="ＭＳ Ｐゴシック" charset="0"/>
              </a:rPr>
              <a:t> </a:t>
            </a:r>
            <a:r>
              <a:rPr lang="en-US" b="1" dirty="0" err="1" smtClean="0">
                <a:solidFill>
                  <a:srgbClr val="FFFFFF"/>
                </a:solidFill>
                <a:effectLst>
                  <a:glow rad="266700">
                    <a:schemeClr val="tx1">
                      <a:alpha val="88000"/>
                    </a:schemeClr>
                  </a:glow>
                </a:effectLst>
                <a:latin typeface="Arial" charset="0"/>
                <a:ea typeface="ＭＳ Ｐゴシック" charset="0"/>
              </a:rPr>
              <a:t>Samari</a:t>
            </a:r>
            <a:r>
              <a:rPr lang="en-US" b="1" dirty="0" smtClean="0">
                <a:solidFill>
                  <a:srgbClr val="FFFFFF"/>
                </a:solidFill>
                <a:effectLst>
                  <a:glow rad="266700">
                    <a:schemeClr val="tx1">
                      <a:alpha val="88000"/>
                    </a:schemeClr>
                  </a:glow>
                </a:effectLst>
                <a:latin typeface="Arial" charset="0"/>
                <a:ea typeface="ＭＳ Ｐゴシック" charset="0"/>
              </a:rPr>
              <a:t> </a:t>
            </a:r>
            <a:r>
              <a:rPr lang="en-US" b="1" dirty="0" err="1" smtClean="0">
                <a:solidFill>
                  <a:srgbClr val="FFFFFF"/>
                </a:solidFill>
                <a:effectLst>
                  <a:glow rad="266700">
                    <a:schemeClr val="tx1">
                      <a:alpha val="88000"/>
                    </a:schemeClr>
                  </a:glow>
                </a:effectLst>
                <a:latin typeface="Arial" charset="0"/>
                <a:ea typeface="ＭＳ Ｐゴシック" charset="0"/>
              </a:rPr>
              <a:t>nhơn</a:t>
            </a:r>
            <a:r>
              <a:rPr lang="en-US" b="1" dirty="0" smtClean="0">
                <a:solidFill>
                  <a:srgbClr val="FFFFFF"/>
                </a:solidFill>
                <a:effectLst>
                  <a:glow rad="266700">
                    <a:schemeClr val="tx1">
                      <a:alpha val="88000"/>
                    </a:schemeClr>
                  </a:glow>
                </a:effectLst>
                <a:latin typeface="Arial" charset="0"/>
                <a:ea typeface="ＭＳ Ｐゴシック" charset="0"/>
              </a:rPr>
              <a:t> </a:t>
            </a:r>
            <a:r>
              <a:rPr lang="en-US" b="1" dirty="0" err="1" smtClean="0">
                <a:solidFill>
                  <a:srgbClr val="FFFFFF"/>
                </a:solidFill>
                <a:effectLst>
                  <a:glow rad="266700">
                    <a:schemeClr val="tx1">
                      <a:alpha val="88000"/>
                    </a:schemeClr>
                  </a:glow>
                </a:effectLst>
                <a:latin typeface="Arial" charset="0"/>
                <a:ea typeface="ＭＳ Ｐゴシック" charset="0"/>
              </a:rPr>
              <a:t>lành</a:t>
            </a:r>
            <a:r>
              <a:rPr lang="en-US" b="1" dirty="0" smtClean="0">
                <a:solidFill>
                  <a:srgbClr val="FFFFFF"/>
                </a:solidFill>
                <a:effectLst>
                  <a:glow rad="266700">
                    <a:schemeClr val="tx1">
                      <a:alpha val="88000"/>
                    </a:schemeClr>
                  </a:glow>
                </a:effectLst>
                <a:latin typeface="Arial" charset="0"/>
                <a:ea typeface="ＭＳ Ｐゴシック" charset="0"/>
              </a:rPr>
              <a:t> </a:t>
            </a:r>
            <a:br>
              <a:rPr lang="en-US" b="1" dirty="0" smtClean="0">
                <a:solidFill>
                  <a:srgbClr val="FFFFFF"/>
                </a:solidFill>
                <a:effectLst>
                  <a:glow rad="266700">
                    <a:schemeClr val="tx1">
                      <a:alpha val="88000"/>
                    </a:schemeClr>
                  </a:glow>
                </a:effectLst>
                <a:latin typeface="Arial" charset="0"/>
                <a:ea typeface="ＭＳ Ｐゴシック" charset="0"/>
              </a:rPr>
            </a:br>
            <a:r>
              <a:rPr lang="en-US" b="1" dirty="0" smtClean="0">
                <a:solidFill>
                  <a:srgbClr val="FFFFFF"/>
                </a:solidFill>
                <a:effectLst>
                  <a:glow rad="266700">
                    <a:schemeClr val="tx1">
                      <a:alpha val="88000"/>
                    </a:schemeClr>
                  </a:glow>
                </a:effectLst>
                <a:latin typeface="Arial" charset="0"/>
                <a:ea typeface="ＭＳ Ｐゴシック" charset="0"/>
              </a:rPr>
              <a:t>(Luca 10)</a:t>
            </a:r>
            <a:endParaRPr lang="en-US" b="1" dirty="0">
              <a:solidFill>
                <a:srgbClr val="FFFFFF"/>
              </a:solidFill>
              <a:effectLst>
                <a:glow rad="266700">
                  <a:schemeClr val="tx1">
                    <a:alpha val="88000"/>
                  </a:schemeClr>
                </a:glow>
              </a:effectLst>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76200" y="-76200"/>
            <a:ext cx="8915400" cy="1981200"/>
          </a:xfrm>
        </p:spPr>
        <p:txBody>
          <a:bodyPr/>
          <a:lstStyle/>
          <a:p>
            <a:pPr eaLnBrk="1" hangingPunct="1"/>
            <a:r>
              <a:rPr lang="en-US" sz="3600">
                <a:solidFill>
                  <a:srgbClr val="FFFF00"/>
                </a:solidFill>
                <a:latin typeface="Arial" charset="0"/>
                <a:cs typeface="Arial" charset="0"/>
              </a:rPr>
              <a:t>Augustine</a:t>
            </a:r>
            <a:r>
              <a:rPr lang="fr-FR" sz="3600">
                <a:solidFill>
                  <a:srgbClr val="FFFF00"/>
                </a:solidFill>
                <a:latin typeface="Arial" charset="0"/>
                <a:cs typeface="Arial" charset="0"/>
              </a:rPr>
              <a:t>'</a:t>
            </a:r>
            <a:r>
              <a:rPr lang="en-US" sz="360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0"/>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a:lstStyle/>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A “certain man”…			Adam</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Thieves…				the devil and demons</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Stripped him…			took his immortality</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Beat him…				tempted him to sin</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The priest and the Levite…		the ministry of the OT </a:t>
            </a:r>
          </a:p>
          <a:p>
            <a:pPr marL="342900" indent="-342900" fontAlgn="base">
              <a:spcBef>
                <a:spcPct val="20000"/>
              </a:spcBef>
              <a:spcAft>
                <a:spcPct val="0"/>
              </a:spcAft>
              <a:buClr>
                <a:srgbClr val="009999"/>
              </a:buClr>
              <a:buFont typeface="Wingdings" charset="0"/>
              <a:buNone/>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						which does nothing for Adam</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The Good Samaritan…		Christ</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Binds wounds with oil and wine…	restrains sin with hope and </a:t>
            </a:r>
          </a:p>
          <a:p>
            <a:pPr marL="342900" indent="-342900" fontAlgn="base">
              <a:spcBef>
                <a:spcPct val="20000"/>
              </a:spcBef>
              <a:spcAft>
                <a:spcPct val="0"/>
              </a:spcAft>
              <a:buClr>
                <a:srgbClr val="009999"/>
              </a:buClr>
              <a:buFont typeface="Wingdings" charset="0"/>
              <a:buNone/>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						an exhortation to work with a</a:t>
            </a:r>
          </a:p>
          <a:p>
            <a:pPr marL="342900" indent="-342900" fontAlgn="base">
              <a:spcBef>
                <a:spcPct val="20000"/>
              </a:spcBef>
              <a:spcAft>
                <a:spcPct val="0"/>
              </a:spcAft>
              <a:buClr>
                <a:srgbClr val="009999"/>
              </a:buClr>
              <a:buFont typeface="Wingdings" charset="0"/>
              <a:buNone/>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						fervent spirit</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The inn…				the Church</a:t>
            </a:r>
          </a:p>
          <a:p>
            <a:pPr marL="342900" indent="-342900" fontAlgn="base">
              <a:spcBef>
                <a:spcPct val="20000"/>
              </a:spcBef>
              <a:spcAft>
                <a:spcPct val="0"/>
              </a:spcAft>
              <a:buClr>
                <a:srgbClr val="009999"/>
              </a:buClr>
              <a:buFont typeface="Wingdings" charset="0"/>
              <a:buBlip>
                <a:blip r:embed="rId2"/>
              </a:buBlip>
            </a:pPr>
            <a:r>
              <a:rPr lang="en-US" sz="2000" b="1" smtClean="0">
                <a:solidFill>
                  <a:srgbClr val="FFFFFF"/>
                </a:solidFill>
                <a:effectLst>
                  <a:outerShdw blurRad="38100" dist="38100" dir="2700000" algn="tl">
                    <a:srgbClr val="808080"/>
                  </a:outerShdw>
                </a:effectLst>
                <a:latin typeface="Arial" charset="0"/>
                <a:ea typeface="ＭＳ Ｐゴシック" charset="0"/>
                <a:cs typeface="Arial" charset="0"/>
              </a:rPr>
              <a:t>The innkeeper…			the Apostle Paul</a:t>
            </a:r>
          </a:p>
          <a:p>
            <a:pPr marL="342900" indent="-342900" fontAlgn="base">
              <a:spcBef>
                <a:spcPct val="20000"/>
              </a:spcBef>
              <a:spcAft>
                <a:spcPct val="0"/>
              </a:spcAft>
              <a:buClr>
                <a:srgbClr val="009999"/>
              </a:buClr>
              <a:buFont typeface="Wingdings" charset="0"/>
              <a:buNone/>
            </a:pPr>
            <a:endParaRPr lang="en-US" sz="2000" b="1" smtClean="0">
              <a:solidFill>
                <a:srgbClr val="000000"/>
              </a:solidFill>
              <a:effectLst>
                <a:outerShdw blurRad="38100" dist="38100" dir="2700000" algn="tl">
                  <a:srgbClr val="FFFFFF"/>
                </a:outerShdw>
              </a:effectLst>
              <a:latin typeface="Arial" charset="0"/>
              <a:ea typeface="ＭＳ Ｐゴシック" charset="0"/>
              <a:cs typeface="Arial" charset="0"/>
            </a:endParaRPr>
          </a:p>
          <a:p>
            <a:pPr marL="342900" indent="-342900" fontAlgn="base">
              <a:spcBef>
                <a:spcPct val="20000"/>
              </a:spcBef>
              <a:spcAft>
                <a:spcPct val="0"/>
              </a:spcAft>
              <a:buClr>
                <a:srgbClr val="009999"/>
              </a:buClr>
              <a:buFont typeface="Wingdings" charset="0"/>
              <a:buBlip>
                <a:blip r:embed="rId2"/>
              </a:buBlip>
            </a:pPr>
            <a:endParaRPr lang="en-US" sz="2200" smtClean="0">
              <a:solidFill>
                <a:srgbClr val="000000"/>
              </a:solidFill>
              <a:effectLst>
                <a:outerShdw blurRad="38100" dist="38100" dir="2700000" algn="tl">
                  <a:srgbClr val="FFFFFF"/>
                </a:outerShdw>
              </a:effectLst>
              <a:latin typeface="Arial" charset="0"/>
              <a:ea typeface="ＭＳ Ｐゴシック" charset="0"/>
              <a:cs typeface="Arial" charset="0"/>
            </a:endParaRPr>
          </a:p>
        </p:txBody>
      </p:sp>
      <p:sp>
        <p:nvSpPr>
          <p:cNvPr id="2" name="Rectangle 1"/>
          <p:cNvSpPr/>
          <p:nvPr/>
        </p:nvSpPr>
        <p:spPr>
          <a:xfrm rot="20200280">
            <a:off x="1037453" y="2321007"/>
            <a:ext cx="7069100" cy="2215991"/>
          </a:xfrm>
          <a:prstGeom prst="rect">
            <a:avLst/>
          </a:prstGeom>
          <a:noFill/>
        </p:spPr>
        <p:txBody>
          <a:bodyPr wrap="none">
            <a:spAutoFit/>
          </a:bodyPr>
          <a:lstStyle/>
          <a:p>
            <a:pPr algn="ctr" eaLnBrk="0" fontAlgn="base" hangingPunct="0">
              <a:spcBef>
                <a:spcPct val="0"/>
              </a:spcBef>
              <a:spcAft>
                <a:spcPct val="0"/>
              </a:spcAft>
              <a:defRPr/>
            </a:pP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Really?!</a:t>
            </a:r>
          </a:p>
        </p:txBody>
      </p:sp>
    </p:spTree>
    <p:extLst>
      <p:ext uri="{BB962C8B-B14F-4D97-AF65-F5344CB8AC3E}">
        <p14:creationId xmlns:p14="http://schemas.microsoft.com/office/powerpoint/2010/main" val="26475428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8430"/>
            <a:ext cx="7772400" cy="1470025"/>
          </a:xfrm>
          <a:extLst/>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God’s Compassion</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endParaRPr>
          </a:p>
        </p:txBody>
      </p:sp>
      <p:sp>
        <p:nvSpPr>
          <p:cNvPr id="5" name="Title 1"/>
          <p:cNvSpPr txBox="1">
            <a:spLocks/>
          </p:cNvSpPr>
          <p:nvPr/>
        </p:nvSpPr>
        <p:spPr>
          <a:xfrm>
            <a:off x="-36512" y="5415359"/>
            <a:ext cx="9109967" cy="1470025"/>
          </a:xfrm>
          <a:prstGeom prst="rect">
            <a:avLst/>
          </a:prstGeom>
        </p:spPr>
        <p:txBody>
          <a:bodyPr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n-US" sz="8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Edwardian Script ITC"/>
                <a:cs typeface="Edwardian Script ITC"/>
              </a:rPr>
              <a:t>Luke 10:25-37</a:t>
            </a:r>
            <a:endParaRPr lang="en-US" sz="8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Edwardian Script ITC"/>
              <a:cs typeface="Edwardian Script ITC"/>
            </a:endParaRPr>
          </a:p>
        </p:txBody>
      </p:sp>
    </p:spTree>
    <p:extLst>
      <p:ext uri="{BB962C8B-B14F-4D97-AF65-F5344CB8AC3E}">
        <p14:creationId xmlns:p14="http://schemas.microsoft.com/office/powerpoint/2010/main" val="9054228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916113"/>
            <a:ext cx="6948488" cy="2586037"/>
          </a:xfrm>
          <a:prstGeom prst="rect">
            <a:avLst/>
          </a:prstGeom>
          <a:noFill/>
        </p:spPr>
        <p:txBody>
          <a:bodyPr>
            <a:spAutoFit/>
          </a:bodyPr>
          <a:lstStyle/>
          <a:p>
            <a:pPr eaLnBrk="0" fontAlgn="base" hangingPunct="0">
              <a:spcBef>
                <a:spcPct val="0"/>
              </a:spcBef>
              <a:spcAft>
                <a:spcPct val="0"/>
              </a:spcAft>
              <a:defRPr/>
            </a:pPr>
            <a:r>
              <a:rPr lang="en-US" sz="5400" b="1" dirty="0">
                <a:solidFill>
                  <a:srgbClr val="6BCBF4"/>
                </a:solidFill>
                <a:effectLst>
                  <a:outerShdw blurRad="50800" dist="38100" dir="2700000" algn="tl" rotWithShape="0">
                    <a:srgbClr val="000000"/>
                  </a:outerShdw>
                </a:effectLst>
                <a:latin typeface="Arial" charset="0"/>
                <a:ea typeface="ＭＳ Ｐゴシック" charset="0"/>
                <a:cs typeface="ＭＳ Ｐゴシック" charset="0"/>
              </a:rPr>
              <a:t>THE PARABLE OF THE TWO SONS (Prodigal Son)</a:t>
            </a:r>
          </a:p>
        </p:txBody>
      </p:sp>
      <p:pic>
        <p:nvPicPr>
          <p:cNvPr id="323587"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t="87410"/>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8"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l="15884" t="13840" r="13797" b="36546"/>
          <a:stretch>
            <a:fillRect/>
          </a:stretch>
        </p:blipFill>
        <p:spPr bwMode="auto">
          <a:xfrm>
            <a:off x="5364163" y="3644900"/>
            <a:ext cx="34956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27088" y="4581525"/>
            <a:ext cx="3549650" cy="708025"/>
          </a:xfrm>
          <a:prstGeom prst="rect">
            <a:avLst/>
          </a:prstGeom>
          <a:noFill/>
        </p:spPr>
        <p:txBody>
          <a:bodyPr wrap="none">
            <a:spAutoFit/>
          </a:bodyPr>
          <a:lstStyle/>
          <a:p>
            <a:pPr eaLnBrk="0" fontAlgn="base" hangingPunct="0">
              <a:spcBef>
                <a:spcPct val="0"/>
              </a:spcBef>
              <a:spcAft>
                <a:spcPct val="0"/>
              </a:spcAft>
              <a:defRPr/>
            </a:pP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Luke 15:11-32</a:t>
            </a:r>
          </a:p>
        </p:txBody>
      </p:sp>
    </p:spTree>
    <p:extLst>
      <p:ext uri="{BB962C8B-B14F-4D97-AF65-F5344CB8AC3E}">
        <p14:creationId xmlns:p14="http://schemas.microsoft.com/office/powerpoint/2010/main" val="14091103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6835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202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3107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0476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7389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0445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4" cstate="print"/>
          <a:srcRect/>
          <a:stretch>
            <a:fillRect/>
          </a:stretch>
        </p:blipFill>
        <p:spPr bwMode="auto">
          <a:xfrm>
            <a:off x="0" y="-26988"/>
            <a:ext cx="9240838" cy="6884988"/>
          </a:xfrm>
          <a:prstGeom prst="rect">
            <a:avLst/>
          </a:prstGeom>
          <a:noFill/>
          <a:ln w="9525">
            <a:noFill/>
            <a:miter lim="800000"/>
            <a:headEnd/>
            <a:tailEnd/>
          </a:ln>
        </p:spPr>
      </p:pic>
      <p:sp>
        <p:nvSpPr>
          <p:cNvPr id="76803" name="Rectangle 5"/>
          <p:cNvSpPr>
            <a:spLocks noChangeArrowheads="1"/>
          </p:cNvSpPr>
          <p:nvPr/>
        </p:nvSpPr>
        <p:spPr bwMode="auto">
          <a:xfrm>
            <a:off x="5029200" y="0"/>
            <a:ext cx="2514600" cy="838200"/>
          </a:xfrm>
          <a:prstGeom prst="rect">
            <a:avLst/>
          </a:prstGeom>
          <a:solidFill>
            <a:srgbClr val="FFFFFF"/>
          </a:solidFill>
          <a:ln w="9525">
            <a:noFill/>
            <a:round/>
            <a:headEnd/>
            <a:tailEnd/>
          </a:ln>
        </p:spPr>
        <p:txBody>
          <a:bodyPr/>
          <a:lstStyle/>
          <a:p>
            <a:endParaRPr lang="en-US"/>
          </a:p>
        </p:txBody>
      </p:sp>
      <p:sp>
        <p:nvSpPr>
          <p:cNvPr id="76804" name="Rectangle 6"/>
          <p:cNvSpPr>
            <a:spLocks noChangeArrowheads="1"/>
          </p:cNvSpPr>
          <p:nvPr/>
        </p:nvSpPr>
        <p:spPr bwMode="auto">
          <a:xfrm>
            <a:off x="228600" y="4495800"/>
            <a:ext cx="2286000" cy="838200"/>
          </a:xfrm>
          <a:prstGeom prst="rect">
            <a:avLst/>
          </a:prstGeom>
          <a:solidFill>
            <a:srgbClr val="FFFFFF"/>
          </a:solidFill>
          <a:ln w="9525">
            <a:noFill/>
            <a:round/>
            <a:headEnd/>
            <a:tailEnd/>
          </a:ln>
        </p:spPr>
        <p:txBody>
          <a:bodyPr/>
          <a:lstStyle/>
          <a:p>
            <a:endParaRPr lang="en-US"/>
          </a:p>
        </p:txBody>
      </p:sp>
      <p:sp>
        <p:nvSpPr>
          <p:cNvPr id="76805" name="Rectangle 7"/>
          <p:cNvSpPr>
            <a:spLocks noChangeArrowheads="1"/>
          </p:cNvSpPr>
          <p:nvPr/>
        </p:nvSpPr>
        <p:spPr bwMode="auto">
          <a:xfrm>
            <a:off x="0" y="4953000"/>
            <a:ext cx="4495800" cy="1905000"/>
          </a:xfrm>
          <a:prstGeom prst="rect">
            <a:avLst/>
          </a:prstGeom>
          <a:solidFill>
            <a:srgbClr val="FFFFFF"/>
          </a:solidFill>
          <a:ln w="9525">
            <a:noFill/>
            <a:round/>
            <a:headEnd/>
            <a:tailEnd/>
          </a:ln>
        </p:spPr>
        <p:txBody>
          <a:bodyPr/>
          <a:lstStyle/>
          <a:p>
            <a:endParaRPr lang="en-US"/>
          </a:p>
        </p:txBody>
      </p:sp>
      <p:sp>
        <p:nvSpPr>
          <p:cNvPr id="76806" name="WordArt 3"/>
          <p:cNvSpPr>
            <a:spLocks noChangeArrowheads="1" noChangeShapeType="1" noTextEdit="1"/>
          </p:cNvSpPr>
          <p:nvPr/>
        </p:nvSpPr>
        <p:spPr bwMode="auto">
          <a:xfrm>
            <a:off x="304800" y="4114800"/>
            <a:ext cx="3810000" cy="2743200"/>
          </a:xfrm>
          <a:prstGeom prst="rect">
            <a:avLst/>
          </a:prstGeom>
        </p:spPr>
        <p:txBody>
          <a:bodyPr wrap="none" fromWordArt="1">
            <a:prstTxWarp prst="textDoubleWave1">
              <a:avLst>
                <a:gd name="adj1" fmla="val 6500"/>
                <a:gd name="adj2" fmla="val 0"/>
              </a:avLst>
            </a:prstTxWarp>
          </a:bodyPr>
          <a:lstStyle/>
          <a:p>
            <a:pPr algn="ctr"/>
            <a:r>
              <a:rPr lang="en-US" sz="3600" kern="10">
                <a:ln w="12700" cap="sq">
                  <a:solidFill>
                    <a:srgbClr val="000099"/>
                  </a:solidFill>
                  <a:round/>
                  <a:headEnd type="none" w="sm" len="sm"/>
                  <a:tailEnd type="none" w="sm" len="sm"/>
                </a:ln>
                <a:solidFill>
                  <a:srgbClr val="33CCFF"/>
                </a:solidFill>
                <a:effectLst>
                  <a:outerShdw dist="125724" dir="18900000" algn="ctr" rotWithShape="0">
                    <a:srgbClr val="000099">
                      <a:alpha val="74997"/>
                    </a:srgbClr>
                  </a:outerShdw>
                </a:effectLst>
                <a:latin typeface="Impact"/>
              </a:rPr>
              <a:t>Luca</a:t>
            </a:r>
          </a:p>
        </p:txBody>
      </p:sp>
      <p:sp>
        <p:nvSpPr>
          <p:cNvPr id="76807" name="Rectangle 4"/>
          <p:cNvSpPr>
            <a:spLocks noGrp="1" noChangeArrowheads="1"/>
          </p:cNvSpPr>
          <p:nvPr>
            <p:ph type="title"/>
          </p:nvPr>
        </p:nvSpPr>
        <p:spPr>
          <a:xfrm>
            <a:off x="5292725" y="0"/>
            <a:ext cx="3851275" cy="1916113"/>
          </a:xfrm>
        </p:spPr>
        <p:txBody>
          <a:bodyPr>
            <a:normAutofit fontScale="90000"/>
          </a:bodyPr>
          <a:lstStyle/>
          <a:p>
            <a:pPr algn="r" eaLnBrk="1" hangingPunct="1"/>
            <a:r>
              <a:rPr lang="en-US" b="1" smtClean="0">
                <a:solidFill>
                  <a:srgbClr val="000000"/>
                </a:solidFill>
                <a:latin typeface="Arial" pitchFamily="34" charset="0"/>
                <a:cs typeface="Arial" pitchFamily="34" charset="0"/>
              </a:rPr>
              <a:t>Con người hoàn hảo là Jesus!</a:t>
            </a:r>
            <a:endParaRPr lang="en-US" b="1" smtClean="0">
              <a:latin typeface="Arial" pitchFamily="34" charset="0"/>
              <a:cs typeface="Arial" pitchFamily="34" charset="0"/>
            </a:endParaRPr>
          </a:p>
        </p:txBody>
      </p:sp>
      <p:pic>
        <p:nvPicPr>
          <p:cNvPr id="76808" name="Picture 9" descr="http://www.nicehdwallpaper.com/wp-content/uploads/2013/05/Lord-Jesus-Christ-Good-Friday-New-HD-Wallpaper.jpg"/>
          <p:cNvPicPr>
            <a:picLocks noChangeAspect="1" noChangeArrowheads="1"/>
          </p:cNvPicPr>
          <p:nvPr/>
        </p:nvPicPr>
        <p:blipFill>
          <a:blip r:embed="rId5" cstate="print"/>
          <a:srcRect/>
          <a:stretch>
            <a:fillRect/>
          </a:stretch>
        </p:blipFill>
        <p:spPr bwMode="auto">
          <a:xfrm>
            <a:off x="0" y="0"/>
            <a:ext cx="5280025" cy="4221163"/>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1916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1309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7289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2007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06587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206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86956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11510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8538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4211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0" y="274638"/>
            <a:ext cx="8229600" cy="1143000"/>
          </a:xfrm>
        </p:spPr>
        <p:txBody>
          <a:bodyPr/>
          <a:lstStyle/>
          <a:p>
            <a:pPr eaLnBrk="1" hangingPunct="1"/>
            <a:r>
              <a:rPr lang="en-US" smtClean="0"/>
              <a:t>Give Thanks 1/4</a:t>
            </a:r>
          </a:p>
        </p:txBody>
      </p:sp>
      <p:pic>
        <p:nvPicPr>
          <p:cNvPr id="77827" name="Picture 3" descr="mtn&amp;lake"/>
          <p:cNvPicPr>
            <a:picLocks noChangeAspect="1" noChangeArrowheads="1"/>
          </p:cNvPicPr>
          <p:nvPr/>
        </p:nvPicPr>
        <p:blipFill>
          <a:blip r:embed="rId4" cstate="print">
            <a:lum bright="-18000"/>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457200" y="228600"/>
            <a:ext cx="8172450" cy="3140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4000" b="1" dirty="0">
                <a:solidFill>
                  <a:srgbClr val="FFFFFF"/>
                </a:solidFill>
                <a:latin typeface="Arial" pitchFamily="24" charset="0"/>
                <a:ea typeface="ＭＳ Ｐゴシック" pitchFamily="24" charset="-128"/>
                <a:cs typeface="ＭＳ Ｐゴシック" pitchFamily="24" charset="-128"/>
              </a:rPr>
              <a:t>Give thanks with a grateful heart,</a:t>
            </a:r>
          </a:p>
          <a:p>
            <a:pPr algn="ctr">
              <a:defRPr/>
            </a:pPr>
            <a:r>
              <a:rPr lang="en-US" sz="4000" b="1" dirty="0">
                <a:solidFill>
                  <a:srgbClr val="FFFFFF"/>
                </a:solidFill>
                <a:latin typeface="Arial" pitchFamily="24" charset="0"/>
                <a:ea typeface="ＭＳ Ｐゴシック" pitchFamily="24" charset="-128"/>
                <a:cs typeface="ＭＳ Ｐゴシック" pitchFamily="24" charset="-128"/>
              </a:rPr>
              <a:t>give thanks to the Holy One;</a:t>
            </a:r>
          </a:p>
          <a:p>
            <a:pPr algn="ctr">
              <a:defRPr/>
            </a:pPr>
            <a:r>
              <a:rPr lang="en-US" sz="4000" b="1" dirty="0">
                <a:solidFill>
                  <a:srgbClr val="FFFFFF"/>
                </a:solidFill>
                <a:latin typeface="Arial" pitchFamily="24" charset="0"/>
                <a:ea typeface="ＭＳ Ｐゴシック" pitchFamily="24" charset="-128"/>
                <a:cs typeface="ＭＳ Ｐゴシック" pitchFamily="24" charset="-128"/>
              </a:rPr>
              <a:t>Give thanks because He</a:t>
            </a:r>
            <a:r>
              <a:rPr lang="fr-FR" sz="4000" b="1" dirty="0">
                <a:solidFill>
                  <a:srgbClr val="FFFFFF"/>
                </a:solidFill>
                <a:latin typeface="Arial" pitchFamily="24" charset="0"/>
                <a:ea typeface="ＭＳ Ｐゴシック" pitchFamily="24" charset="-128"/>
                <a:cs typeface="ＭＳ Ｐゴシック" pitchFamily="24" charset="-128"/>
              </a:rPr>
              <a:t>'</a:t>
            </a:r>
            <a:r>
              <a:rPr lang="en-US" sz="4000" b="1" dirty="0">
                <a:solidFill>
                  <a:srgbClr val="FFFFFF"/>
                </a:solidFill>
                <a:latin typeface="Arial" pitchFamily="24" charset="0"/>
                <a:ea typeface="ＭＳ Ｐゴシック" pitchFamily="24" charset="-128"/>
                <a:cs typeface="ＭＳ Ｐゴシック" pitchFamily="24" charset="-128"/>
              </a:rPr>
              <a:t>s given</a:t>
            </a:r>
          </a:p>
          <a:p>
            <a:pPr algn="ctr">
              <a:defRPr/>
            </a:pPr>
            <a:r>
              <a:rPr lang="en-US" sz="4000" b="1" dirty="0">
                <a:solidFill>
                  <a:srgbClr val="FFFFFF"/>
                </a:solidFill>
                <a:latin typeface="Arial" pitchFamily="24" charset="0"/>
                <a:ea typeface="ＭＳ Ｐゴシック" pitchFamily="24" charset="-128"/>
                <a:cs typeface="ＭＳ Ｐゴシック" pitchFamily="24" charset="-128"/>
              </a:rPr>
              <a:t>Jesus Christ, His Son.</a:t>
            </a:r>
          </a:p>
          <a:p>
            <a:pPr algn="ctr">
              <a:defRPr/>
            </a:pPr>
            <a:r>
              <a:rPr lang="en-US" sz="4000" b="1" i="1" dirty="0">
                <a:solidFill>
                  <a:srgbClr val="FFFFFF"/>
                </a:solidFill>
                <a:latin typeface="Arial" pitchFamily="24" charset="0"/>
                <a:ea typeface="ＭＳ Ｐゴシック" pitchFamily="24" charset="-128"/>
                <a:cs typeface="ＭＳ Ｐゴシック" pitchFamily="24" charset="-128"/>
              </a:rPr>
              <a:t>(repeat)</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06678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08860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39050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58238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6023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07594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9064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09287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16196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5039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0" y="274638"/>
            <a:ext cx="8229600" cy="1143000"/>
          </a:xfrm>
        </p:spPr>
        <p:txBody>
          <a:bodyPr/>
          <a:lstStyle/>
          <a:p>
            <a:pPr eaLnBrk="1" hangingPunct="1"/>
            <a:r>
              <a:rPr lang="en-US" smtClean="0"/>
              <a:t>Give Thanks 2/4</a:t>
            </a:r>
          </a:p>
        </p:txBody>
      </p:sp>
      <p:pic>
        <p:nvPicPr>
          <p:cNvPr id="78851" name="Picture 3" descr="mtn&amp;lake2"/>
          <p:cNvPicPr>
            <a:picLocks noChangeAspect="1" noChangeArrowheads="1"/>
          </p:cNvPicPr>
          <p:nvPr/>
        </p:nvPicPr>
        <p:blipFill>
          <a:blip r:embed="rId4" cstate="print">
            <a:lum bright="-18000" contrast="6000"/>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685800" y="0"/>
            <a:ext cx="7607300" cy="3140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4000" b="1">
                <a:solidFill>
                  <a:srgbClr val="FFFFFF"/>
                </a:solidFill>
                <a:ea typeface="ＭＳ Ｐゴシック" pitchFamily="34" charset="-128"/>
              </a:rPr>
              <a:t>And now let the weak say,</a:t>
            </a:r>
          </a:p>
          <a:p>
            <a:pPr algn="ctr">
              <a:defRPr/>
            </a:pP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I am strong,</a:t>
            </a: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 let the poor say,</a:t>
            </a:r>
          </a:p>
          <a:p>
            <a:pPr algn="ctr">
              <a:defRPr/>
            </a:pP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I am rich</a:t>
            </a: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 because of what</a:t>
            </a:r>
          </a:p>
          <a:p>
            <a:pPr algn="ctr">
              <a:defRPr/>
            </a:pPr>
            <a:r>
              <a:rPr lang="en-US" sz="4000" b="1">
                <a:solidFill>
                  <a:srgbClr val="FFFFFF"/>
                </a:solidFill>
                <a:ea typeface="ＭＳ Ｐゴシック" pitchFamily="34" charset="-128"/>
              </a:rPr>
              <a:t>the Lord has done for us.</a:t>
            </a:r>
          </a:p>
          <a:p>
            <a:pPr algn="ctr">
              <a:defRPr/>
            </a:pPr>
            <a:r>
              <a:rPr lang="en-US" sz="4000" b="1">
                <a:solidFill>
                  <a:srgbClr val="FFFFFF"/>
                </a:solidFill>
                <a:ea typeface="ＭＳ Ｐゴシック" pitchFamily="34" charset="-128"/>
              </a:rPr>
              <a:t>(repeat)</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split/>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39577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26417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69927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5"/>
            <a:ext cx="9144000" cy="707886"/>
          </a:xfrm>
          <a:prstGeom prst="rect">
            <a:avLst/>
          </a:prstGeom>
          <a:solidFill>
            <a:srgbClr val="CCCCFF">
              <a:alpha val="58038"/>
            </a:srgbClr>
          </a:solidFill>
          <a:ln w="9525">
            <a:noFill/>
            <a:miter lim="800000"/>
            <a:headEnd/>
            <a:tailEnd/>
          </a:ln>
        </p:spPr>
        <p:txBody>
          <a:bodyPr>
            <a:spAutoFit/>
          </a:bodyPr>
          <a:lstStyle/>
          <a:p>
            <a:pPr algn="ctr" eaLnBrk="1" hangingPunct="1"/>
            <a:r>
              <a:rPr lang="en-US" sz="4000" b="1" dirty="0" err="1">
                <a:latin typeface="Lucida Sans Unicode" pitchFamily="34" charset="0"/>
                <a:ea typeface="Osaka" pitchFamily="-84" charset="-128"/>
              </a:rPr>
              <a:t>Có</a:t>
            </a:r>
            <a:r>
              <a:rPr lang="en-US" sz="4000" b="1" dirty="0">
                <a:latin typeface="Lucida Sans Unicode" pitchFamily="34" charset="0"/>
                <a:ea typeface="Osaka" pitchFamily="-84" charset="-128"/>
              </a:rPr>
              <a:t> </a:t>
            </a:r>
            <a:r>
              <a:rPr lang="en-US" sz="4000" b="1" dirty="0" err="1">
                <a:latin typeface="Lucida Sans Unicode" pitchFamily="34" charset="0"/>
                <a:ea typeface="Osaka" pitchFamily="-84" charset="-128"/>
              </a:rPr>
              <a:t>trong</a:t>
            </a:r>
            <a:r>
              <a:rPr lang="en-US" sz="4000" b="1" dirty="0">
                <a:latin typeface="Lucida Sans Unicode" pitchFamily="34" charset="0"/>
                <a:ea typeface="Osaka" pitchFamily="-84" charset="-128"/>
              </a:rPr>
              <a:t> </a:t>
            </a:r>
            <a:r>
              <a:rPr lang="en-US" sz="4000" b="1" dirty="0" err="1">
                <a:latin typeface="Lucida Sans Unicode" pitchFamily="34" charset="0"/>
                <a:ea typeface="Osaka" pitchFamily="-84" charset="-128"/>
              </a:rPr>
              <a:t>cả</a:t>
            </a:r>
            <a:r>
              <a:rPr lang="en-US" sz="4000" b="1" dirty="0">
                <a:latin typeface="Lucida Sans Unicode" pitchFamily="34" charset="0"/>
                <a:ea typeface="Osaka" pitchFamily="-84" charset="-128"/>
              </a:rPr>
              <a:t> 4 </a:t>
            </a:r>
            <a:r>
              <a:rPr lang="en-US" sz="4000" b="1" dirty="0" err="1">
                <a:latin typeface="Lucida Sans Unicode" pitchFamily="34" charset="0"/>
                <a:ea typeface="Osaka" pitchFamily="-84" charset="-128"/>
              </a:rPr>
              <a:t>Phúc</a:t>
            </a:r>
            <a:r>
              <a:rPr lang="en-US" sz="4000" b="1" dirty="0">
                <a:latin typeface="Lucida Sans Unicode" pitchFamily="34" charset="0"/>
                <a:ea typeface="Osaka" pitchFamily="-84" charset="-128"/>
              </a:rPr>
              <a:t> </a:t>
            </a:r>
            <a:r>
              <a:rPr lang="en-US" sz="4000" b="1" dirty="0" err="1">
                <a:latin typeface="Lucida Sans Unicode" pitchFamily="34" charset="0"/>
                <a:ea typeface="Osaka" pitchFamily="-84" charset="-128"/>
              </a:rPr>
              <a:t>Âm</a:t>
            </a:r>
            <a:r>
              <a:rPr lang="en-US" sz="4000" b="1" dirty="0">
                <a:latin typeface="Lucida Sans Unicode" pitchFamily="34" charset="0"/>
                <a:ea typeface="Osaka" pitchFamily="-84" charset="-128"/>
              </a:rPr>
              <a:t> :</a:t>
            </a:r>
          </a:p>
        </p:txBody>
      </p:sp>
      <p:sp>
        <p:nvSpPr>
          <p:cNvPr id="179204" name="Rectangle 4"/>
          <p:cNvSpPr>
            <a:spLocks noGrp="1" noChangeArrowheads="1"/>
          </p:cNvSpPr>
          <p:nvPr>
            <p:ph type="title"/>
          </p:nvPr>
        </p:nvSpPr>
        <p:spPr>
          <a:xfrm>
            <a:off x="0" y="238125"/>
            <a:ext cx="7620000" cy="830263"/>
          </a:xfrm>
        </p:spPr>
        <p:txBody>
          <a:bodyPr anchor="t">
            <a:spAutoFit/>
          </a:bodyPr>
          <a:lstStyle/>
          <a:p>
            <a:pPr eaLnBrk="1" hangingPunct="1">
              <a:defRPr/>
            </a:pPr>
            <a:r>
              <a:rPr lang="en-US" sz="4800" b="1" dirty="0" err="1" smtClean="0">
                <a:solidFill>
                  <a:srgbClr val="FFFF00"/>
                </a:solidFill>
                <a:effectLst/>
                <a:latin typeface="Lucida Sans Unicode" charset="0"/>
                <a:ea typeface="ＭＳ Ｐゴシック" charset="0"/>
              </a:rPr>
              <a:t>Xức</a:t>
            </a:r>
            <a:r>
              <a:rPr lang="en-US" sz="4800" b="1" dirty="0" smtClean="0">
                <a:solidFill>
                  <a:srgbClr val="FFFF00"/>
                </a:solidFill>
                <a:effectLst/>
                <a:latin typeface="Lucida Sans Unicode" charset="0"/>
                <a:ea typeface="ＭＳ Ｐゴシック" charset="0"/>
              </a:rPr>
              <a:t> </a:t>
            </a:r>
            <a:r>
              <a:rPr lang="en-US" sz="4800" b="1" dirty="0" err="1" smtClean="0">
                <a:solidFill>
                  <a:srgbClr val="FFFF00"/>
                </a:solidFill>
                <a:effectLst/>
                <a:latin typeface="Lucida Sans Unicode" charset="0"/>
                <a:ea typeface="ＭＳ Ｐゴシック" charset="0"/>
              </a:rPr>
              <a:t>dầu</a:t>
            </a:r>
            <a:r>
              <a:rPr lang="en-US" sz="4800" b="1" dirty="0" smtClean="0">
                <a:solidFill>
                  <a:srgbClr val="FFFF00"/>
                </a:solidFill>
                <a:effectLst/>
                <a:latin typeface="Lucida Sans Unicode" charset="0"/>
                <a:ea typeface="ＭＳ Ｐゴシック" charset="0"/>
              </a:rPr>
              <a:t> </a:t>
            </a:r>
            <a:r>
              <a:rPr lang="en-US" sz="4800" b="1" dirty="0" err="1" smtClean="0">
                <a:solidFill>
                  <a:srgbClr val="FFFF00"/>
                </a:solidFill>
                <a:effectLst/>
                <a:latin typeface="Lucida Sans Unicode" charset="0"/>
                <a:ea typeface="ＭＳ Ｐゴシック" charset="0"/>
              </a:rPr>
              <a:t>cho</a:t>
            </a:r>
            <a:r>
              <a:rPr lang="en-US" sz="4800" b="1" dirty="0" smtClean="0">
                <a:solidFill>
                  <a:srgbClr val="FFFF00"/>
                </a:solidFill>
                <a:effectLst/>
                <a:latin typeface="Lucida Sans Unicode" charset="0"/>
                <a:ea typeface="ＭＳ Ｐゴシック" charset="0"/>
              </a:rPr>
              <a:t> </a:t>
            </a:r>
            <a:r>
              <a:rPr lang="en-US" sz="4800" b="1" dirty="0" err="1" smtClean="0">
                <a:solidFill>
                  <a:srgbClr val="FFFF00"/>
                </a:solidFill>
                <a:effectLst/>
                <a:latin typeface="Lucida Sans Unicode" charset="0"/>
                <a:ea typeface="ＭＳ Ｐゴシック" charset="0"/>
              </a:rPr>
              <a:t>Chúa</a:t>
            </a:r>
            <a:r>
              <a:rPr lang="en-US" sz="4800" b="1" dirty="0" smtClean="0">
                <a:solidFill>
                  <a:srgbClr val="FFFF00"/>
                </a:solidFill>
                <a:effectLst/>
                <a:latin typeface="Lucida Sans Unicode" charset="0"/>
                <a:ea typeface="ＭＳ Ｐゴシック" charset="0"/>
              </a:rPr>
              <a:t> Jesus </a:t>
            </a:r>
            <a:endParaRPr lang="en-US" sz="4800" b="1" dirty="0">
              <a:solidFill>
                <a:srgbClr val="FFFF00"/>
              </a:solidFill>
              <a:effectLst/>
              <a:latin typeface="Lucida Sans Unicode" charset="0"/>
              <a:ea typeface="ＭＳ Ｐゴシック" charset="0"/>
            </a:endParaRPr>
          </a:p>
        </p:txBody>
      </p:sp>
      <p:sp>
        <p:nvSpPr>
          <p:cNvPr id="179205" name="Text Box 5"/>
          <p:cNvSpPr txBox="1">
            <a:spLocks noChangeArrowheads="1"/>
          </p:cNvSpPr>
          <p:nvPr/>
        </p:nvSpPr>
        <p:spPr bwMode="auto">
          <a:xfrm>
            <a:off x="288925" y="2214563"/>
            <a:ext cx="8855075" cy="4031873"/>
          </a:xfrm>
          <a:prstGeom prst="rect">
            <a:avLst/>
          </a:prstGeom>
          <a:noFill/>
          <a:ln w="9525">
            <a:noFill/>
            <a:miter lim="800000"/>
            <a:headEnd/>
            <a:tailEnd/>
          </a:ln>
        </p:spPr>
        <p:txBody>
          <a:bodyPr wrap="square">
            <a:spAutoFit/>
          </a:bodyPr>
          <a:lstStyle/>
          <a:p>
            <a:pPr marL="457200" indent="-457200">
              <a:buFont typeface="Arial" pitchFamily="34" charset="0"/>
              <a:buAutoNum type="arabicPeriod"/>
            </a:pPr>
            <a:r>
              <a:rPr lang="en-US" sz="3200" b="1" dirty="0" err="1" smtClean="0">
                <a:latin typeface="Lucida Sans Unicode" pitchFamily="34" charset="0"/>
                <a:ea typeface="Osaka" pitchFamily="-84" charset="-128"/>
              </a:rPr>
              <a:t>Người</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phụ</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nữ</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đến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không</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báo</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trước</a:t>
            </a:r>
            <a:endParaRPr lang="en-US" sz="3200" b="1" dirty="0">
              <a:latin typeface="Lucida Sans Unicode" pitchFamily="34" charset="0"/>
              <a:ea typeface="Osaka" pitchFamily="-84" charset="-128"/>
            </a:endParaRPr>
          </a:p>
          <a:p>
            <a:pPr marL="457200" indent="-457200">
              <a:buFont typeface="Arial" pitchFamily="34" charset="0"/>
              <a:buAutoNum type="arabicPeriod"/>
            </a:pPr>
            <a:r>
              <a:rPr lang="en-US" sz="3200" b="1" dirty="0" err="1" smtClean="0">
                <a:latin typeface="Lucida Sans Unicode" pitchFamily="34" charset="0"/>
                <a:ea typeface="Osaka" pitchFamily="-84" charset="-128"/>
              </a:rPr>
              <a:t>Chảy</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nước</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mắt</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trên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chân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Chúa</a:t>
            </a:r>
            <a:r>
              <a:rPr lang="en-US" sz="3200" b="1" dirty="0" smtClean="0">
                <a:latin typeface="Lucida Sans Unicode" pitchFamily="34" charset="0"/>
                <a:ea typeface="Osaka" pitchFamily="-84" charset="-128"/>
              </a:rPr>
              <a:t> Jesus</a:t>
            </a:r>
            <a:endParaRPr lang="en-US" altLang="ja-JP" sz="3200" b="1" dirty="0">
              <a:latin typeface="Lucida Sans Unicode" pitchFamily="34" charset="0"/>
              <a:ea typeface="Osaka" pitchFamily="-84" charset="-128"/>
            </a:endParaRPr>
          </a:p>
          <a:p>
            <a:pPr marL="457200" indent="-457200">
              <a:buFont typeface="Arial" pitchFamily="34" charset="0"/>
              <a:buAutoNum type="arabicPeriod"/>
            </a:pPr>
            <a:r>
              <a:rPr lang="en-US" sz="3200" b="1" dirty="0" err="1" smtClean="0">
                <a:latin typeface="Lucida Sans Unicode" pitchFamily="34" charset="0"/>
                <a:ea typeface="Osaka" pitchFamily="-84" charset="-128"/>
              </a:rPr>
              <a:t>Lấy</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tóc</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lau</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chân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Chúa</a:t>
            </a:r>
            <a:endParaRPr lang="en-US" sz="3200" b="1" dirty="0">
              <a:latin typeface="Lucida Sans Unicode" pitchFamily="34" charset="0"/>
              <a:ea typeface="Osaka" pitchFamily="-84" charset="-128"/>
            </a:endParaRPr>
          </a:p>
          <a:p>
            <a:pPr marL="457200" indent="-457200">
              <a:buFont typeface="Arial" pitchFamily="34" charset="0"/>
              <a:buAutoNum type="arabicPeriod"/>
            </a:pPr>
            <a:r>
              <a:rPr lang="en-US" sz="3200" b="1" dirty="0" err="1" smtClean="0">
                <a:latin typeface="Lucida Sans Unicode" pitchFamily="34" charset="0"/>
                <a:ea typeface="Osaka" pitchFamily="-84" charset="-128"/>
              </a:rPr>
              <a:t>Môn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đồ</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phàn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nàn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về</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sự</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phí</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phạm</a:t>
            </a:r>
            <a:r>
              <a:rPr lang="en-US" sz="3200" b="1" dirty="0" smtClean="0">
                <a:latin typeface="Lucida Sans Unicode" pitchFamily="34" charset="0"/>
                <a:ea typeface="Osaka" pitchFamily="-84" charset="-128"/>
              </a:rPr>
              <a:t>/</a:t>
            </a:r>
            <a:r>
              <a:rPr lang="en-US" sz="3200" b="1" dirty="0" err="1" smtClean="0">
                <a:latin typeface="Lucida Sans Unicode" pitchFamily="34" charset="0"/>
                <a:ea typeface="Osaka" pitchFamily="-84" charset="-128"/>
              </a:rPr>
              <a:t>Giuđa</a:t>
            </a:r>
            <a:endParaRPr lang="en-US" sz="3200" b="1" dirty="0">
              <a:latin typeface="Lucida Sans Unicode" pitchFamily="34" charset="0"/>
              <a:ea typeface="Osaka" pitchFamily="-84" charset="-128"/>
            </a:endParaRPr>
          </a:p>
          <a:p>
            <a:pPr marL="457200" indent="-457200">
              <a:buFont typeface="Arial" pitchFamily="34" charset="0"/>
              <a:buAutoNum type="arabicPeriod"/>
            </a:pPr>
            <a:r>
              <a:rPr lang="en-US" sz="3200" b="1" dirty="0" err="1" smtClean="0">
                <a:latin typeface="Lucida Sans Unicode" pitchFamily="34" charset="0"/>
                <a:ea typeface="Osaka" pitchFamily="-84" charset="-128"/>
              </a:rPr>
              <a:t>Chúa</a:t>
            </a:r>
            <a:r>
              <a:rPr lang="en-US" sz="3200" b="1" dirty="0" smtClean="0">
                <a:latin typeface="Lucida Sans Unicode" pitchFamily="34" charset="0"/>
                <a:ea typeface="Osaka" pitchFamily="-84" charset="-128"/>
              </a:rPr>
              <a:t> Jesus </a:t>
            </a:r>
            <a:r>
              <a:rPr lang="en-US" sz="3200" b="1" dirty="0" err="1" smtClean="0">
                <a:latin typeface="Lucida Sans Unicode" pitchFamily="34" charset="0"/>
                <a:ea typeface="Osaka" pitchFamily="-84" charset="-128"/>
              </a:rPr>
              <a:t>quở</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trách</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môn</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đồ</a:t>
            </a:r>
            <a:endParaRPr lang="en-US" sz="3200" b="1" dirty="0">
              <a:latin typeface="Lucida Sans Unicode" pitchFamily="34" charset="0"/>
              <a:ea typeface="Osaka" pitchFamily="-84" charset="-128"/>
            </a:endParaRPr>
          </a:p>
          <a:p>
            <a:pPr marL="457200" indent="-457200">
              <a:buFont typeface="Arial" pitchFamily="34" charset="0"/>
              <a:buAutoNum type="arabicPeriod"/>
            </a:pPr>
            <a:r>
              <a:rPr lang="en-US" sz="3200" b="1" dirty="0" err="1" smtClean="0">
                <a:latin typeface="Lucida Sans Unicode" pitchFamily="34" charset="0"/>
                <a:ea typeface="Osaka" pitchFamily="-84" charset="-128"/>
              </a:rPr>
              <a:t>Tại</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nhà</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của</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Simôn</a:t>
            </a:r>
            <a:endParaRPr lang="en-US" sz="3200" b="1" dirty="0">
              <a:latin typeface="Lucida Sans Unicode" pitchFamily="34" charset="0"/>
              <a:ea typeface="Osaka" pitchFamily="-84" charset="-128"/>
            </a:endParaRPr>
          </a:p>
          <a:p>
            <a:pPr marL="457200" indent="-457200">
              <a:buFont typeface="Arial" pitchFamily="34" charset="0"/>
              <a:buAutoNum type="arabicPeriod"/>
            </a:pPr>
            <a:r>
              <a:rPr lang="en-US" sz="3200" b="1" dirty="0" err="1" smtClean="0">
                <a:latin typeface="Lucida Sans Unicode" pitchFamily="34" charset="0"/>
                <a:ea typeface="Osaka" pitchFamily="-84" charset="-128"/>
              </a:rPr>
              <a:t>Bình</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ngọc</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quý</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ngoại</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trừ</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trong</a:t>
            </a:r>
            <a:r>
              <a:rPr lang="en-US" sz="3200" b="1" dirty="0" smtClean="0">
                <a:latin typeface="Lucida Sans Unicode" pitchFamily="34" charset="0"/>
                <a:ea typeface="Osaka" pitchFamily="-84" charset="-128"/>
              </a:rPr>
              <a:t> </a:t>
            </a:r>
            <a:r>
              <a:rPr lang="en-US" sz="3200" b="1" dirty="0" err="1" smtClean="0">
                <a:latin typeface="Lucida Sans Unicode" pitchFamily="34" charset="0"/>
                <a:ea typeface="Osaka" pitchFamily="-84" charset="-128"/>
              </a:rPr>
              <a:t>sách</a:t>
            </a:r>
            <a:r>
              <a:rPr lang="en-US" sz="3200" b="1" dirty="0" smtClean="0">
                <a:latin typeface="Lucida Sans Unicode" pitchFamily="34" charset="0"/>
                <a:ea typeface="Osaka" pitchFamily="-84" charset="-128"/>
              </a:rPr>
              <a:t> </a:t>
            </a:r>
            <a:r>
              <a:rPr lang="en-US" sz="3200" b="1" smtClean="0">
                <a:latin typeface="Lucida Sans Unicode" pitchFamily="34" charset="0"/>
                <a:ea typeface="Osaka" pitchFamily="-84" charset="-128"/>
              </a:rPr>
              <a:t>Giăng)</a:t>
            </a:r>
            <a:endParaRPr lang="en-US" sz="3200" b="1" dirty="0">
              <a:latin typeface="Lucida Sans Unicode" pitchFamily="34" charset="0"/>
              <a:ea typeface="Osaka" pitchFamily="-84" charset="-128"/>
            </a:endParaRPr>
          </a:p>
        </p:txBody>
      </p:sp>
      <p:pic>
        <p:nvPicPr>
          <p:cNvPr id="99336" name="Picture 6" descr="PAM219"/>
          <p:cNvPicPr>
            <a:picLocks noChangeAspect="1" noChangeArrowheads="1"/>
          </p:cNvPicPr>
          <p:nvPr/>
        </p:nvPicPr>
        <p:blipFill>
          <a:blip r:embed="rId4" cstate="print"/>
          <a:srcRect l="13818" t="8000" r="7790"/>
          <a:stretch>
            <a:fillRect/>
          </a:stretch>
        </p:blipFill>
        <p:spPr bwMode="auto">
          <a:xfrm>
            <a:off x="7894594" y="0"/>
            <a:ext cx="1249406" cy="22098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latin typeface="Arial" charset="0"/>
              <a:ea typeface="ＭＳ Ｐゴシック" charset="-128"/>
              <a:cs typeface="ＭＳ Ｐゴシック" charset="-128"/>
            </a:endParaRPr>
          </a:p>
        </p:txBody>
      </p:sp>
      <p:sp>
        <p:nvSpPr>
          <p:cNvPr id="181251" name="Rectangle 3"/>
          <p:cNvSpPr>
            <a:spLocks noChangeArrowheads="1"/>
          </p:cNvSpPr>
          <p:nvPr/>
        </p:nvSpPr>
        <p:spPr bwMode="auto">
          <a:xfrm>
            <a:off x="0" y="5162550"/>
            <a:ext cx="9144000" cy="1466850"/>
          </a:xfrm>
          <a:prstGeom prst="rect">
            <a:avLst/>
          </a:prstGeom>
          <a:solidFill>
            <a:srgbClr val="FF3300">
              <a:alpha val="50195"/>
            </a:srgbClr>
          </a:solidFill>
          <a:ln w="9525">
            <a:noFill/>
            <a:miter lim="800000"/>
            <a:headEnd/>
            <a:tailEnd/>
          </a:ln>
        </p:spPr>
        <p:txBody>
          <a:bodyPr wrap="none" anchor="ctr">
            <a:spAutoFit/>
          </a:bodyPr>
          <a:lstStyle/>
          <a:p>
            <a:endParaRPr lang="en-US">
              <a:ea typeface="Osaka" pitchFamily="-84" charset="-128"/>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195"/>
            </a:srgbClr>
          </a:solidFill>
          <a:ln w="9525">
            <a:noFill/>
            <a:miter lim="800000"/>
            <a:headEnd/>
            <a:tailEnd/>
          </a:ln>
        </p:spPr>
        <p:txBody>
          <a:bodyPr wrap="none" anchor="ctr">
            <a:spAutoFit/>
          </a:bodyPr>
          <a:lstStyle/>
          <a:p>
            <a:endParaRPr lang="en-US">
              <a:ea typeface="Osaka" pitchFamily="-84" charset="-128"/>
            </a:endParaRPr>
          </a:p>
        </p:txBody>
      </p:sp>
      <p:sp>
        <p:nvSpPr>
          <p:cNvPr id="181253" name="Text Box 5"/>
          <p:cNvSpPr txBox="1">
            <a:spLocks noChangeArrowheads="1"/>
          </p:cNvSpPr>
          <p:nvPr/>
        </p:nvSpPr>
        <p:spPr bwMode="auto">
          <a:xfrm>
            <a:off x="0" y="990600"/>
            <a:ext cx="9144000" cy="6093976"/>
          </a:xfrm>
          <a:prstGeom prst="rect">
            <a:avLst/>
          </a:prstGeom>
          <a:solidFill>
            <a:srgbClr val="CCCCFF">
              <a:alpha val="58038"/>
            </a:srgbClr>
          </a:solidFill>
          <a:ln w="9525">
            <a:noFill/>
            <a:miter lim="800000"/>
            <a:headEnd/>
            <a:tailEnd/>
          </a:ln>
        </p:spPr>
        <p:txBody>
          <a:bodyPr>
            <a:spAutoFit/>
          </a:bodyPr>
          <a:lstStyle/>
          <a:p>
            <a:pPr eaLnBrk="1" hangingPunct="1"/>
            <a:r>
              <a:rPr lang="en-US" sz="3600" b="1" dirty="0">
                <a:latin typeface="Lucida Sans Unicode" pitchFamily="34" charset="0"/>
                <a:ea typeface="Osaka" pitchFamily="-84" charset="-128"/>
              </a:rPr>
              <a:t>Luca 7:36-50</a:t>
            </a:r>
          </a:p>
          <a:p>
            <a:pPr eaLnBrk="1" hangingPunct="1"/>
            <a:endParaRPr lang="en-US" sz="2800" b="1" dirty="0">
              <a:latin typeface="Lucida Sans Unicode" pitchFamily="34" charset="0"/>
              <a:ea typeface="Osaka" pitchFamily="-84" charset="-128"/>
            </a:endParaRPr>
          </a:p>
          <a:p>
            <a:pPr eaLnBrk="1" hangingPunct="1"/>
            <a:endParaRPr lang="en-US" sz="2800" b="1" dirty="0">
              <a:latin typeface="Lucida Sans Unicode" pitchFamily="34" charset="0"/>
              <a:ea typeface="Osaka" pitchFamily="-84" charset="-128"/>
            </a:endParaRPr>
          </a:p>
          <a:p>
            <a:pPr eaLnBrk="1" hangingPunct="1"/>
            <a:r>
              <a:rPr lang="en-US" sz="2800" b="1" dirty="0" err="1">
                <a:latin typeface="Lucida Sans Unicode" pitchFamily="34" charset="0"/>
                <a:ea typeface="Osaka" pitchFamily="-84" charset="-128"/>
              </a:rPr>
              <a:t>Đầu</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chức</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vụ</a:t>
            </a:r>
            <a:endParaRPr lang="en-US" sz="2800" b="1" dirty="0">
              <a:latin typeface="Lucida Sans Unicode" pitchFamily="34" charset="0"/>
              <a:ea typeface="Osaka" pitchFamily="-84" charset="-128"/>
            </a:endParaRPr>
          </a:p>
          <a:p>
            <a:pPr eaLnBrk="1" hangingPunct="1"/>
            <a:r>
              <a:rPr lang="en-US" sz="2800" b="1" dirty="0" err="1">
                <a:latin typeface="Lucida Sans Unicode" pitchFamily="34" charset="0"/>
                <a:ea typeface="Osaka" pitchFamily="-84" charset="-128"/>
              </a:rPr>
              <a:t>Có</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khóc</a:t>
            </a:r>
            <a:endParaRPr lang="en-US" sz="2800" b="1" dirty="0">
              <a:latin typeface="Lucida Sans Unicode" pitchFamily="34" charset="0"/>
              <a:ea typeface="Osaka" pitchFamily="-84" charset="-128"/>
            </a:endParaRPr>
          </a:p>
          <a:p>
            <a:pPr eaLnBrk="1" hangingPunct="1"/>
            <a:endParaRPr lang="en-US" sz="1800" b="1" dirty="0">
              <a:latin typeface="Lucida Sans Unicode" pitchFamily="34" charset="0"/>
              <a:ea typeface="Osaka" pitchFamily="-84" charset="-128"/>
            </a:endParaRPr>
          </a:p>
          <a:p>
            <a:pPr eaLnBrk="1" hangingPunct="1"/>
            <a:r>
              <a:rPr lang="en-US" sz="2800" b="1" dirty="0" err="1">
                <a:latin typeface="Lucida Sans Unicode" pitchFamily="34" charset="0"/>
                <a:ea typeface="Osaka" pitchFamily="-84" charset="-128"/>
              </a:rPr>
              <a:t>Để</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thờ</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phượng</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tội</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của</a:t>
            </a:r>
            <a:r>
              <a:rPr lang="en-US" sz="2800" b="1" dirty="0">
                <a:latin typeface="Lucida Sans Unicode" pitchFamily="34" charset="0"/>
                <a:ea typeface="Osaka" pitchFamily="-84" charset="-128"/>
              </a:rPr>
              <a:t> </a:t>
            </a:r>
          </a:p>
          <a:p>
            <a:pPr eaLnBrk="1" hangingPunct="1"/>
            <a:r>
              <a:rPr lang="en-US" sz="2800" b="1" dirty="0" err="1">
                <a:latin typeface="Lucida Sans Unicode" pitchFamily="34" charset="0"/>
                <a:ea typeface="Osaka" pitchFamily="-84" charset="-128"/>
              </a:rPr>
              <a:t>phụ</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nữ</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cần</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được</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tha</a:t>
            </a:r>
            <a:r>
              <a:rPr lang="en-US" altLang="ja-JP" sz="2800" b="1" dirty="0">
                <a:latin typeface="Lucida Sans Unicode" pitchFamily="34" charset="0"/>
                <a:ea typeface="Osaka" pitchFamily="-84" charset="-128"/>
              </a:rPr>
              <a:t/>
            </a:r>
            <a:br>
              <a:rPr lang="en-US" altLang="ja-JP" sz="2800" b="1" dirty="0">
                <a:latin typeface="Lucida Sans Unicode" pitchFamily="34" charset="0"/>
                <a:ea typeface="Osaka" pitchFamily="-84" charset="-128"/>
              </a:rPr>
            </a:br>
            <a:r>
              <a:rPr lang="en-US" altLang="ja-JP" sz="2800" b="1" dirty="0">
                <a:latin typeface="Lucida Sans Unicode" pitchFamily="34" charset="0"/>
                <a:ea typeface="Osaka" pitchFamily="-84" charset="-128"/>
              </a:rPr>
              <a:t> (Luca7:48)</a:t>
            </a:r>
          </a:p>
          <a:p>
            <a:pPr eaLnBrk="1" hangingPunct="1"/>
            <a:endParaRPr lang="en-US" sz="2800" b="1" dirty="0">
              <a:latin typeface="Lucida Sans Unicode" pitchFamily="34" charset="0"/>
              <a:ea typeface="Osaka" pitchFamily="-84" charset="-128"/>
            </a:endParaRPr>
          </a:p>
          <a:p>
            <a:pPr eaLnBrk="1" hangingPunct="1"/>
            <a:r>
              <a:rPr lang="en-US" sz="2800" b="1" dirty="0">
                <a:latin typeface="Lucida Sans Unicode" pitchFamily="34" charset="0"/>
                <a:ea typeface="Osaka" pitchFamily="-84" charset="-128"/>
              </a:rPr>
              <a:t>Do </a:t>
            </a:r>
            <a:r>
              <a:rPr lang="en-US" sz="2800" b="1" dirty="0" err="1">
                <a:latin typeface="Lucida Sans Unicode" pitchFamily="34" charset="0"/>
                <a:ea typeface="Osaka" pitchFamily="-84" charset="-128"/>
              </a:rPr>
              <a:t>người</a:t>
            </a:r>
            <a:r>
              <a:rPr lang="en-US" sz="2800" b="1" dirty="0">
                <a:latin typeface="Lucida Sans Unicode" pitchFamily="34" charset="0"/>
                <a:ea typeface="Osaka" pitchFamily="-84" charset="-128"/>
              </a:rPr>
              <a:t> PN </a:t>
            </a:r>
            <a:r>
              <a:rPr lang="en-US" sz="2800" b="1" dirty="0" err="1">
                <a:latin typeface="Lucida Sans Unicode" pitchFamily="34" charset="0"/>
                <a:ea typeface="Osaka" pitchFamily="-84" charset="-128"/>
              </a:rPr>
              <a:t>xấu</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nết</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tại</a:t>
            </a:r>
            <a:endParaRPr lang="en-US" sz="2800" b="1" dirty="0">
              <a:latin typeface="Lucida Sans Unicode" pitchFamily="34" charset="0"/>
              <a:ea typeface="Osaka" pitchFamily="-84" charset="-128"/>
            </a:endParaRPr>
          </a:p>
          <a:p>
            <a:pPr eaLnBrk="1" hangingPunct="1"/>
            <a:r>
              <a:rPr lang="en-US" sz="2800" b="1" dirty="0" err="1">
                <a:latin typeface="Lucida Sans Unicode" pitchFamily="34" charset="0"/>
                <a:ea typeface="Osaka" pitchFamily="-84" charset="-128"/>
              </a:rPr>
              <a:t>nhà</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Simôn</a:t>
            </a:r>
            <a:r>
              <a:rPr lang="en-US" sz="2800" b="1" dirty="0">
                <a:latin typeface="Lucida Sans Unicode" pitchFamily="34" charset="0"/>
                <a:ea typeface="Osaka" pitchFamily="-84" charset="-128"/>
              </a:rPr>
              <a:t> </a:t>
            </a:r>
            <a:r>
              <a:rPr lang="en-US" sz="2800" b="1" dirty="0" err="1">
                <a:latin typeface="Lucida Sans Unicode" pitchFamily="34" charset="0"/>
                <a:ea typeface="Osaka" pitchFamily="-84" charset="-128"/>
              </a:rPr>
              <a:t>người</a:t>
            </a:r>
            <a:r>
              <a:rPr lang="en-US" sz="2800" b="1" dirty="0">
                <a:latin typeface="Lucida Sans Unicode" pitchFamily="34" charset="0"/>
                <a:ea typeface="Osaka" pitchFamily="-84" charset="-128"/>
              </a:rPr>
              <a:t> </a:t>
            </a:r>
          </a:p>
          <a:p>
            <a:pPr eaLnBrk="1" hangingPunct="1"/>
            <a:r>
              <a:rPr lang="en-US" sz="2800" b="1" dirty="0" err="1">
                <a:latin typeface="Lucida Sans Unicode" pitchFamily="34" charset="0"/>
                <a:ea typeface="Osaka" pitchFamily="-84" charset="-128"/>
              </a:rPr>
              <a:t>Pharisi</a:t>
            </a:r>
            <a:r>
              <a:rPr lang="en-US" sz="2800" b="1" dirty="0">
                <a:latin typeface="Lucida Sans Unicode" pitchFamily="34" charset="0"/>
                <a:ea typeface="Osaka" pitchFamily="-84" charset="-128"/>
              </a:rPr>
              <a:t> (Luca 7:40)</a:t>
            </a:r>
          </a:p>
          <a:p>
            <a:pPr eaLnBrk="1" hangingPunct="1"/>
            <a:endParaRPr lang="en-US" sz="2800" b="1" dirty="0">
              <a:latin typeface="Lucida Sans Unicode" pitchFamily="34" charset="0"/>
              <a:ea typeface="Osaka" pitchFamily="-84" charset="-128"/>
            </a:endParaRPr>
          </a:p>
        </p:txBody>
      </p:sp>
      <p:sp>
        <p:nvSpPr>
          <p:cNvPr id="181254" name="Text Box 6"/>
          <p:cNvSpPr txBox="1">
            <a:spLocks noChangeArrowheads="1"/>
          </p:cNvSpPr>
          <p:nvPr/>
        </p:nvSpPr>
        <p:spPr bwMode="auto">
          <a:xfrm>
            <a:off x="4343400" y="1006475"/>
            <a:ext cx="4935538" cy="5970588"/>
          </a:xfrm>
          <a:prstGeom prst="rect">
            <a:avLst/>
          </a:prstGeom>
          <a:solidFill>
            <a:srgbClr val="99FFCC">
              <a:alpha val="36862"/>
            </a:srgbClr>
          </a:solidFill>
          <a:ln w="9525">
            <a:noFill/>
            <a:miter lim="800000"/>
            <a:headEnd/>
            <a:tailEnd/>
          </a:ln>
        </p:spPr>
        <p:txBody>
          <a:bodyPr>
            <a:spAutoFit/>
          </a:bodyPr>
          <a:lstStyle/>
          <a:p>
            <a:pPr eaLnBrk="1" hangingPunct="1"/>
            <a:r>
              <a:rPr lang="en-US" sz="2800" b="1" dirty="0" err="1">
                <a:solidFill>
                  <a:srgbClr val="000090"/>
                </a:solidFill>
                <a:latin typeface="Lucida Sans Unicode" pitchFamily="34" charset="0"/>
                <a:ea typeface="Osaka" pitchFamily="-84" charset="-128"/>
              </a:rPr>
              <a:t>Giăng</a:t>
            </a:r>
            <a:r>
              <a:rPr lang="en-US" sz="2800" b="1" dirty="0">
                <a:solidFill>
                  <a:srgbClr val="000090"/>
                </a:solidFill>
                <a:latin typeface="Lucida Sans Unicode" pitchFamily="34" charset="0"/>
                <a:ea typeface="Osaka" pitchFamily="-84" charset="-128"/>
              </a:rPr>
              <a:t> 12:1-11</a:t>
            </a:r>
          </a:p>
          <a:p>
            <a:pPr eaLnBrk="1" hangingPunct="1"/>
            <a:r>
              <a:rPr lang="en-US" sz="2800" b="1" dirty="0">
                <a:solidFill>
                  <a:srgbClr val="000090"/>
                </a:solidFill>
                <a:latin typeface="Lucida Sans Unicode" pitchFamily="34" charset="0"/>
                <a:ea typeface="Osaka" pitchFamily="-84" charset="-128"/>
              </a:rPr>
              <a:t>Mat 26:6-13; Mác14:3-9</a:t>
            </a:r>
          </a:p>
          <a:p>
            <a:pPr eaLnBrk="1" hangingPunct="1"/>
            <a:endParaRPr lang="en-US" sz="2800" b="1" dirty="0">
              <a:solidFill>
                <a:srgbClr val="000090"/>
              </a:solidFill>
              <a:latin typeface="Lucida Sans Unicode" pitchFamily="34" charset="0"/>
              <a:ea typeface="Osaka" pitchFamily="-84" charset="-128"/>
            </a:endParaRPr>
          </a:p>
          <a:p>
            <a:pPr eaLnBrk="1" hangingPunct="1"/>
            <a:r>
              <a:rPr lang="en-US" sz="2800" b="1" dirty="0" err="1">
                <a:solidFill>
                  <a:srgbClr val="000090"/>
                </a:solidFill>
                <a:latin typeface="Lucida Sans Unicode" pitchFamily="34" charset="0"/>
                <a:ea typeface="Osaka" pitchFamily="-84" charset="-128"/>
              </a:rPr>
              <a:t>Bắt</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đầu</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tuần</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Thương</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khó</a:t>
            </a:r>
            <a:endParaRPr lang="en-US" sz="2800" b="1" dirty="0">
              <a:solidFill>
                <a:srgbClr val="000090"/>
              </a:solidFill>
              <a:latin typeface="Lucida Sans Unicode" pitchFamily="34" charset="0"/>
              <a:ea typeface="Osaka" pitchFamily="-84" charset="-128"/>
            </a:endParaRPr>
          </a:p>
          <a:p>
            <a:pPr eaLnBrk="1" hangingPunct="1"/>
            <a:r>
              <a:rPr lang="en-US" sz="2800" b="1" dirty="0" err="1">
                <a:solidFill>
                  <a:srgbClr val="000090"/>
                </a:solidFill>
                <a:latin typeface="Lucida Sans Unicode" pitchFamily="34" charset="0"/>
                <a:ea typeface="Osaka" pitchFamily="-84" charset="-128"/>
              </a:rPr>
              <a:t>Không</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ghi</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Khóc</a:t>
            </a:r>
            <a:endParaRPr lang="en-US" sz="2800" b="1" dirty="0">
              <a:solidFill>
                <a:srgbClr val="000090"/>
              </a:solidFill>
              <a:latin typeface="Lucida Sans Unicode" pitchFamily="34" charset="0"/>
              <a:ea typeface="Osaka" pitchFamily="-84" charset="-128"/>
            </a:endParaRPr>
          </a:p>
          <a:p>
            <a:pPr eaLnBrk="1" hangingPunct="1"/>
            <a:endParaRPr lang="en-US" sz="1800" b="1" dirty="0">
              <a:solidFill>
                <a:srgbClr val="000090"/>
              </a:solidFill>
              <a:latin typeface="Lucida Sans Unicode" pitchFamily="34" charset="0"/>
              <a:ea typeface="Osaka" pitchFamily="-84" charset="-128"/>
            </a:endParaRPr>
          </a:p>
          <a:p>
            <a:pPr eaLnBrk="1" hangingPunct="1"/>
            <a:r>
              <a:rPr lang="en-US" sz="2800" b="1" dirty="0" err="1">
                <a:solidFill>
                  <a:srgbClr val="000090"/>
                </a:solidFill>
                <a:latin typeface="Lucida Sans Unicode" pitchFamily="34" charset="0"/>
                <a:ea typeface="Osaka" pitchFamily="-84" charset="-128"/>
              </a:rPr>
              <a:t>Để</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chôn</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phụ</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nữ</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không</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cần</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được</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tha</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thứ</a:t>
            </a:r>
            <a:endParaRPr lang="en-US" sz="2800" b="1" dirty="0">
              <a:solidFill>
                <a:srgbClr val="000090"/>
              </a:solidFill>
              <a:latin typeface="Lucida Sans Unicode" pitchFamily="34" charset="0"/>
              <a:ea typeface="Osaka" pitchFamily="-84" charset="-128"/>
            </a:endParaRPr>
          </a:p>
          <a:p>
            <a:pPr eaLnBrk="1" hangingPunct="1"/>
            <a:endParaRPr lang="en-US" sz="2800" b="1" dirty="0">
              <a:solidFill>
                <a:srgbClr val="000090"/>
              </a:solidFill>
              <a:latin typeface="Lucida Sans Unicode" pitchFamily="34" charset="0"/>
              <a:ea typeface="Osaka" pitchFamily="-84" charset="-128"/>
            </a:endParaRPr>
          </a:p>
          <a:p>
            <a:pPr eaLnBrk="1" hangingPunct="1"/>
            <a:endParaRPr lang="en-US" sz="2800" b="1" dirty="0">
              <a:solidFill>
                <a:srgbClr val="000090"/>
              </a:solidFill>
              <a:latin typeface="Lucida Sans Unicode" pitchFamily="34" charset="0"/>
              <a:ea typeface="Osaka" pitchFamily="-84" charset="-128"/>
            </a:endParaRPr>
          </a:p>
          <a:p>
            <a:pPr eaLnBrk="1" hangingPunct="1"/>
            <a:r>
              <a:rPr lang="en-US" sz="2800" b="1" dirty="0">
                <a:solidFill>
                  <a:srgbClr val="000090"/>
                </a:solidFill>
                <a:latin typeface="Lucida Sans Unicode" pitchFamily="34" charset="0"/>
                <a:ea typeface="Osaka" pitchFamily="-84" charset="-128"/>
              </a:rPr>
              <a:t>Do Mari, </a:t>
            </a:r>
            <a:r>
              <a:rPr lang="en-US" sz="2800" b="1" dirty="0" err="1">
                <a:solidFill>
                  <a:srgbClr val="000090"/>
                </a:solidFill>
                <a:latin typeface="Lucida Sans Unicode" pitchFamily="34" charset="0"/>
                <a:ea typeface="Osaka" pitchFamily="-84" charset="-128"/>
              </a:rPr>
              <a:t>em</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gái</a:t>
            </a:r>
            <a:r>
              <a:rPr lang="en-US" sz="2800" b="1" dirty="0">
                <a:solidFill>
                  <a:srgbClr val="000090"/>
                </a:solidFill>
                <a:latin typeface="Lucida Sans Unicode" pitchFamily="34" charset="0"/>
                <a:ea typeface="Osaka" pitchFamily="-84" charset="-128"/>
              </a:rPr>
              <a:t> </a:t>
            </a:r>
            <a:r>
              <a:rPr lang="en-US" sz="2800" b="1" dirty="0" err="1">
                <a:solidFill>
                  <a:srgbClr val="000090"/>
                </a:solidFill>
                <a:latin typeface="Lucida Sans Unicode" pitchFamily="34" charset="0"/>
                <a:ea typeface="Osaka" pitchFamily="-84" charset="-128"/>
              </a:rPr>
              <a:t>Laxarơ</a:t>
            </a:r>
            <a:r>
              <a:rPr lang="en-US" altLang="ja-JP" sz="2800" b="1" dirty="0">
                <a:solidFill>
                  <a:srgbClr val="000090"/>
                </a:solidFill>
                <a:latin typeface="Lucida Sans Unicode" pitchFamily="34" charset="0"/>
                <a:ea typeface="Osaka" pitchFamily="-84" charset="-128"/>
              </a:rPr>
              <a:t>, </a:t>
            </a:r>
            <a:r>
              <a:rPr lang="en-US" altLang="ja-JP" sz="2800" b="1" dirty="0" err="1">
                <a:solidFill>
                  <a:srgbClr val="000090"/>
                </a:solidFill>
                <a:latin typeface="Lucida Sans Unicode" pitchFamily="34" charset="0"/>
                <a:ea typeface="Osaka" pitchFamily="-84" charset="-128"/>
              </a:rPr>
              <a:t>tại</a:t>
            </a:r>
            <a:r>
              <a:rPr lang="en-US" altLang="ja-JP" sz="2800" b="1" dirty="0">
                <a:solidFill>
                  <a:srgbClr val="000090"/>
                </a:solidFill>
                <a:latin typeface="Lucida Sans Unicode" pitchFamily="34" charset="0"/>
                <a:ea typeface="Osaka" pitchFamily="-84" charset="-128"/>
              </a:rPr>
              <a:t> </a:t>
            </a:r>
            <a:r>
              <a:rPr lang="en-US" altLang="ja-JP" sz="2800" b="1" dirty="0" err="1">
                <a:solidFill>
                  <a:srgbClr val="000090"/>
                </a:solidFill>
                <a:latin typeface="Lucida Sans Unicode" pitchFamily="34" charset="0"/>
                <a:ea typeface="Osaka" pitchFamily="-84" charset="-128"/>
              </a:rPr>
              <a:t>nhà</a:t>
            </a:r>
            <a:r>
              <a:rPr lang="en-US" altLang="ja-JP" sz="2800" b="1" dirty="0">
                <a:solidFill>
                  <a:srgbClr val="000090"/>
                </a:solidFill>
                <a:latin typeface="Lucida Sans Unicode" pitchFamily="34" charset="0"/>
                <a:ea typeface="Osaka" pitchFamily="-84" charset="-128"/>
              </a:rPr>
              <a:t> </a:t>
            </a:r>
            <a:r>
              <a:rPr lang="en-US" altLang="ja-JP" sz="2800" b="1" dirty="0" err="1">
                <a:solidFill>
                  <a:srgbClr val="000090"/>
                </a:solidFill>
                <a:latin typeface="Lucida Sans Unicode" pitchFamily="34" charset="0"/>
                <a:ea typeface="Osaka" pitchFamily="-84" charset="-128"/>
              </a:rPr>
              <a:t>Simôn</a:t>
            </a:r>
            <a:r>
              <a:rPr lang="en-US" altLang="ja-JP" sz="2800" b="1" dirty="0">
                <a:solidFill>
                  <a:srgbClr val="000090"/>
                </a:solidFill>
                <a:latin typeface="Lucida Sans Unicode" pitchFamily="34" charset="0"/>
                <a:ea typeface="Osaka" pitchFamily="-84" charset="-128"/>
              </a:rPr>
              <a:t> </a:t>
            </a:r>
            <a:r>
              <a:rPr lang="en-US" altLang="ja-JP" sz="2800" b="1" dirty="0" err="1">
                <a:solidFill>
                  <a:srgbClr val="000090"/>
                </a:solidFill>
                <a:latin typeface="Lucida Sans Unicode" pitchFamily="34" charset="0"/>
                <a:ea typeface="Osaka" pitchFamily="-84" charset="-128"/>
              </a:rPr>
              <a:t>người</a:t>
            </a:r>
            <a:r>
              <a:rPr lang="en-US" altLang="ja-JP" sz="2800" b="1" dirty="0">
                <a:solidFill>
                  <a:srgbClr val="000090"/>
                </a:solidFill>
                <a:latin typeface="Lucida Sans Unicode" pitchFamily="34" charset="0"/>
                <a:ea typeface="Osaka" pitchFamily="-84" charset="-128"/>
              </a:rPr>
              <a:t> </a:t>
            </a:r>
            <a:r>
              <a:rPr lang="en-US" altLang="ja-JP" sz="2800" b="1" dirty="0" err="1">
                <a:solidFill>
                  <a:srgbClr val="000090"/>
                </a:solidFill>
                <a:latin typeface="Lucida Sans Unicode" pitchFamily="34" charset="0"/>
                <a:ea typeface="Osaka" pitchFamily="-84" charset="-128"/>
              </a:rPr>
              <a:t>Phung</a:t>
            </a:r>
            <a:endParaRPr lang="en-US" altLang="ja-JP" sz="2800" b="1" dirty="0">
              <a:solidFill>
                <a:srgbClr val="000090"/>
              </a:solidFill>
              <a:latin typeface="Lucida Sans Unicode" pitchFamily="34" charset="0"/>
              <a:ea typeface="Osaka" pitchFamily="-84" charset="-128"/>
            </a:endParaRPr>
          </a:p>
          <a:p>
            <a:pPr eaLnBrk="1" hangingPunct="1"/>
            <a:r>
              <a:rPr lang="en-US" sz="2800" b="1" dirty="0">
                <a:solidFill>
                  <a:srgbClr val="000090"/>
                </a:solidFill>
                <a:latin typeface="Lucida Sans Unicode" pitchFamily="34" charset="0"/>
                <a:ea typeface="Osaka" pitchFamily="-84" charset="-128"/>
              </a:rPr>
              <a:t>(Mat 26:6; </a:t>
            </a:r>
            <a:r>
              <a:rPr lang="en-US" sz="2800" b="1" dirty="0" err="1">
                <a:solidFill>
                  <a:srgbClr val="000090"/>
                </a:solidFill>
                <a:latin typeface="Lucida Sans Unicode" pitchFamily="34" charset="0"/>
                <a:ea typeface="Osaka" pitchFamily="-84" charset="-128"/>
              </a:rPr>
              <a:t>Mác</a:t>
            </a:r>
            <a:r>
              <a:rPr lang="en-US" sz="2800" b="1" dirty="0">
                <a:solidFill>
                  <a:srgbClr val="000090"/>
                </a:solidFill>
                <a:latin typeface="Lucida Sans Unicode" pitchFamily="34" charset="0"/>
                <a:ea typeface="Osaka" pitchFamily="-84" charset="-128"/>
              </a:rPr>
              <a:t> 14:3)</a:t>
            </a:r>
          </a:p>
          <a:p>
            <a:pPr eaLnBrk="1" hangingPunct="1"/>
            <a:endParaRPr lang="en-US" sz="2800" b="1" dirty="0">
              <a:solidFill>
                <a:srgbClr val="000090"/>
              </a:solidFill>
              <a:latin typeface="Lucida Sans Unicode" pitchFamily="34" charset="0"/>
              <a:ea typeface="Osaka" pitchFamily="-84" charset="-128"/>
            </a:endParaRPr>
          </a:p>
        </p:txBody>
      </p:sp>
      <p:sp>
        <p:nvSpPr>
          <p:cNvPr id="181255" name="Rectangle 7"/>
          <p:cNvSpPr>
            <a:spLocks noGrp="1" noChangeArrowheads="1"/>
          </p:cNvSpPr>
          <p:nvPr>
            <p:ph type="title"/>
          </p:nvPr>
        </p:nvSpPr>
        <p:spPr>
          <a:xfrm>
            <a:off x="611188" y="238125"/>
            <a:ext cx="8532812" cy="769441"/>
          </a:xfrm>
        </p:spPr>
        <p:txBody>
          <a:bodyPr anchor="t">
            <a:spAutoFit/>
          </a:bodyPr>
          <a:lstStyle/>
          <a:p>
            <a:pPr algn="ctr" eaLnBrk="1" hangingPunct="1">
              <a:defRPr/>
            </a:pPr>
            <a:r>
              <a:rPr lang="en-US" sz="4400" b="1" dirty="0" err="1" smtClean="0">
                <a:solidFill>
                  <a:schemeClr val="bg1"/>
                </a:solidFill>
                <a:effectLst/>
                <a:latin typeface="Lucida Sans Unicode" pitchFamily="34" charset="0"/>
                <a:ea typeface="ＭＳ Ｐゴシック" pitchFamily="34" charset="-128"/>
              </a:rPr>
              <a:t>Hai</a:t>
            </a:r>
            <a:r>
              <a:rPr lang="en-US" sz="4400" b="1" dirty="0" smtClean="0">
                <a:solidFill>
                  <a:schemeClr val="bg1"/>
                </a:solidFill>
                <a:effectLst/>
                <a:latin typeface="Lucida Sans Unicode" pitchFamily="34" charset="0"/>
                <a:ea typeface="ＭＳ Ｐゴシック" pitchFamily="34" charset="-128"/>
              </a:rPr>
              <a:t> </a:t>
            </a:r>
            <a:r>
              <a:rPr lang="en-US" sz="4400" b="1" dirty="0" err="1" smtClean="0">
                <a:solidFill>
                  <a:schemeClr val="bg1"/>
                </a:solidFill>
                <a:effectLst/>
                <a:latin typeface="Lucida Sans Unicode" pitchFamily="34" charset="0"/>
                <a:ea typeface="ＭＳ Ｐゴシック" pitchFamily="34" charset="-128"/>
              </a:rPr>
              <a:t>lần</a:t>
            </a:r>
            <a:r>
              <a:rPr lang="en-US" sz="4400" b="1" dirty="0" smtClean="0">
                <a:solidFill>
                  <a:schemeClr val="bg1"/>
                </a:solidFill>
                <a:effectLst/>
                <a:latin typeface="Lucida Sans Unicode" pitchFamily="34" charset="0"/>
                <a:ea typeface="ＭＳ Ｐゴシック" pitchFamily="34" charset="-128"/>
              </a:rPr>
              <a:t> </a:t>
            </a:r>
            <a:r>
              <a:rPr lang="en-US" sz="4400" b="1" dirty="0" err="1" smtClean="0">
                <a:solidFill>
                  <a:schemeClr val="bg1"/>
                </a:solidFill>
                <a:effectLst/>
                <a:latin typeface="Lucida Sans Unicode" pitchFamily="34" charset="0"/>
                <a:ea typeface="ＭＳ Ｐゴシック" pitchFamily="34" charset="-128"/>
              </a:rPr>
              <a:t>xức</a:t>
            </a:r>
            <a:r>
              <a:rPr lang="en-US" sz="4400" b="1" dirty="0" smtClean="0">
                <a:solidFill>
                  <a:schemeClr val="bg1"/>
                </a:solidFill>
                <a:effectLst/>
                <a:latin typeface="Lucida Sans Unicode" pitchFamily="34" charset="0"/>
                <a:ea typeface="ＭＳ Ｐゴシック" pitchFamily="34" charset="-128"/>
              </a:rPr>
              <a:t> </a:t>
            </a:r>
            <a:r>
              <a:rPr lang="en-US" sz="4400" b="1" dirty="0" err="1" smtClean="0">
                <a:solidFill>
                  <a:schemeClr val="bg1"/>
                </a:solidFill>
                <a:effectLst/>
                <a:latin typeface="Lucida Sans Unicode" pitchFamily="34" charset="0"/>
                <a:ea typeface="ＭＳ Ｐゴシック" pitchFamily="34" charset="-128"/>
              </a:rPr>
              <a:t>dầu</a:t>
            </a:r>
            <a:r>
              <a:rPr lang="en-US" sz="4400" b="1" dirty="0" smtClean="0">
                <a:solidFill>
                  <a:schemeClr val="bg1"/>
                </a:solidFill>
                <a:effectLst/>
                <a:latin typeface="Lucida Sans Unicode" pitchFamily="34" charset="0"/>
                <a:ea typeface="ＭＳ Ｐゴシック" pitchFamily="34" charset="-128"/>
              </a:rPr>
              <a:t> </a:t>
            </a:r>
            <a:r>
              <a:rPr lang="en-US" sz="4400" b="1" dirty="0" err="1" smtClean="0">
                <a:solidFill>
                  <a:schemeClr val="bg1"/>
                </a:solidFill>
                <a:effectLst/>
                <a:latin typeface="Lucida Sans Unicode" pitchFamily="34" charset="0"/>
                <a:ea typeface="ＭＳ Ｐゴシック" pitchFamily="34" charset="-128"/>
              </a:rPr>
              <a:t>Chúa</a:t>
            </a:r>
            <a:r>
              <a:rPr lang="en-US" sz="4400" b="1" dirty="0" smtClean="0">
                <a:solidFill>
                  <a:schemeClr val="bg1"/>
                </a:solidFill>
                <a:effectLst/>
                <a:latin typeface="Lucida Sans Unicode" pitchFamily="34" charset="0"/>
                <a:ea typeface="ＭＳ Ｐゴシック" pitchFamily="34" charset="-128"/>
              </a:rPr>
              <a:t> Jesus</a:t>
            </a:r>
          </a:p>
        </p:txBody>
      </p:sp>
      <p:pic>
        <p:nvPicPr>
          <p:cNvPr id="93194" name="Picture 8" descr="PAM219"/>
          <p:cNvPicPr>
            <a:picLocks noChangeAspect="1" noChangeArrowheads="1"/>
          </p:cNvPicPr>
          <p:nvPr/>
        </p:nvPicPr>
        <p:blipFill>
          <a:blip r:embed="rId4" cstate="print"/>
          <a:srcRect l="13818" t="8000" r="7790"/>
          <a:stretch>
            <a:fillRect/>
          </a:stretch>
        </p:blipFill>
        <p:spPr bwMode="auto">
          <a:xfrm>
            <a:off x="8583613" y="0"/>
            <a:ext cx="560387" cy="990600"/>
          </a:xfrm>
          <a:prstGeom prst="rect">
            <a:avLst/>
          </a:prstGeom>
          <a:noFill/>
          <a:ln w="9525">
            <a:noFill/>
            <a:miter lim="800000"/>
            <a:headEnd/>
            <a:tailEnd/>
          </a:ln>
        </p:spPr>
      </p:pic>
      <p:pic>
        <p:nvPicPr>
          <p:cNvPr id="93195" name="Picture 9" descr="PAM219"/>
          <p:cNvPicPr>
            <a:picLocks noChangeAspect="1" noChangeArrowheads="1"/>
          </p:cNvPicPr>
          <p:nvPr/>
        </p:nvPicPr>
        <p:blipFill>
          <a:blip r:embed="rId4" cstate="print"/>
          <a:srcRect l="13818" t="8000" r="7790"/>
          <a:stretch>
            <a:fillRect/>
          </a:stretch>
        </p:blipFill>
        <p:spPr bwMode="auto">
          <a:xfrm>
            <a:off x="0" y="0"/>
            <a:ext cx="560388" cy="9906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60" name="Rectangle 32"/>
          <p:cNvSpPr>
            <a:spLocks noGrp="1" noChangeArrowheads="1"/>
          </p:cNvSpPr>
          <p:nvPr>
            <p:ph type="title" idx="4294967295"/>
          </p:nvPr>
        </p:nvSpPr>
        <p:spPr/>
        <p:txBody>
          <a:bodyPr/>
          <a:lstStyle/>
          <a:p>
            <a:pPr eaLnBrk="1" hangingPunct="1">
              <a:defRPr/>
            </a:pPr>
            <a:r>
              <a:rPr lang="en-US" dirty="0">
                <a:latin typeface="Arial" charset="0"/>
                <a:ea typeface="ＭＳ Ｐゴシック" charset="0"/>
                <a:cs typeface="ＭＳ Ｐゴシック" charset="0"/>
              </a:rPr>
              <a:t>Acts 1</a:t>
            </a:r>
          </a:p>
        </p:txBody>
      </p:sp>
      <p:pic>
        <p:nvPicPr>
          <p:cNvPr id="221186" name="Picture 2" descr="Passion Week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endParaRPr lang="en-US">
              <a:solidFill>
                <a:prstClr val="black"/>
              </a:solidFill>
              <a:latin typeface="Calibri"/>
            </a:endParaRPr>
          </a:p>
        </p:txBody>
      </p:sp>
      <p:sp>
        <p:nvSpPr>
          <p:cNvPr id="221188" name="Text Box 4"/>
          <p:cNvSpPr txBox="1">
            <a:spLocks noChangeArrowheads="1"/>
          </p:cNvSpPr>
          <p:nvPr/>
        </p:nvSpPr>
        <p:spPr bwMode="auto">
          <a:xfrm>
            <a:off x="845820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prstClr val="white"/>
                </a:solidFill>
              </a:rPr>
              <a:t>64</a:t>
            </a:r>
            <a:endParaRPr lang="en-US">
              <a:solidFill>
                <a:prstClr val="white"/>
              </a:solidFill>
            </a:endParaRPr>
          </a:p>
        </p:txBody>
      </p:sp>
      <p:sp>
        <p:nvSpPr>
          <p:cNvPr id="150533" name="AutoShape 5"/>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0534" name="AutoShape 6"/>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0535" name="AutoShape 7"/>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prstClr val="black"/>
              </a:solidFill>
              <a:latin typeface="Calibri"/>
            </a:endParaRPr>
          </a:p>
        </p:txBody>
      </p:sp>
      <p:pic>
        <p:nvPicPr>
          <p:cNvPr id="150536" name="Picture 8" descr="j02379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7" name="AutoShape 9"/>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solidFill>
                <a:prstClr val="black"/>
              </a:solidFill>
              <a:latin typeface="Calibri"/>
            </a:endParaRPr>
          </a:p>
        </p:txBody>
      </p:sp>
      <p:pic>
        <p:nvPicPr>
          <p:cNvPr id="150538" name="Picture 10" descr="j0178460"/>
          <p:cNvPicPr>
            <a:picLocks noChangeAspect="1" noChangeArrowheads="1"/>
          </p:cNvPicPr>
          <p:nvPr/>
        </p:nvPicPr>
        <p:blipFill>
          <a:blip r:embed="rId5" cstate="print">
            <a:extLst>
              <a:ext uri="{28A0092B-C50C-407E-A947-70E740481C1C}">
                <a14:useLocalDpi xmlns:a14="http://schemas.microsoft.com/office/drawing/2010/main" val="0"/>
              </a:ext>
            </a:extLst>
          </a:blip>
          <a:srcRect r="14583" b="47012"/>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11" descr="j02020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057400" y="0"/>
            <a:ext cx="1835150" cy="4038600"/>
            <a:chOff x="2302" y="1440"/>
            <a:chExt cx="1156" cy="2544"/>
          </a:xfrm>
        </p:grpSpPr>
        <p:pic>
          <p:nvPicPr>
            <p:cNvPr id="221214" name="Picture 13" descr="j01825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15" name="Picture 14" descr="j028530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0543" name="AutoShape 15"/>
          <p:cNvSpPr>
            <a:spLocks noChangeArrowheads="1"/>
          </p:cNvSpPr>
          <p:nvPr/>
        </p:nvSpPr>
        <p:spPr bwMode="auto">
          <a:xfrm rot="-5400000">
            <a:off x="5943600" y="3276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0544" name="AutoShape 16"/>
          <p:cNvSpPr>
            <a:spLocks noChangeArrowheads="1"/>
          </p:cNvSpPr>
          <p:nvPr/>
        </p:nvSpPr>
        <p:spPr bwMode="auto">
          <a:xfrm rot="5400000" flipV="1">
            <a:off x="59436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0545"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p>
            <a:endParaRPr lang="en-US">
              <a:solidFill>
                <a:prstClr val="black"/>
              </a:solidFill>
              <a:latin typeface="Calibri"/>
            </a:endParaRPr>
          </a:p>
        </p:txBody>
      </p:sp>
      <p:grpSp>
        <p:nvGrpSpPr>
          <p:cNvPr id="3" name="Group 18"/>
          <p:cNvGrpSpPr>
            <a:grpSpLocks/>
          </p:cNvGrpSpPr>
          <p:nvPr/>
        </p:nvGrpSpPr>
        <p:grpSpPr bwMode="auto">
          <a:xfrm>
            <a:off x="76200" y="4038600"/>
            <a:ext cx="4691064" cy="838200"/>
            <a:chOff x="48" y="2544"/>
            <a:chExt cx="2955" cy="528"/>
          </a:xfrm>
        </p:grpSpPr>
        <p:sp>
          <p:nvSpPr>
            <p:cNvPr id="221212"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1213" name="Text Box 20"/>
            <p:cNvSpPr txBox="1">
              <a:spLocks noChangeArrowheads="1"/>
            </p:cNvSpPr>
            <p:nvPr/>
          </p:nvSpPr>
          <p:spPr bwMode="auto">
            <a:xfrm>
              <a:off x="576" y="2693"/>
              <a:ext cx="242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dirty="0" err="1" smtClean="0">
                  <a:solidFill>
                    <a:prstClr val="white"/>
                  </a:solidFill>
                  <a:latin typeface="Arial" charset="0"/>
                </a:rPr>
                <a:t>Êxê</a:t>
              </a:r>
              <a:r>
                <a:rPr lang="en-US" sz="1800" b="1" dirty="0" smtClean="0">
                  <a:solidFill>
                    <a:prstClr val="white"/>
                  </a:solidFill>
                  <a:latin typeface="Arial" charset="0"/>
                </a:rPr>
                <a:t> </a:t>
              </a:r>
              <a:r>
                <a:rPr lang="en-US" sz="1800" b="1" dirty="0">
                  <a:solidFill>
                    <a:prstClr val="white"/>
                  </a:solidFill>
                  <a:latin typeface="Arial" charset="0"/>
                </a:rPr>
                <a:t>8:4; 9:3; 10:4; 10:18-19; 11:23</a:t>
              </a:r>
            </a:p>
          </p:txBody>
        </p:sp>
      </p:grpSp>
      <p:grpSp>
        <p:nvGrpSpPr>
          <p:cNvPr id="4" name="Group 21"/>
          <p:cNvGrpSpPr>
            <a:grpSpLocks/>
          </p:cNvGrpSpPr>
          <p:nvPr/>
        </p:nvGrpSpPr>
        <p:grpSpPr bwMode="auto">
          <a:xfrm>
            <a:off x="76200" y="4953000"/>
            <a:ext cx="4105276" cy="838200"/>
            <a:chOff x="48" y="3120"/>
            <a:chExt cx="2586" cy="528"/>
          </a:xfrm>
        </p:grpSpPr>
        <p:sp>
          <p:nvSpPr>
            <p:cNvPr id="221210"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1211" name="Text Box 23"/>
            <p:cNvSpPr txBox="1">
              <a:spLocks noChangeArrowheads="1"/>
            </p:cNvSpPr>
            <p:nvPr/>
          </p:nvSpPr>
          <p:spPr bwMode="auto">
            <a:xfrm>
              <a:off x="576" y="3268"/>
              <a:ext cx="20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dirty="0" smtClean="0">
                  <a:solidFill>
                    <a:prstClr val="white"/>
                  </a:solidFill>
                  <a:latin typeface="Arial" charset="0"/>
                </a:rPr>
                <a:t>Luca </a:t>
              </a:r>
              <a:r>
                <a:rPr lang="en-US" sz="1800" b="1" dirty="0">
                  <a:solidFill>
                    <a:prstClr val="white"/>
                  </a:solidFill>
                  <a:latin typeface="Arial" charset="0"/>
                </a:rPr>
                <a:t>19:37; 24:50; Acts 1:10</a:t>
              </a:r>
            </a:p>
          </p:txBody>
        </p:sp>
      </p:grpSp>
      <p:grpSp>
        <p:nvGrpSpPr>
          <p:cNvPr id="5" name="Group 24"/>
          <p:cNvGrpSpPr>
            <a:grpSpLocks/>
          </p:cNvGrpSpPr>
          <p:nvPr/>
        </p:nvGrpSpPr>
        <p:grpSpPr bwMode="auto">
          <a:xfrm>
            <a:off x="76200" y="5867400"/>
            <a:ext cx="4421190" cy="838200"/>
            <a:chOff x="48" y="3696"/>
            <a:chExt cx="2785" cy="528"/>
          </a:xfrm>
        </p:grpSpPr>
        <p:sp>
          <p:nvSpPr>
            <p:cNvPr id="221208"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1209" name="Text Box 26"/>
            <p:cNvSpPr txBox="1">
              <a:spLocks noChangeArrowheads="1"/>
            </p:cNvSpPr>
            <p:nvPr/>
          </p:nvSpPr>
          <p:spPr bwMode="auto">
            <a:xfrm>
              <a:off x="576" y="3844"/>
              <a:ext cx="225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dirty="0" err="1" smtClean="0">
                  <a:solidFill>
                    <a:prstClr val="white"/>
                  </a:solidFill>
                  <a:latin typeface="Arial" charset="0"/>
                </a:rPr>
                <a:t>Công</a:t>
              </a:r>
              <a:r>
                <a:rPr lang="en-US" sz="1800" b="1" dirty="0" smtClean="0">
                  <a:solidFill>
                    <a:prstClr val="white"/>
                  </a:solidFill>
                  <a:latin typeface="Arial" charset="0"/>
                </a:rPr>
                <a:t> </a:t>
              </a:r>
              <a:r>
                <a:rPr lang="en-US" sz="1800" b="1" dirty="0">
                  <a:solidFill>
                    <a:prstClr val="white"/>
                  </a:solidFill>
                  <a:latin typeface="Arial" charset="0"/>
                </a:rPr>
                <a:t>1:11; </a:t>
              </a:r>
              <a:r>
                <a:rPr lang="en-US" sz="1800" b="1" dirty="0" err="1" smtClean="0">
                  <a:solidFill>
                    <a:prstClr val="white"/>
                  </a:solidFill>
                  <a:latin typeface="Arial" charset="0"/>
                </a:rPr>
                <a:t>Xa</a:t>
              </a:r>
              <a:r>
                <a:rPr lang="en-US" sz="1800" b="1" dirty="0" smtClean="0">
                  <a:solidFill>
                    <a:prstClr val="white"/>
                  </a:solidFill>
                  <a:latin typeface="Arial" charset="0"/>
                </a:rPr>
                <a:t> </a:t>
              </a:r>
              <a:r>
                <a:rPr lang="en-US" sz="1800" b="1" dirty="0">
                  <a:solidFill>
                    <a:prstClr val="white"/>
                  </a:solidFill>
                  <a:latin typeface="Arial" charset="0"/>
                </a:rPr>
                <a:t>14:4; </a:t>
              </a:r>
              <a:r>
                <a:rPr lang="en-US" sz="1800" b="1" dirty="0" err="1" smtClean="0">
                  <a:solidFill>
                    <a:prstClr val="white"/>
                  </a:solidFill>
                  <a:latin typeface="Arial" charset="0"/>
                </a:rPr>
                <a:t>Êxê</a:t>
              </a:r>
              <a:r>
                <a:rPr lang="en-US" sz="1800" b="1" dirty="0" smtClean="0">
                  <a:solidFill>
                    <a:prstClr val="white"/>
                  </a:solidFill>
                  <a:latin typeface="Arial" charset="0"/>
                </a:rPr>
                <a:t> </a:t>
              </a:r>
              <a:r>
                <a:rPr lang="en-US" sz="1800" b="1" dirty="0">
                  <a:solidFill>
                    <a:prstClr val="white"/>
                  </a:solidFill>
                  <a:latin typeface="Arial" charset="0"/>
                </a:rPr>
                <a:t>43:1-5</a:t>
              </a:r>
            </a:p>
          </p:txBody>
        </p:sp>
      </p:grpSp>
      <p:sp>
        <p:nvSpPr>
          <p:cNvPr id="150555" name="AutoShape 27"/>
          <p:cNvSpPr>
            <a:spLocks noChangeArrowheads="1"/>
          </p:cNvSpPr>
          <p:nvPr/>
        </p:nvSpPr>
        <p:spPr bwMode="auto">
          <a:xfrm rot="-8655613">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solidFill>
                <a:prstClr val="black"/>
              </a:solidFill>
              <a:latin typeface="Calibri"/>
            </a:endParaRPr>
          </a:p>
        </p:txBody>
      </p:sp>
      <p:pic>
        <p:nvPicPr>
          <p:cNvPr id="150556" name="Picture 28" descr="j021278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57" name="Picture 29" descr="j01956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5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prstClr val="black"/>
              </a:solidFill>
              <a:latin typeface="Calibri"/>
            </a:endParaRPr>
          </a:p>
        </p:txBody>
      </p:sp>
      <p:pic>
        <p:nvPicPr>
          <p:cNvPr id="150559" name="Picture 31" descr="Ascensi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080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150537"/>
                                        </p:tgtEl>
                                        <p:attrNameLst>
                                          <p:attrName>style.visibility</p:attrName>
                                        </p:attrNameLst>
                                      </p:cBhvr>
                                      <p:to>
                                        <p:strVal val="visible"/>
                                      </p:to>
                                    </p:set>
                                    <p:animEffect transition="in" filter="wipe(left)">
                                      <p:cBhvr>
                                        <p:cTn id="21" dur="500"/>
                                        <p:tgtEl>
                                          <p:spTgt spid="1505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150537"/>
                                        </p:tgtEl>
                                      </p:cBhvr>
                                    </p:animEffect>
                                    <p:set>
                                      <p:cBhvr>
                                        <p:cTn id="26" dur="1" fill="hold">
                                          <p:stCondLst>
                                            <p:cond delay="499"/>
                                          </p:stCondLst>
                                        </p:cTn>
                                        <p:tgtEl>
                                          <p:spTgt spid="150537"/>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150538"/>
                                        </p:tgtEl>
                                        <p:attrNameLst>
                                          <p:attrName>style.visibility</p:attrName>
                                        </p:attrNameLst>
                                      </p:cBhvr>
                                      <p:to>
                                        <p:strVal val="visible"/>
                                      </p:to>
                                    </p:set>
                                    <p:animEffect transition="in" filter="dissolve">
                                      <p:cBhvr>
                                        <p:cTn id="29" dur="500"/>
                                        <p:tgtEl>
                                          <p:spTgt spid="15053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150538"/>
                                        </p:tgtEl>
                                      </p:cBhvr>
                                    </p:animEffect>
                                    <p:set>
                                      <p:cBhvr>
                                        <p:cTn id="34" dur="1" fill="hold">
                                          <p:stCondLst>
                                            <p:cond delay="499"/>
                                          </p:stCondLst>
                                        </p:cTn>
                                        <p:tgtEl>
                                          <p:spTgt spid="15053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0533"/>
                                        </p:tgtEl>
                                        <p:attrNameLst>
                                          <p:attrName>style.visibility</p:attrName>
                                        </p:attrNameLst>
                                      </p:cBhvr>
                                      <p:to>
                                        <p:strVal val="visible"/>
                                      </p:to>
                                    </p:set>
                                    <p:animEffect transition="in" filter="wipe(down)">
                                      <p:cBhvr>
                                        <p:cTn id="47" dur="500"/>
                                        <p:tgtEl>
                                          <p:spTgt spid="150533"/>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150533"/>
                                        </p:tgtEl>
                                      </p:cBhvr>
                                    </p:animEffect>
                                    <p:set>
                                      <p:cBhvr>
                                        <p:cTn id="51" dur="1" fill="hold">
                                          <p:stCondLst>
                                            <p:cond delay="499"/>
                                          </p:stCondLst>
                                        </p:cTn>
                                        <p:tgtEl>
                                          <p:spTgt spid="150533"/>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150534"/>
                                        </p:tgtEl>
                                        <p:attrNameLst>
                                          <p:attrName>style.visibility</p:attrName>
                                        </p:attrNameLst>
                                      </p:cBhvr>
                                      <p:to>
                                        <p:strVal val="visible"/>
                                      </p:to>
                                    </p:set>
                                    <p:animEffect transition="in" filter="wipe(down)">
                                      <p:cBhvr>
                                        <p:cTn id="54" dur="500"/>
                                        <p:tgtEl>
                                          <p:spTgt spid="15053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150534"/>
                                        </p:tgtEl>
                                      </p:cBhvr>
                                    </p:animEffect>
                                    <p:set>
                                      <p:cBhvr>
                                        <p:cTn id="59" dur="1" fill="hold">
                                          <p:stCondLst>
                                            <p:cond delay="499"/>
                                          </p:stCondLst>
                                        </p:cTn>
                                        <p:tgtEl>
                                          <p:spTgt spid="150534"/>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150536"/>
                                        </p:tgtEl>
                                        <p:attrNameLst>
                                          <p:attrName>style.visibility</p:attrName>
                                        </p:attrNameLst>
                                      </p:cBhvr>
                                      <p:to>
                                        <p:strVal val="visible"/>
                                      </p:to>
                                    </p:set>
                                    <p:anim calcmode="lin" valueType="num">
                                      <p:cBhvr>
                                        <p:cTn id="64" dur="500" fill="hold"/>
                                        <p:tgtEl>
                                          <p:spTgt spid="150536"/>
                                        </p:tgtEl>
                                        <p:attrNameLst>
                                          <p:attrName>ppt_w</p:attrName>
                                        </p:attrNameLst>
                                      </p:cBhvr>
                                      <p:tavLst>
                                        <p:tav tm="0">
                                          <p:val>
                                            <p:fltVal val="0"/>
                                          </p:val>
                                        </p:tav>
                                        <p:tav tm="100000">
                                          <p:val>
                                            <p:strVal val="#ppt_w"/>
                                          </p:val>
                                        </p:tav>
                                      </p:tavLst>
                                    </p:anim>
                                    <p:anim calcmode="lin" valueType="num">
                                      <p:cBhvr>
                                        <p:cTn id="65" dur="500" fill="hold"/>
                                        <p:tgtEl>
                                          <p:spTgt spid="150536"/>
                                        </p:tgtEl>
                                        <p:attrNameLst>
                                          <p:attrName>ppt_h</p:attrName>
                                        </p:attrNameLst>
                                      </p:cBhvr>
                                      <p:tavLst>
                                        <p:tav tm="0">
                                          <p:val>
                                            <p:fltVal val="0"/>
                                          </p:val>
                                        </p:tav>
                                        <p:tav tm="100000">
                                          <p:val>
                                            <p:strVal val="#ppt_h"/>
                                          </p:val>
                                        </p:tav>
                                      </p:tavLst>
                                    </p:anim>
                                    <p:anim calcmode="lin" valueType="num">
                                      <p:cBhvr>
                                        <p:cTn id="66" dur="500" fill="hold"/>
                                        <p:tgtEl>
                                          <p:spTgt spid="150536"/>
                                        </p:tgtEl>
                                        <p:attrNameLst>
                                          <p:attrName>style.rotation</p:attrName>
                                        </p:attrNameLst>
                                      </p:cBhvr>
                                      <p:tavLst>
                                        <p:tav tm="0">
                                          <p:val>
                                            <p:fltVal val="360"/>
                                          </p:val>
                                        </p:tav>
                                        <p:tav tm="100000">
                                          <p:val>
                                            <p:fltVal val="0"/>
                                          </p:val>
                                        </p:tav>
                                      </p:tavLst>
                                    </p:anim>
                                    <p:animEffect transition="in" filter="fade">
                                      <p:cBhvr>
                                        <p:cTn id="67" dur="500"/>
                                        <p:tgtEl>
                                          <p:spTgt spid="150536"/>
                                        </p:tgtEl>
                                      </p:cBhvr>
                                    </p:animEffect>
                                  </p:childTnLst>
                                </p:cTn>
                              </p:par>
                              <p:par>
                                <p:cTn id="68" presetID="9" presetClass="entr" presetSubtype="0" fill="hold" nodeType="withEffect">
                                  <p:stCondLst>
                                    <p:cond delay="0"/>
                                  </p:stCondLst>
                                  <p:childTnLst>
                                    <p:set>
                                      <p:cBhvr>
                                        <p:cTn id="69" dur="1" fill="hold">
                                          <p:stCondLst>
                                            <p:cond delay="0"/>
                                          </p:stCondLst>
                                        </p:cTn>
                                        <p:tgtEl>
                                          <p:spTgt spid="150536"/>
                                        </p:tgtEl>
                                        <p:attrNameLst>
                                          <p:attrName>style.visibility</p:attrName>
                                        </p:attrNameLst>
                                      </p:cBhvr>
                                      <p:to>
                                        <p:strVal val="visible"/>
                                      </p:to>
                                    </p:set>
                                    <p:animEffect transition="in" filter="dissolve">
                                      <p:cBhvr>
                                        <p:cTn id="70" dur="500"/>
                                        <p:tgtEl>
                                          <p:spTgt spid="15053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150536"/>
                                        </p:tgtEl>
                                      </p:cBhvr>
                                    </p:animEffect>
                                    <p:set>
                                      <p:cBhvr>
                                        <p:cTn id="75" dur="1" fill="hold">
                                          <p:stCondLst>
                                            <p:cond delay="499"/>
                                          </p:stCondLst>
                                        </p:cTn>
                                        <p:tgtEl>
                                          <p:spTgt spid="150536"/>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150535"/>
                                        </p:tgtEl>
                                        <p:attrNameLst>
                                          <p:attrName>style.visibility</p:attrName>
                                        </p:attrNameLst>
                                      </p:cBhvr>
                                      <p:to>
                                        <p:strVal val="visible"/>
                                      </p:to>
                                    </p:set>
                                    <p:animEffect transition="in" filter="wipe(right)">
                                      <p:cBhvr>
                                        <p:cTn id="78" dur="500"/>
                                        <p:tgtEl>
                                          <p:spTgt spid="15053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150535"/>
                                        </p:tgtEl>
                                      </p:cBhvr>
                                    </p:animEffect>
                                    <p:set>
                                      <p:cBhvr>
                                        <p:cTn id="83" dur="1" fill="hold">
                                          <p:stCondLst>
                                            <p:cond delay="499"/>
                                          </p:stCondLst>
                                        </p:cTn>
                                        <p:tgtEl>
                                          <p:spTgt spid="150535"/>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150556"/>
                                        </p:tgtEl>
                                        <p:attrNameLst>
                                          <p:attrName>style.visibility</p:attrName>
                                        </p:attrNameLst>
                                      </p:cBhvr>
                                      <p:to>
                                        <p:strVal val="visible"/>
                                      </p:to>
                                    </p:set>
                                    <p:animEffect transition="in" filter="dissolve">
                                      <p:cBhvr>
                                        <p:cTn id="88" dur="500"/>
                                        <p:tgtEl>
                                          <p:spTgt spid="150556"/>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150557"/>
                                        </p:tgtEl>
                                        <p:attrNameLst>
                                          <p:attrName>style.visibility</p:attrName>
                                        </p:attrNameLst>
                                      </p:cBhvr>
                                      <p:to>
                                        <p:strVal val="visible"/>
                                      </p:to>
                                    </p:set>
                                    <p:animEffect transition="in" filter="dissolve">
                                      <p:cBhvr>
                                        <p:cTn id="92" dur="500"/>
                                        <p:tgtEl>
                                          <p:spTgt spid="15055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150556"/>
                                        </p:tgtEl>
                                        <p:attrNameLst>
                                          <p:attrName>ppt_w</p:attrName>
                                        </p:attrNameLst>
                                      </p:cBhvr>
                                      <p:tavLst>
                                        <p:tav tm="0">
                                          <p:val>
                                            <p:strVal val="ppt_w"/>
                                          </p:val>
                                        </p:tav>
                                        <p:tav tm="100000">
                                          <p:val>
                                            <p:strVal val="ppt_w+.3"/>
                                          </p:val>
                                        </p:tav>
                                      </p:tavLst>
                                    </p:anim>
                                    <p:anim calcmode="lin" valueType="num">
                                      <p:cBhvr>
                                        <p:cTn id="97" dur="1000"/>
                                        <p:tgtEl>
                                          <p:spTgt spid="150556"/>
                                        </p:tgtEl>
                                        <p:attrNameLst>
                                          <p:attrName>ppt_h</p:attrName>
                                        </p:attrNameLst>
                                      </p:cBhvr>
                                      <p:tavLst>
                                        <p:tav tm="0">
                                          <p:val>
                                            <p:strVal val="ppt_h"/>
                                          </p:val>
                                        </p:tav>
                                        <p:tav tm="100000">
                                          <p:val>
                                            <p:strVal val="ppt_h"/>
                                          </p:val>
                                        </p:tav>
                                      </p:tavLst>
                                    </p:anim>
                                    <p:animEffect transition="out" filter="fade">
                                      <p:cBhvr>
                                        <p:cTn id="98" dur="1000"/>
                                        <p:tgtEl>
                                          <p:spTgt spid="150556"/>
                                        </p:tgtEl>
                                      </p:cBhvr>
                                    </p:animEffect>
                                    <p:set>
                                      <p:cBhvr>
                                        <p:cTn id="99" dur="1" fill="hold">
                                          <p:stCondLst>
                                            <p:cond delay="999"/>
                                          </p:stCondLst>
                                        </p:cTn>
                                        <p:tgtEl>
                                          <p:spTgt spid="150556"/>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150557"/>
                                        </p:tgtEl>
                                        <p:attrNameLst>
                                          <p:attrName>ppt_w</p:attrName>
                                        </p:attrNameLst>
                                      </p:cBhvr>
                                      <p:tavLst>
                                        <p:tav tm="0">
                                          <p:val>
                                            <p:strVal val="ppt_w"/>
                                          </p:val>
                                        </p:tav>
                                        <p:tav tm="100000">
                                          <p:val>
                                            <p:strVal val="ppt_w+.3"/>
                                          </p:val>
                                        </p:tav>
                                      </p:tavLst>
                                    </p:anim>
                                    <p:anim calcmode="lin" valueType="num">
                                      <p:cBhvr>
                                        <p:cTn id="102" dur="1000"/>
                                        <p:tgtEl>
                                          <p:spTgt spid="150557"/>
                                        </p:tgtEl>
                                        <p:attrNameLst>
                                          <p:attrName>ppt_h</p:attrName>
                                        </p:attrNameLst>
                                      </p:cBhvr>
                                      <p:tavLst>
                                        <p:tav tm="0">
                                          <p:val>
                                            <p:strVal val="ppt_h"/>
                                          </p:val>
                                        </p:tav>
                                        <p:tav tm="100000">
                                          <p:val>
                                            <p:strVal val="ppt_h"/>
                                          </p:val>
                                        </p:tav>
                                      </p:tavLst>
                                    </p:anim>
                                    <p:animEffect transition="out" filter="fade">
                                      <p:cBhvr>
                                        <p:cTn id="103" dur="1000"/>
                                        <p:tgtEl>
                                          <p:spTgt spid="150557"/>
                                        </p:tgtEl>
                                      </p:cBhvr>
                                    </p:animEffect>
                                    <p:set>
                                      <p:cBhvr>
                                        <p:cTn id="104" dur="1" fill="hold">
                                          <p:stCondLst>
                                            <p:cond delay="999"/>
                                          </p:stCondLst>
                                        </p:cTn>
                                        <p:tgtEl>
                                          <p:spTgt spid="150557"/>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150558"/>
                                        </p:tgtEl>
                                        <p:attrNameLst>
                                          <p:attrName>style.visibility</p:attrName>
                                        </p:attrNameLst>
                                      </p:cBhvr>
                                      <p:to>
                                        <p:strVal val="visible"/>
                                      </p:to>
                                    </p:set>
                                    <p:animEffect transition="in" filter="wipe(down)">
                                      <p:cBhvr>
                                        <p:cTn id="109" dur="500"/>
                                        <p:tgtEl>
                                          <p:spTgt spid="150558"/>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150558"/>
                                        </p:tgtEl>
                                      </p:cBhvr>
                                    </p:animEffect>
                                    <p:set>
                                      <p:cBhvr>
                                        <p:cTn id="114" dur="1" fill="hold">
                                          <p:stCondLst>
                                            <p:cond delay="499"/>
                                          </p:stCondLst>
                                        </p:cTn>
                                        <p:tgtEl>
                                          <p:spTgt spid="150558"/>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150543"/>
                                        </p:tgtEl>
                                        <p:attrNameLst>
                                          <p:attrName>style.visibility</p:attrName>
                                        </p:attrNameLst>
                                      </p:cBhvr>
                                      <p:to>
                                        <p:strVal val="visible"/>
                                      </p:to>
                                    </p:set>
                                    <p:animEffect transition="in" filter="wipe(down)">
                                      <p:cBhvr>
                                        <p:cTn id="119" dur="500"/>
                                        <p:tgtEl>
                                          <p:spTgt spid="150543"/>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150543"/>
                                        </p:tgtEl>
                                      </p:cBhvr>
                                    </p:animEffect>
                                    <p:set>
                                      <p:cBhvr>
                                        <p:cTn id="124" dur="1" fill="hold">
                                          <p:stCondLst>
                                            <p:cond delay="499"/>
                                          </p:stCondLst>
                                        </p:cTn>
                                        <p:tgtEl>
                                          <p:spTgt spid="150543"/>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150539"/>
                                        </p:tgtEl>
                                        <p:attrNameLst>
                                          <p:attrName>style.visibility</p:attrName>
                                        </p:attrNameLst>
                                      </p:cBhvr>
                                      <p:to>
                                        <p:strVal val="visible"/>
                                      </p:to>
                                    </p:set>
                                    <p:animEffect transition="in" filter="dissolve">
                                      <p:cBhvr>
                                        <p:cTn id="127" dur="500"/>
                                        <p:tgtEl>
                                          <p:spTgt spid="150539"/>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150559"/>
                                        </p:tgtEl>
                                        <p:attrNameLst>
                                          <p:attrName>style.visibility</p:attrName>
                                        </p:attrNameLst>
                                      </p:cBhvr>
                                      <p:to>
                                        <p:strVal val="visible"/>
                                      </p:to>
                                    </p:set>
                                    <p:animEffect transition="in" filter="dissolve">
                                      <p:cBhvr>
                                        <p:cTn id="132" dur="500"/>
                                        <p:tgtEl>
                                          <p:spTgt spid="150559"/>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nodeType="clickEffect">
                                  <p:stCondLst>
                                    <p:cond delay="0"/>
                                  </p:stCondLst>
                                  <p:childTnLst>
                                    <p:animEffect transition="out" filter="dissolve">
                                      <p:cBhvr>
                                        <p:cTn id="136" dur="500"/>
                                        <p:tgtEl>
                                          <p:spTgt spid="150559"/>
                                        </p:tgtEl>
                                      </p:cBhvr>
                                    </p:animEffect>
                                    <p:set>
                                      <p:cBhvr>
                                        <p:cTn id="137" dur="1" fill="hold">
                                          <p:stCondLst>
                                            <p:cond delay="499"/>
                                          </p:stCondLst>
                                        </p:cTn>
                                        <p:tgtEl>
                                          <p:spTgt spid="150559"/>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anim calcmode="lin" valueType="num">
                                      <p:cBhvr>
                                        <p:cTn id="144" dur="500" fill="hold"/>
                                        <p:tgtEl>
                                          <p:spTgt spid="5"/>
                                        </p:tgtEl>
                                        <p:attrNameLst>
                                          <p:attrName>style.rotation</p:attrName>
                                        </p:attrNameLst>
                                      </p:cBhvr>
                                      <p:tavLst>
                                        <p:tav tm="0">
                                          <p:val>
                                            <p:fltVal val="360"/>
                                          </p:val>
                                        </p:tav>
                                        <p:tav tm="100000">
                                          <p:val>
                                            <p:fltVal val="0"/>
                                          </p:val>
                                        </p:tav>
                                      </p:tavLst>
                                    </p:anim>
                                    <p:animEffect transition="in" filter="fade">
                                      <p:cBhvr>
                                        <p:cTn id="145" dur="500"/>
                                        <p:tgtEl>
                                          <p:spTgt spid="5"/>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150539"/>
                                        </p:tgtEl>
                                      </p:cBhvr>
                                    </p:animEffect>
                                    <p:set>
                                      <p:cBhvr>
                                        <p:cTn id="150" dur="1" fill="hold">
                                          <p:stCondLst>
                                            <p:cond delay="499"/>
                                          </p:stCondLst>
                                        </p:cTn>
                                        <p:tgtEl>
                                          <p:spTgt spid="150539"/>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150544"/>
                                        </p:tgtEl>
                                        <p:attrNameLst>
                                          <p:attrName>style.visibility</p:attrName>
                                        </p:attrNameLst>
                                      </p:cBhvr>
                                      <p:to>
                                        <p:strVal val="visible"/>
                                      </p:to>
                                    </p:set>
                                    <p:animEffect transition="in" filter="wipe(up)">
                                      <p:cBhvr>
                                        <p:cTn id="153" dur="500"/>
                                        <p:tgtEl>
                                          <p:spTgt spid="150544"/>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150544"/>
                                        </p:tgtEl>
                                      </p:cBhvr>
                                    </p:animEffect>
                                    <p:set>
                                      <p:cBhvr>
                                        <p:cTn id="158" dur="1" fill="hold">
                                          <p:stCondLst>
                                            <p:cond delay="1999"/>
                                          </p:stCondLst>
                                        </p:cTn>
                                        <p:tgtEl>
                                          <p:spTgt spid="150544"/>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150545"/>
                                        </p:tgtEl>
                                        <p:attrNameLst>
                                          <p:attrName>style.visibility</p:attrName>
                                        </p:attrNameLst>
                                      </p:cBhvr>
                                      <p:to>
                                        <p:strVal val="visible"/>
                                      </p:to>
                                    </p:set>
                                    <p:animEffect transition="in" filter="wedge">
                                      <p:cBhvr>
                                        <p:cTn id="163" dur="2000"/>
                                        <p:tgtEl>
                                          <p:spTgt spid="150545"/>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150545"/>
                                        </p:tgtEl>
                                        <p:attrNameLst>
                                          <p:attrName>ppt_w</p:attrName>
                                        </p:attrNameLst>
                                      </p:cBhvr>
                                      <p:tavLst>
                                        <p:tav tm="0">
                                          <p:val>
                                            <p:strVal val="ppt_w"/>
                                          </p:val>
                                        </p:tav>
                                        <p:tav tm="100000">
                                          <p:val>
                                            <p:strVal val="ppt_w+.3"/>
                                          </p:val>
                                        </p:tav>
                                      </p:tavLst>
                                    </p:anim>
                                    <p:anim calcmode="lin" valueType="num">
                                      <p:cBhvr>
                                        <p:cTn id="168" dur="1000"/>
                                        <p:tgtEl>
                                          <p:spTgt spid="150545"/>
                                        </p:tgtEl>
                                        <p:attrNameLst>
                                          <p:attrName>ppt_h</p:attrName>
                                        </p:attrNameLst>
                                      </p:cBhvr>
                                      <p:tavLst>
                                        <p:tav tm="0">
                                          <p:val>
                                            <p:strVal val="ppt_h"/>
                                          </p:val>
                                        </p:tav>
                                        <p:tav tm="100000">
                                          <p:val>
                                            <p:strVal val="ppt_h"/>
                                          </p:val>
                                        </p:tav>
                                      </p:tavLst>
                                    </p:anim>
                                    <p:animEffect transition="out" filter="fade">
                                      <p:cBhvr>
                                        <p:cTn id="169" dur="1000"/>
                                        <p:tgtEl>
                                          <p:spTgt spid="150545"/>
                                        </p:tgtEl>
                                      </p:cBhvr>
                                    </p:animEffect>
                                    <p:set>
                                      <p:cBhvr>
                                        <p:cTn id="170" dur="1" fill="hold">
                                          <p:stCondLst>
                                            <p:cond delay="999"/>
                                          </p:stCondLst>
                                        </p:cTn>
                                        <p:tgtEl>
                                          <p:spTgt spid="150545"/>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150555"/>
                                        </p:tgtEl>
                                        <p:attrNameLst>
                                          <p:attrName>style.visibility</p:attrName>
                                        </p:attrNameLst>
                                      </p:cBhvr>
                                      <p:to>
                                        <p:strVal val="visible"/>
                                      </p:to>
                                    </p:set>
                                    <p:animEffect transition="in" filter="wipe(down)">
                                      <p:cBhvr>
                                        <p:cTn id="175" dur="500"/>
                                        <p:tgtEl>
                                          <p:spTgt spid="150555"/>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150555"/>
                                        </p:tgtEl>
                                        <p:attrNameLst>
                                          <p:attrName>ppt_w</p:attrName>
                                        </p:attrNameLst>
                                      </p:cBhvr>
                                      <p:tavLst>
                                        <p:tav tm="0">
                                          <p:val>
                                            <p:strVal val="ppt_w"/>
                                          </p:val>
                                        </p:tav>
                                        <p:tav tm="100000">
                                          <p:val>
                                            <p:strVal val="ppt_w+.3"/>
                                          </p:val>
                                        </p:tav>
                                      </p:tavLst>
                                    </p:anim>
                                    <p:anim calcmode="lin" valueType="num">
                                      <p:cBhvr>
                                        <p:cTn id="180" dur="1000"/>
                                        <p:tgtEl>
                                          <p:spTgt spid="150555"/>
                                        </p:tgtEl>
                                        <p:attrNameLst>
                                          <p:attrName>ppt_h</p:attrName>
                                        </p:attrNameLst>
                                      </p:cBhvr>
                                      <p:tavLst>
                                        <p:tav tm="0">
                                          <p:val>
                                            <p:strVal val="ppt_h"/>
                                          </p:val>
                                        </p:tav>
                                        <p:tav tm="100000">
                                          <p:val>
                                            <p:strVal val="ppt_h"/>
                                          </p:val>
                                        </p:tav>
                                      </p:tavLst>
                                    </p:anim>
                                    <p:animEffect transition="out" filter="fade">
                                      <p:cBhvr>
                                        <p:cTn id="181" dur="1000"/>
                                        <p:tgtEl>
                                          <p:spTgt spid="150555"/>
                                        </p:tgtEl>
                                      </p:cBhvr>
                                    </p:animEffect>
                                    <p:set>
                                      <p:cBhvr>
                                        <p:cTn id="182" dur="1" fill="hold">
                                          <p:stCondLst>
                                            <p:cond delay="999"/>
                                          </p:stCondLst>
                                        </p:cTn>
                                        <p:tgtEl>
                                          <p:spTgt spid="150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P spid="150533" grpId="1" animBg="1"/>
      <p:bldP spid="150534" grpId="0" animBg="1"/>
      <p:bldP spid="150534" grpId="1" animBg="1"/>
      <p:bldP spid="150535" grpId="0" animBg="1"/>
      <p:bldP spid="150535" grpId="1" animBg="1"/>
      <p:bldP spid="150537" grpId="0" animBg="1"/>
      <p:bldP spid="150537" grpId="1" animBg="1"/>
      <p:bldP spid="150543" grpId="0" animBg="1"/>
      <p:bldP spid="150543" grpId="1" animBg="1"/>
      <p:bldP spid="150544" grpId="0" animBg="1"/>
      <p:bldP spid="150544" grpId="1" animBg="1"/>
      <p:bldP spid="150545" grpId="0" animBg="1"/>
      <p:bldP spid="150545" grpId="1" animBg="1"/>
      <p:bldP spid="150555" grpId="0" animBg="1"/>
      <p:bldP spid="150555" grpId="1" animBg="1"/>
      <p:bldP spid="150558" grpId="0" animBg="1"/>
      <p:bldP spid="15055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dist="35921" dir="2700000" algn="ctr" rotWithShape="0">
              <a:schemeClr val="bg2">
                <a:alpha val="74997"/>
              </a:schemeClr>
            </a:outerShdw>
          </a:effectLst>
        </p:spPr>
        <p:txBody>
          <a:bodyPr>
            <a:normAutofit fontScale="90000"/>
          </a:bodyPr>
          <a:lstStyle/>
          <a:p>
            <a:pPr eaLnBrk="1" hangingPunct="1">
              <a:defRPr/>
            </a:pPr>
            <a:r>
              <a:rPr lang="en-US" b="1" dirty="0" err="1" smtClean="0">
                <a:solidFill>
                  <a:srgbClr val="FFFF00"/>
                </a:solidFill>
              </a:rPr>
              <a:t>Có</a:t>
            </a:r>
            <a:r>
              <a:rPr lang="en-US" b="1" dirty="0" smtClean="0">
                <a:solidFill>
                  <a:srgbClr val="FFFF00"/>
                </a:solidFill>
              </a:rPr>
              <a:t> </a:t>
            </a:r>
            <a:r>
              <a:rPr lang="en-US" b="1" dirty="0" err="1" smtClean="0">
                <a:solidFill>
                  <a:srgbClr val="FFFF00"/>
                </a:solidFill>
              </a:rPr>
              <a:t>phải</a:t>
            </a:r>
            <a:r>
              <a:rPr lang="en-US" b="1" dirty="0" smtClean="0">
                <a:solidFill>
                  <a:srgbClr val="FFFF00"/>
                </a:solidFill>
              </a:rPr>
              <a:t> Mari </a:t>
            </a:r>
            <a:r>
              <a:rPr lang="en-US" b="1" dirty="0" err="1" smtClean="0">
                <a:solidFill>
                  <a:srgbClr val="FFFF00"/>
                </a:solidFill>
              </a:rPr>
              <a:t>Mađơlen</a:t>
            </a:r>
            <a:r>
              <a:rPr lang="en-US" b="1" dirty="0" smtClean="0">
                <a:solidFill>
                  <a:srgbClr val="FFFF00"/>
                </a:solidFill>
              </a:rPr>
              <a:t> </a:t>
            </a:r>
            <a:r>
              <a:rPr lang="en-US" b="1" dirty="0">
                <a:solidFill>
                  <a:srgbClr val="FFFF00"/>
                </a:solidFill>
              </a:rPr>
              <a:t/>
            </a:r>
            <a:br>
              <a:rPr lang="en-US" b="1" dirty="0">
                <a:solidFill>
                  <a:srgbClr val="FFFF00"/>
                </a:solidFill>
              </a:rPr>
            </a:br>
            <a:r>
              <a:rPr lang="en-US" b="1" dirty="0" err="1" smtClean="0">
                <a:solidFill>
                  <a:srgbClr val="FFFF00"/>
                </a:solidFill>
              </a:rPr>
              <a:t>là</a:t>
            </a:r>
            <a:r>
              <a:rPr lang="en-US" b="1" dirty="0" smtClean="0">
                <a:solidFill>
                  <a:srgbClr val="FFFF00"/>
                </a:solidFill>
              </a:rPr>
              <a:t> </a:t>
            </a:r>
            <a:r>
              <a:rPr lang="en-US" b="1" dirty="0" err="1" smtClean="0">
                <a:solidFill>
                  <a:srgbClr val="FFFF00"/>
                </a:solidFill>
              </a:rPr>
              <a:t>người</a:t>
            </a:r>
            <a:r>
              <a:rPr lang="en-US" b="1" dirty="0" smtClean="0">
                <a:solidFill>
                  <a:srgbClr val="FFFF00"/>
                </a:solidFill>
              </a:rPr>
              <a:t> </a:t>
            </a:r>
            <a:r>
              <a:rPr lang="en-US" b="1" dirty="0" err="1" smtClean="0">
                <a:solidFill>
                  <a:srgbClr val="FFFF00"/>
                </a:solidFill>
              </a:rPr>
              <a:t>nữ</a:t>
            </a:r>
            <a:r>
              <a:rPr lang="en-US" b="1" dirty="0" smtClean="0">
                <a:solidFill>
                  <a:srgbClr val="FFFF00"/>
                </a:solidFill>
              </a:rPr>
              <a:t> </a:t>
            </a:r>
            <a:r>
              <a:rPr lang="en-US" b="1" dirty="0" err="1" smtClean="0">
                <a:solidFill>
                  <a:srgbClr val="FFFF00"/>
                </a:solidFill>
              </a:rPr>
              <a:t>có</a:t>
            </a:r>
            <a:r>
              <a:rPr lang="en-US" b="1" dirty="0" smtClean="0">
                <a:solidFill>
                  <a:srgbClr val="FFFF00"/>
                </a:solidFill>
              </a:rPr>
              <a:t> </a:t>
            </a:r>
            <a:r>
              <a:rPr lang="en-US" b="1" dirty="0" err="1" smtClean="0">
                <a:solidFill>
                  <a:srgbClr val="FFFF00"/>
                </a:solidFill>
              </a:rPr>
              <a:t>chai</a:t>
            </a:r>
            <a:r>
              <a:rPr lang="en-US" b="1" dirty="0" smtClean="0">
                <a:solidFill>
                  <a:srgbClr val="FFFF00"/>
                </a:solidFill>
              </a:rPr>
              <a:t> </a:t>
            </a:r>
            <a:r>
              <a:rPr lang="en-US" b="1" dirty="0" err="1" smtClean="0">
                <a:solidFill>
                  <a:srgbClr val="FFFF00"/>
                </a:solidFill>
              </a:rPr>
              <a:t>dầu</a:t>
            </a:r>
            <a:r>
              <a:rPr lang="en-US" b="1" dirty="0" smtClean="0">
                <a:solidFill>
                  <a:srgbClr val="FFFF00"/>
                </a:solidFill>
              </a:rPr>
              <a:t> cam </a:t>
            </a:r>
            <a:r>
              <a:rPr lang="en-US" b="1" dirty="0" err="1" smtClean="0">
                <a:solidFill>
                  <a:srgbClr val="FFFF00"/>
                </a:solidFill>
              </a:rPr>
              <a:t>tùng</a:t>
            </a:r>
            <a:r>
              <a:rPr lang="en-US" b="1" dirty="0" smtClean="0">
                <a:solidFill>
                  <a:srgbClr val="FFFF00"/>
                </a:solidFill>
              </a:rPr>
              <a:t> </a:t>
            </a:r>
            <a:r>
              <a:rPr lang="en-US" b="1" dirty="0" err="1" smtClean="0">
                <a:solidFill>
                  <a:srgbClr val="FFFF00"/>
                </a:solidFill>
              </a:rPr>
              <a:t>hương</a:t>
            </a:r>
            <a:r>
              <a:rPr lang="en-US" b="1" dirty="0" smtClean="0">
                <a:solidFill>
                  <a:srgbClr val="FFFF00"/>
                </a:solidFill>
              </a:rPr>
              <a:t>?</a:t>
            </a:r>
            <a:endParaRPr lang="en-US" b="1" dirty="0">
              <a:solidFill>
                <a:srgbClr val="FFFF00"/>
              </a:solidFill>
            </a:endParaRPr>
          </a:p>
        </p:txBody>
      </p:sp>
      <p:pic>
        <p:nvPicPr>
          <p:cNvPr id="94211" name="Picture 4" descr="Alabaster"/>
          <p:cNvPicPr>
            <a:picLocks noChangeAspect="1" noChangeArrowheads="1"/>
          </p:cNvPicPr>
          <p:nvPr/>
        </p:nvPicPr>
        <p:blipFill>
          <a:blip r:embed="rId4" cstate="print"/>
          <a:srcRect/>
          <a:stretch>
            <a:fillRect/>
          </a:stretch>
        </p:blipFill>
        <p:spPr bwMode="auto">
          <a:xfrm>
            <a:off x="0" y="1143000"/>
            <a:ext cx="3806825" cy="5715000"/>
          </a:xfrm>
          <a:prstGeom prst="rect">
            <a:avLst/>
          </a:prstGeom>
          <a:noFill/>
          <a:ln w="9525">
            <a:noFill/>
            <a:miter lim="800000"/>
            <a:headEnd/>
            <a:tailEnd/>
          </a:ln>
        </p:spPr>
      </p:pic>
      <p:sp>
        <p:nvSpPr>
          <p:cNvPr id="174085" name="Rectangle 5"/>
          <p:cNvSpPr>
            <a:spLocks noChangeArrowheads="1"/>
          </p:cNvSpPr>
          <p:nvPr/>
        </p:nvSpPr>
        <p:spPr bwMode="auto">
          <a:xfrm>
            <a:off x="4189413" y="4375150"/>
            <a:ext cx="4846637" cy="2438400"/>
          </a:xfrm>
          <a:prstGeom prst="rect">
            <a:avLst/>
          </a:prstGeom>
          <a:noFill/>
          <a:ln w="12700" cap="sq">
            <a:noFill/>
            <a:miter lim="800000"/>
            <a:headEnd type="none" w="sm" len="sm"/>
            <a:tailEnd type="none" w="sm" len="sm"/>
          </a:ln>
          <a:effectLst>
            <a:outerShdw dist="35921" dir="2700000" algn="ctr" rotWithShape="0">
              <a:schemeClr val="bg2">
                <a:alpha val="74997"/>
              </a:schemeClr>
            </a:outerShdw>
          </a:effectLst>
        </p:spPr>
        <p:txBody>
          <a:bodyPr/>
          <a:lstStyle/>
          <a:p>
            <a:pPr algn="ctr" eaLnBrk="1" hangingPunct="1">
              <a:spcBef>
                <a:spcPct val="20000"/>
              </a:spcBef>
              <a:buSzPct val="75000"/>
              <a:buFont typeface="Wingdings" charset="2"/>
              <a:buNone/>
              <a:defRPr/>
            </a:pPr>
            <a:r>
              <a:rPr lang="en-US" sz="3200" b="1" i="1" dirty="0" err="1">
                <a:latin typeface="Arial"/>
                <a:ea typeface="ＭＳ Ｐゴシック" charset="-128"/>
                <a:cs typeface="Arial"/>
              </a:rPr>
              <a:t>Không</a:t>
            </a:r>
            <a:r>
              <a:rPr lang="en-US" sz="3200" b="1" i="1" dirty="0">
                <a:latin typeface="Arial"/>
                <a:ea typeface="ＭＳ Ｐゴシック" charset="-128"/>
                <a:cs typeface="Arial"/>
              </a:rPr>
              <a:t> .  </a:t>
            </a:r>
            <a:r>
              <a:rPr lang="en-US" sz="3200" b="1" i="1" dirty="0" err="1">
                <a:latin typeface="Arial"/>
                <a:ea typeface="ＭＳ Ｐゴシック" charset="-128"/>
                <a:cs typeface="Arial"/>
              </a:rPr>
              <a:t>Trong</a:t>
            </a:r>
            <a:r>
              <a:rPr lang="en-US" sz="3200" b="1" i="1" dirty="0">
                <a:latin typeface="Arial"/>
                <a:ea typeface="ＭＳ Ｐゴシック" charset="-128"/>
                <a:cs typeface="Arial"/>
              </a:rPr>
              <a:t> Luca </a:t>
            </a:r>
            <a:r>
              <a:rPr lang="en-US" sz="3200" b="1" i="1" dirty="0" err="1">
                <a:latin typeface="Arial"/>
                <a:ea typeface="ＭＳ Ｐゴシック" charset="-128"/>
                <a:cs typeface="Arial"/>
              </a:rPr>
              <a:t>không</a:t>
            </a:r>
            <a:r>
              <a:rPr lang="en-US" sz="3200" b="1" i="1" dirty="0">
                <a:latin typeface="Arial"/>
                <a:ea typeface="ＭＳ Ｐゴシック" charset="-128"/>
                <a:cs typeface="Arial"/>
              </a:rPr>
              <a:t> </a:t>
            </a:r>
            <a:r>
              <a:rPr lang="en-US" sz="3200" b="1" i="1" dirty="0" err="1">
                <a:latin typeface="Arial"/>
                <a:ea typeface="ＭＳ Ｐゴシック" charset="-128"/>
                <a:cs typeface="Arial"/>
              </a:rPr>
              <a:t>nêu</a:t>
            </a:r>
            <a:r>
              <a:rPr lang="en-US" sz="3200" b="1" i="1" dirty="0">
                <a:latin typeface="Arial"/>
                <a:ea typeface="ＭＳ Ｐゴシック" charset="-128"/>
                <a:cs typeface="Arial"/>
              </a:rPr>
              <a:t> </a:t>
            </a:r>
            <a:r>
              <a:rPr lang="en-US" sz="3200" b="1" i="1" dirty="0" err="1">
                <a:latin typeface="Arial"/>
                <a:ea typeface="ＭＳ Ｐゴシック" charset="-128"/>
                <a:cs typeface="Arial"/>
              </a:rPr>
              <a:t>tên</a:t>
            </a:r>
            <a:r>
              <a:rPr lang="en-US" sz="3200" b="1" i="1" dirty="0">
                <a:latin typeface="Arial"/>
                <a:ea typeface="ＭＳ Ｐゴシック" charset="-128"/>
                <a:cs typeface="Arial"/>
              </a:rPr>
              <a:t>, </a:t>
            </a:r>
            <a:r>
              <a:rPr lang="en-US" sz="3200" b="1" i="1" dirty="0" err="1">
                <a:latin typeface="Arial"/>
                <a:ea typeface="ＭＳ Ｐゴシック" charset="-128"/>
                <a:cs typeface="Arial"/>
              </a:rPr>
              <a:t>nhưng</a:t>
            </a:r>
            <a:r>
              <a:rPr lang="en-US" sz="3200" b="1" i="1" dirty="0">
                <a:latin typeface="Arial"/>
                <a:ea typeface="ＭＳ Ｐゴシック" charset="-128"/>
                <a:cs typeface="Arial"/>
              </a:rPr>
              <a:t> </a:t>
            </a:r>
            <a:r>
              <a:rPr lang="en-US" sz="3200" b="1" i="1" dirty="0" err="1">
                <a:latin typeface="Arial"/>
                <a:ea typeface="ＭＳ Ｐゴシック" charset="-128"/>
                <a:cs typeface="Arial"/>
              </a:rPr>
              <a:t>những</a:t>
            </a:r>
            <a:r>
              <a:rPr lang="en-US" sz="3200" b="1" i="1" dirty="0">
                <a:latin typeface="Arial"/>
                <a:ea typeface="ＭＳ Ｐゴシック" charset="-128"/>
                <a:cs typeface="Arial"/>
              </a:rPr>
              <a:t> </a:t>
            </a:r>
            <a:r>
              <a:rPr lang="en-US" sz="3200" b="1" i="1" dirty="0" err="1">
                <a:latin typeface="Arial"/>
                <a:ea typeface="ＭＳ Ｐゴシック" charset="-128"/>
                <a:cs typeface="Arial"/>
              </a:rPr>
              <a:t>sách</a:t>
            </a:r>
            <a:r>
              <a:rPr lang="en-US" sz="3200" b="1" i="1" dirty="0">
                <a:latin typeface="Arial"/>
                <a:ea typeface="ＭＳ Ｐゴシック" charset="-128"/>
                <a:cs typeface="Arial"/>
              </a:rPr>
              <a:t> </a:t>
            </a:r>
            <a:r>
              <a:rPr lang="en-US" sz="3200" b="1" i="1" dirty="0" err="1">
                <a:latin typeface="Arial"/>
                <a:ea typeface="ＭＳ Ｐゴシック" charset="-128"/>
                <a:cs typeface="Arial"/>
              </a:rPr>
              <a:t>khác</a:t>
            </a:r>
            <a:r>
              <a:rPr lang="en-US" sz="3200" b="1" i="1" dirty="0">
                <a:latin typeface="Arial"/>
                <a:ea typeface="ＭＳ Ｐゴシック" charset="-128"/>
                <a:cs typeface="Arial"/>
              </a:rPr>
              <a:t> </a:t>
            </a:r>
            <a:r>
              <a:rPr lang="en-US" sz="3200" b="1" i="1" dirty="0" err="1">
                <a:latin typeface="Arial"/>
                <a:ea typeface="ＭＳ Ｐゴシック" charset="-128"/>
                <a:cs typeface="Arial"/>
              </a:rPr>
              <a:t>đều</a:t>
            </a:r>
            <a:r>
              <a:rPr lang="en-US" sz="3200" b="1" i="1" dirty="0">
                <a:latin typeface="Arial"/>
                <a:ea typeface="ＭＳ Ｐゴシック" charset="-128"/>
                <a:cs typeface="Arial"/>
              </a:rPr>
              <a:t> </a:t>
            </a:r>
            <a:r>
              <a:rPr lang="en-US" sz="3200" b="1" i="1" dirty="0" err="1">
                <a:latin typeface="Arial"/>
                <a:ea typeface="ＭＳ Ｐゴシック" charset="-128"/>
                <a:cs typeface="Arial"/>
              </a:rPr>
              <a:t>nói</a:t>
            </a:r>
            <a:r>
              <a:rPr lang="en-US" sz="3200" b="1" i="1" dirty="0">
                <a:latin typeface="Arial"/>
                <a:ea typeface="ＭＳ Ｐゴシック" charset="-128"/>
                <a:cs typeface="Arial"/>
              </a:rPr>
              <a:t> </a:t>
            </a:r>
            <a:r>
              <a:rPr lang="en-US" sz="3200" b="1" i="1" dirty="0" err="1">
                <a:latin typeface="Arial"/>
                <a:ea typeface="ＭＳ Ｐゴシック" charset="-128"/>
                <a:cs typeface="Arial"/>
              </a:rPr>
              <a:t>rõ</a:t>
            </a:r>
            <a:r>
              <a:rPr lang="en-US" sz="3200" b="1" i="1" dirty="0">
                <a:latin typeface="Arial"/>
                <a:ea typeface="ＭＳ Ｐゴシック" charset="-128"/>
                <a:cs typeface="Arial"/>
              </a:rPr>
              <a:t> </a:t>
            </a:r>
            <a:r>
              <a:rPr lang="en-US" sz="3200" b="1" i="1" dirty="0" err="1">
                <a:latin typeface="Arial"/>
                <a:ea typeface="ＭＳ Ｐゴシック" charset="-128"/>
                <a:cs typeface="Arial"/>
              </a:rPr>
              <a:t>đó</a:t>
            </a:r>
            <a:r>
              <a:rPr lang="en-US" sz="3200" b="1" i="1" dirty="0">
                <a:latin typeface="Arial"/>
                <a:ea typeface="ＭＳ Ｐゴシック" charset="-128"/>
                <a:cs typeface="Arial"/>
              </a:rPr>
              <a:t> </a:t>
            </a:r>
            <a:r>
              <a:rPr lang="en-US" sz="3200" b="1" i="1" dirty="0" err="1">
                <a:latin typeface="Arial"/>
                <a:ea typeface="ＭＳ Ｐゴシック" charset="-128"/>
                <a:cs typeface="Arial"/>
              </a:rPr>
              <a:t>là</a:t>
            </a:r>
            <a:r>
              <a:rPr lang="en-US" sz="3200" b="1" i="1" dirty="0">
                <a:latin typeface="Arial"/>
                <a:ea typeface="ＭＳ Ｐゴシック" charset="-128"/>
                <a:cs typeface="Arial"/>
              </a:rPr>
              <a:t> Mari ở </a:t>
            </a:r>
            <a:r>
              <a:rPr lang="en-US" sz="3200" b="1" i="1" dirty="0" err="1">
                <a:latin typeface="Arial"/>
                <a:ea typeface="ＭＳ Ｐゴシック" charset="-128"/>
                <a:cs typeface="Arial"/>
              </a:rPr>
              <a:t>Bêthany</a:t>
            </a:r>
            <a:r>
              <a:rPr lang="en-US" sz="3200" b="1" i="1" dirty="0">
                <a:latin typeface="Arial"/>
                <a:ea typeface="ＭＳ Ｐゴシック" charset="-128"/>
                <a:cs typeface="Arial"/>
              </a:rPr>
              <a:t> </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5">
                                            <p:txEl>
                                              <p:pRg st="0" end="0"/>
                                            </p:txEl>
                                          </p:spTgt>
                                        </p:tgtEl>
                                        <p:attrNameLst>
                                          <p:attrName>style.visibility</p:attrName>
                                        </p:attrNameLst>
                                      </p:cBhvr>
                                      <p:to>
                                        <p:strVal val="visible"/>
                                      </p:to>
                                    </p:set>
                                    <p:animEffect transition="in" filter="dissolve">
                                      <p:cBhvr>
                                        <p:cTn id="12" dur="500"/>
                                        <p:tgtEl>
                                          <p:spTgt spid="1740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5"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327" name="Title 73"/>
          <p:cNvSpPr>
            <a:spLocks noGrp="1"/>
          </p:cNvSpPr>
          <p:nvPr>
            <p:ph type="title"/>
          </p:nvPr>
        </p:nvSpPr>
        <p:spPr>
          <a:xfrm>
            <a:off x="0" y="0"/>
            <a:ext cx="9144000" cy="549275"/>
          </a:xfrm>
          <a:solidFill>
            <a:srgbClr val="FFFF00"/>
          </a:solidFill>
        </p:spPr>
        <p:txBody>
          <a:bodyPr>
            <a:normAutofit fontScale="90000"/>
          </a:bodyPr>
          <a:lstStyle/>
          <a:p>
            <a:pPr algn="ctr" eaLnBrk="1" hangingPunct="1"/>
            <a:r>
              <a:rPr lang="en-US" sz="3200" b="1" smtClean="0">
                <a:solidFill>
                  <a:srgbClr val="FF0000"/>
                </a:solidFill>
                <a:latin typeface="Arial" pitchFamily="34" charset="0"/>
                <a:ea typeface="SimSun" pitchFamily="2" charset="-122"/>
                <a:cs typeface="Geneva"/>
              </a:rPr>
              <a:t>So Sánh 4 Sách Phúc Âm </a:t>
            </a:r>
            <a:endParaRPr lang="en-US" sz="3200" smtClean="0">
              <a:solidFill>
                <a:srgbClr val="FF0000"/>
              </a:solidFill>
              <a:ea typeface="SimSun" pitchFamily="2" charset="-122"/>
              <a:cs typeface="Geneva"/>
            </a:endParaRPr>
          </a:p>
        </p:txBody>
      </p:sp>
      <p:graphicFrame>
        <p:nvGraphicFramePr>
          <p:cNvPr id="23258" name="Group 730"/>
          <p:cNvGraphicFramePr>
            <a:graphicFrameLocks noGrp="1"/>
          </p:cNvGraphicFramePr>
          <p:nvPr>
            <p:ph type="tbl" idx="1"/>
          </p:nvPr>
        </p:nvGraphicFramePr>
        <p:xfrm>
          <a:off x="0" y="533400"/>
          <a:ext cx="9144000" cy="6749163"/>
        </p:xfrm>
        <a:graphic>
          <a:graphicData uri="http://schemas.openxmlformats.org/drawingml/2006/table">
            <a:tbl>
              <a:tblPr/>
              <a:tblGrid>
                <a:gridCol w="1827213"/>
                <a:gridCol w="1830387"/>
                <a:gridCol w="1828800"/>
                <a:gridCol w="1830388"/>
                <a:gridCol w="1827212"/>
              </a:tblGrid>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smtClean="0">
                        <a:ln>
                          <a:noFill/>
                        </a:ln>
                        <a:solidFill>
                          <a:srgbClr val="F8F8EF"/>
                        </a:solidFill>
                        <a:effectLst/>
                        <a:latin typeface="Arial"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pitchFamily="34" charset="0"/>
                          <a:ea typeface="MS PGothic" pitchFamily="34" charset="-128"/>
                          <a:cs typeface="Arial" pitchFamily="34" charset="0"/>
                        </a:rPr>
                        <a:t>Mathiơ</a:t>
                      </a:r>
                      <a:endParaRPr kumimoji="0" lang="en-US" sz="2200" b="1" i="0" u="none" strike="noStrike" cap="none" normalizeH="0" baseline="0" smtClean="0">
                        <a:ln>
                          <a:noFill/>
                        </a:ln>
                        <a:solidFill>
                          <a:srgbClr val="F8F8EF"/>
                        </a:solidFill>
                        <a:effectLst/>
                        <a:latin typeface="Arial" pitchFamily="34" charset="0"/>
                        <a:ea typeface="MS PGothic" pitchFamily="34" charset="-128"/>
                        <a:cs typeface="Arial" pitchFamily="34"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pitchFamily="34" charset="0"/>
                          <a:ea typeface="MS PGothic" pitchFamily="34" charset="-128"/>
                          <a:cs typeface="Arial" pitchFamily="34" charset="0"/>
                        </a:rPr>
                        <a:t>Mác</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pitchFamily="34" charset="0"/>
                          <a:ea typeface="MS PGothic" pitchFamily="34" charset="-128"/>
                          <a:cs typeface="Arial" pitchFamily="34" charset="0"/>
                        </a:rPr>
                        <a:t>Luca</a:t>
                      </a:r>
                      <a:endParaRPr kumimoji="0" lang="en-US" sz="2200" b="1" i="0" u="none" strike="noStrike" cap="none" normalizeH="0" baseline="0" smtClean="0">
                        <a:ln>
                          <a:noFill/>
                        </a:ln>
                        <a:solidFill>
                          <a:srgbClr val="F8F8EF"/>
                        </a:solidFill>
                        <a:effectLst/>
                        <a:latin typeface="Arial" pitchFamily="34" charset="0"/>
                        <a:ea typeface="MS PGothic" pitchFamily="34" charset="-128"/>
                        <a:cs typeface="Arial" pitchFamily="34"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pitchFamily="34" charset="0"/>
                          <a:ea typeface="MS PGothic" pitchFamily="34" charset="-128"/>
                          <a:cs typeface="Arial" pitchFamily="34" charset="0"/>
                        </a:rPr>
                        <a:t>Giăng</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Trước giả</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1" u="none" strike="noStrike" cap="none" normalizeH="0" baseline="0" smtClean="0">
                          <a:ln>
                            <a:noFill/>
                          </a:ln>
                          <a:solidFill>
                            <a:schemeClr val="bg1"/>
                          </a:solidFill>
                          <a:effectLst/>
                          <a:latin typeface="Arial" pitchFamily="34" charset="0"/>
                          <a:ea typeface="MS PGothic" pitchFamily="34" charset="-128"/>
                          <a:cs typeface="Arial" pitchFamily="34" charset="0"/>
                        </a:rPr>
                        <a:t>Mathiơ</a:t>
                      </a:r>
                      <a:endParaRPr kumimoji="0" lang="en-US" sz="2200" b="1"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1" u="none" strike="noStrike" cap="none" normalizeH="0" baseline="0" smtClean="0">
                          <a:ln>
                            <a:noFill/>
                          </a:ln>
                          <a:solidFill>
                            <a:schemeClr val="bg1"/>
                          </a:solidFill>
                          <a:effectLst/>
                          <a:latin typeface="Arial" pitchFamily="34" charset="0"/>
                          <a:ea typeface="MS PGothic" pitchFamily="34" charset="-128"/>
                          <a:cs typeface="Arial" pitchFamily="34" charset="0"/>
                        </a:rPr>
                        <a:t>Mác</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1" u="none" strike="noStrike" cap="none" normalizeH="0" baseline="0" smtClean="0">
                          <a:ln>
                            <a:noFill/>
                          </a:ln>
                          <a:solidFill>
                            <a:schemeClr val="bg1"/>
                          </a:solidFill>
                          <a:effectLst/>
                          <a:latin typeface="Arial" pitchFamily="34" charset="0"/>
                          <a:ea typeface="MS PGothic" pitchFamily="34" charset="-128"/>
                          <a:cs typeface="Arial" pitchFamily="34" charset="0"/>
                        </a:rPr>
                        <a:t>Luca</a:t>
                      </a:r>
                      <a:endParaRPr kumimoji="0" lang="en-US" sz="2200" b="1"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1" u="none" strike="noStrike" cap="none" normalizeH="0" baseline="0" smtClean="0">
                          <a:ln>
                            <a:noFill/>
                          </a:ln>
                          <a:solidFill>
                            <a:schemeClr val="bg1"/>
                          </a:solidFill>
                          <a:effectLst/>
                          <a:latin typeface="Arial" pitchFamily="34" charset="0"/>
                          <a:ea typeface="MS PGothic" pitchFamily="34" charset="-128"/>
                          <a:cs typeface="Arial" pitchFamily="34" charset="0"/>
                        </a:rPr>
                        <a:t>Giăng</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Trước khi được cứu</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Thu thuế</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Không (còn trẻ)</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Bác sĩ</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Ngư phủ</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Chủng tộc</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Do Thái</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Do thái </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Dân Ngoại</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Do Thái</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Công việc/</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Ân tứ </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Sứ đồ</a:t>
                      </a:r>
                      <a:endParaRPr kumimoji="0" lang="en-US"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Phục vụ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Chăn bầy</a:t>
                      </a:r>
                      <a:endParaRPr kumimoji="0" lang="en-US"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Phục vụ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Dạy dỗ</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Sứ đồ</a:t>
                      </a:r>
                      <a:endParaRPr kumimoji="0" lang="en-US" sz="20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778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  Độc giả</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smtClean="0">
                          <a:ln>
                            <a:noFill/>
                          </a:ln>
                          <a:solidFill>
                            <a:schemeClr val="bg1"/>
                          </a:solidFill>
                          <a:effectLst/>
                          <a:latin typeface="Times New Roman" pitchFamily="18" charset="0"/>
                          <a:ea typeface="Osaka" pitchFamily="-84" charset="-128"/>
                        </a:rPr>
                        <a:t>Do thái</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smtClean="0">
                          <a:ln>
                            <a:noFill/>
                          </a:ln>
                          <a:solidFill>
                            <a:schemeClr val="bg1"/>
                          </a:solidFill>
                          <a:effectLst/>
                          <a:latin typeface="Times New Roman" pitchFamily="18" charset="0"/>
                          <a:ea typeface="Osaka" pitchFamily="-84" charset="-128"/>
                        </a:rPr>
                        <a:t>La Mã</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smtClean="0">
                          <a:ln>
                            <a:noFill/>
                          </a:ln>
                          <a:solidFill>
                            <a:schemeClr val="bg1"/>
                          </a:solidFill>
                          <a:effectLst/>
                          <a:latin typeface="Times New Roman" pitchFamily="18" charset="0"/>
                          <a:ea typeface="Osaka" pitchFamily="-84" charset="-128"/>
                        </a:rPr>
                        <a:t>Dân Ngoại</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smtClean="0">
                          <a:ln>
                            <a:noFill/>
                          </a:ln>
                          <a:solidFill>
                            <a:schemeClr val="bg1"/>
                          </a:solidFill>
                          <a:effectLst/>
                          <a:latin typeface="Times New Roman" pitchFamily="18" charset="0"/>
                          <a:ea typeface="Osaka" pitchFamily="-84" charset="-128"/>
                        </a:rPr>
                        <a:t>Hy lạp</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smtClean="0">
                          <a:ln>
                            <a:noFill/>
                          </a:ln>
                          <a:solidFill>
                            <a:schemeClr val="bg1"/>
                          </a:solidFill>
                          <a:effectLst/>
                          <a:latin typeface="Times New Roman" pitchFamily="18" charset="0"/>
                          <a:ea typeface="Osaka" pitchFamily="-84" charset="-128"/>
                        </a:rPr>
                        <a:t>Thế giới</a:t>
                      </a: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Chú ý</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Dấu lạ </a:t>
                      </a:r>
                      <a:b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b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 Cô 1:22)</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 </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Sự khôn ngoan</a:t>
                      </a:r>
                      <a:b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b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 Cô 1:22)</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 </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Thuộc linh</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Chưa tin</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Tín hữu</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Chưa tin</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Tín hữu</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14319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Nhu cầu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cơ bản: </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Đấng Mêsia &amp; giới thiệu Vương quốc</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Điển hình chịu khổ (cổ vũ môn đồ hóa)</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Tính phổ quát (&amp; phát triển vương quốc)</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Thần tánh</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04" marB="4570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96326" name="Text Box 234"/>
          <p:cNvSpPr txBox="1">
            <a:spLocks noChangeArrowheads="1"/>
          </p:cNvSpPr>
          <p:nvPr/>
        </p:nvSpPr>
        <p:spPr bwMode="auto">
          <a:xfrm>
            <a:off x="8578850" y="0"/>
            <a:ext cx="527050" cy="461963"/>
          </a:xfrm>
          <a:prstGeom prst="rect">
            <a:avLst/>
          </a:prstGeom>
          <a:noFill/>
          <a:ln w="12700">
            <a:noFill/>
            <a:miter lim="800000"/>
            <a:headEnd type="none" w="sm" len="sm"/>
            <a:tailEnd type="none" w="sm" len="sm"/>
          </a:ln>
        </p:spPr>
        <p:txBody>
          <a:bodyPr wrap="none">
            <a:spAutoFit/>
          </a:bodyPr>
          <a:lstStyle/>
          <a:p>
            <a:r>
              <a:rPr lang="en-US" b="1">
                <a:solidFill>
                  <a:srgbClr val="FFFFCC"/>
                </a:solidFill>
                <a:cs typeface="Arial" pitchFamily="34" charset="0"/>
              </a:rPr>
              <a:t>52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7350" name="Title 73"/>
          <p:cNvSpPr>
            <a:spLocks noGrp="1"/>
          </p:cNvSpPr>
          <p:nvPr>
            <p:ph type="title"/>
          </p:nvPr>
        </p:nvSpPr>
        <p:spPr>
          <a:xfrm>
            <a:off x="539750" y="76200"/>
            <a:ext cx="7918450" cy="457200"/>
          </a:xfrm>
          <a:solidFill>
            <a:srgbClr val="FFFF00"/>
          </a:solidFill>
        </p:spPr>
        <p:txBody>
          <a:bodyPr>
            <a:normAutofit fontScale="90000"/>
          </a:bodyPr>
          <a:lstStyle/>
          <a:p>
            <a:pPr algn="ctr" eaLnBrk="1" hangingPunct="1"/>
            <a:r>
              <a:rPr lang="en-US" sz="3200" b="1" smtClean="0">
                <a:solidFill>
                  <a:srgbClr val="FF0000"/>
                </a:solidFill>
                <a:latin typeface="Arial" pitchFamily="34" charset="0"/>
                <a:ea typeface="SimSun" pitchFamily="2" charset="-122"/>
                <a:cs typeface="Geneva"/>
              </a:rPr>
              <a:t>So Sánh 4 sách Phúc Âm </a:t>
            </a:r>
            <a:endParaRPr lang="en-US" sz="3200" smtClean="0">
              <a:solidFill>
                <a:srgbClr val="FF0000"/>
              </a:solidFill>
              <a:ea typeface="SimSun" pitchFamily="2" charset="-122"/>
              <a:cs typeface="Geneva"/>
            </a:endParaRPr>
          </a:p>
        </p:txBody>
      </p:sp>
      <p:graphicFrame>
        <p:nvGraphicFramePr>
          <p:cNvPr id="26702" name="Group 78"/>
          <p:cNvGraphicFramePr>
            <a:graphicFrameLocks noGrp="1"/>
          </p:cNvGraphicFramePr>
          <p:nvPr>
            <p:ph type="tbl" idx="1"/>
          </p:nvPr>
        </p:nvGraphicFramePr>
        <p:xfrm>
          <a:off x="0" y="609600"/>
          <a:ext cx="9144000" cy="6102668"/>
        </p:xfrm>
        <a:graphic>
          <a:graphicData uri="http://schemas.openxmlformats.org/drawingml/2006/table">
            <a:tbl>
              <a:tblPr/>
              <a:tblGrid>
                <a:gridCol w="1827213"/>
                <a:gridCol w="1830387"/>
                <a:gridCol w="1828800"/>
                <a:gridCol w="1830388"/>
                <a:gridCol w="1827212"/>
              </a:tblGrid>
              <a:tr h="3048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oal;" charset="0"/>
                          <a:ea typeface="MS PGothic" pitchFamily="34" charset="-128"/>
                        </a:rPr>
                        <a:t>Mathiơ</a:t>
                      </a:r>
                      <a:endParaRPr kumimoji="0" lang="en-US" sz="2200" b="1" i="0" u="none" strike="noStrike" cap="none" normalizeH="0" baseline="0" dirty="0" smtClean="0">
                        <a:ln>
                          <a:noFill/>
                        </a:ln>
                        <a:solidFill>
                          <a:srgbClr val="F8F8EF"/>
                        </a:solidFill>
                        <a:effectLst/>
                        <a:latin typeface="Arioal;" charset="0"/>
                        <a:ea typeface="MS PGothic" pitchFamily="34" charset="-128"/>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oal;" charset="0"/>
                          <a:ea typeface="MS PGothic" pitchFamily="34" charset="-128"/>
                        </a:rPr>
                        <a:t>Mác</a:t>
                      </a:r>
                      <a:endParaRPr kumimoji="0" lang="en-US" altLang="zh-CN" sz="2200" b="1" i="0" u="none" strike="noStrike" cap="none" normalizeH="0" baseline="0" dirty="0" smtClean="0">
                        <a:ln>
                          <a:noFill/>
                        </a:ln>
                        <a:solidFill>
                          <a:srgbClr val="F8F8EF"/>
                        </a:solidFill>
                        <a:effectLst/>
                        <a:latin typeface="Arioal;" charset="0"/>
                        <a:ea typeface="MS PGothic" pitchFamily="34" charset="-128"/>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smtClean="0">
                          <a:ln>
                            <a:noFill/>
                          </a:ln>
                          <a:solidFill>
                            <a:srgbClr val="F8F8EF"/>
                          </a:solidFill>
                          <a:effectLst/>
                          <a:latin typeface="Arioal;" charset="0"/>
                          <a:ea typeface="MS PGothic" pitchFamily="34" charset="-128"/>
                        </a:rPr>
                        <a:t>Luca</a:t>
                      </a:r>
                      <a:endParaRPr kumimoji="0" lang="en-US" sz="2200" b="1" i="0" u="none" strike="noStrike" cap="none" normalizeH="0" baseline="0" dirty="0" smtClean="0">
                        <a:ln>
                          <a:noFill/>
                        </a:ln>
                        <a:solidFill>
                          <a:srgbClr val="F8F8EF"/>
                        </a:solidFill>
                        <a:effectLst/>
                        <a:latin typeface="Arioal;" charset="0"/>
                        <a:ea typeface="MS PGothic" pitchFamily="34" charset="-128"/>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oal;" charset="0"/>
                          <a:ea typeface="MS PGothic" pitchFamily="34" charset="-128"/>
                        </a:rPr>
                        <a:t>Giăng</a:t>
                      </a:r>
                      <a:endParaRPr kumimoji="0" lang="en-US" altLang="zh-CN" sz="2200" b="1" i="0" u="none" strike="noStrike" cap="none" normalizeH="0" baseline="0" dirty="0" smtClean="0">
                        <a:ln>
                          <a:noFill/>
                        </a:ln>
                        <a:solidFill>
                          <a:srgbClr val="F8F8EF"/>
                        </a:solidFill>
                        <a:effectLst/>
                        <a:latin typeface="Arioal;" charset="0"/>
                        <a:ea typeface="MS PGothic" pitchFamily="34" charset="-128"/>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accent1">
                        <a:lumMod val="75000"/>
                      </a:schemeClr>
                    </a:solidFill>
                  </a:tcPr>
                </a:tc>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Thời</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gian</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Thập</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niên</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40</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mn-lt"/>
                          <a:ea typeface="MS PGothic" pitchFamily="34" charset="-128"/>
                          <a:cs typeface="Times New Roman" pitchFamily="18" charset="0"/>
                        </a:rPr>
                        <a:t>64-68</a:t>
                      </a:r>
                      <a:endParaRPr kumimoji="0" lang="en-US" sz="2200" b="0" i="0" u="none" strike="noStrike" cap="none" normalizeH="0" baseline="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mn-lt"/>
                          <a:ea typeface="MS PGothic" pitchFamily="34" charset="-128"/>
                          <a:cs typeface="Times New Roman" pitchFamily="18" charset="0"/>
                        </a:rPr>
                        <a:t>57-59</a:t>
                      </a:r>
                      <a:endParaRPr kumimoji="0" lang="en-US" sz="2200" b="0" i="0" u="none" strike="noStrike" cap="none" normalizeH="0" baseline="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Sau</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thập</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niên</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60</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905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Nơi</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viết</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Antiốt</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hay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Syri</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Rôma</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Sêsarê</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Rôma</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Êphêsô</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Người</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nhận</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Palestine</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Rôma</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Thêôphilơ</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rPr>
                        <a:t>Á </a:t>
                      </a: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châu</a:t>
                      </a:r>
                      <a:r>
                        <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v.v</a:t>
                      </a:r>
                      <a:r>
                        <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rPr>
                        <a:t>…</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8683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Jesus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là</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Vua</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Israel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Mêsia</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a:t>
                      </a:r>
                      <a:endParaRPr kumimoji="0" lang="en-US" sz="18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Đầy</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tớ</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chịu</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khổ</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Thần</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tánh</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a:t>
                      </a:r>
                      <a:endParaRPr kumimoji="0" lang="en-US" sz="18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Người</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lý</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tưởng</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Mêsia</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a:t>
                      </a:r>
                      <a:endParaRPr kumimoji="0" lang="en-US" sz="18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Con </a:t>
                      </a:r>
                      <a:r>
                        <a:rPr kumimoji="0" lang="vi-VN"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Đức Chúa Trời</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Thần</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1800" b="0" i="0" u="none" strike="noStrike" cap="none" normalizeH="0" baseline="0" dirty="0" err="1" smtClean="0">
                          <a:ln>
                            <a:noFill/>
                          </a:ln>
                          <a:solidFill>
                            <a:schemeClr val="bg1"/>
                          </a:solidFill>
                          <a:effectLst/>
                          <a:latin typeface="+mn-lt"/>
                          <a:ea typeface="MS PGothic" pitchFamily="34" charset="-128"/>
                          <a:cs typeface="Times New Roman" pitchFamily="18" charset="0"/>
                        </a:rPr>
                        <a:t>tánh</a:t>
                      </a:r>
                      <a:r>
                        <a:rPr kumimoji="0" lang="en-US" altLang="zh-CN" sz="1800" b="0" i="0" u="none" strike="noStrike" cap="none" normalizeH="0" baseline="0" dirty="0" smtClean="0">
                          <a:ln>
                            <a:noFill/>
                          </a:ln>
                          <a:solidFill>
                            <a:schemeClr val="bg1"/>
                          </a:solidFill>
                          <a:effectLst/>
                          <a:latin typeface="+mn-lt"/>
                          <a:ea typeface="MS PGothic" pitchFamily="34" charset="-128"/>
                          <a:cs typeface="Times New Roman" pitchFamily="18" charset="0"/>
                        </a:rPr>
                        <a:t>)</a:t>
                      </a:r>
                      <a:endParaRPr kumimoji="0" lang="en-US" sz="18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9211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Câu</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chìa</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khóa</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mn-lt"/>
                          <a:ea typeface="MS PGothic" pitchFamily="34" charset="-128"/>
                          <a:cs typeface="Times New Roman" pitchFamily="18" charset="0"/>
                        </a:rPr>
                        <a:t>21:5</a:t>
                      </a:r>
                      <a:endParaRPr kumimoji="0" lang="en-US" sz="2200" b="0" i="0" u="none" strike="noStrike" cap="none" normalizeH="0" baseline="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10:45</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mn-lt"/>
                          <a:ea typeface="MS PGothic" pitchFamily="34" charset="-128"/>
                          <a:cs typeface="Times New Roman" pitchFamily="18" charset="0"/>
                        </a:rPr>
                        <a:t>19:10</a:t>
                      </a:r>
                      <a:endParaRPr kumimoji="0" lang="en-US" sz="2200" b="0" i="0" u="none" strike="noStrike" cap="none" normalizeH="0" baseline="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mn-lt"/>
                          <a:ea typeface="MS PGothic" pitchFamily="34" charset="-128"/>
                          <a:cs typeface="Times New Roman" pitchFamily="18" charset="0"/>
                        </a:rPr>
                        <a:t>20:31</a:t>
                      </a:r>
                      <a:endParaRPr kumimoji="0" lang="en-US" sz="2200" b="0" i="0" u="none" strike="noStrike" cap="none" normalizeH="0" baseline="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794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Chủ</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đề</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Luật</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pháp</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Quyền</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lực</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Ân</a:t>
                      </a:r>
                      <a:r>
                        <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điển</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Vinh</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quang</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Nhấn</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mạnh</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Nghĩa</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đen</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Bài</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Giảng</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Phép</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lạ</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Ngụ</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ngôn</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Ẩn</a:t>
                      </a:r>
                      <a:r>
                        <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dụ</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Sắp</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xếp</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Theo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đề</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tài</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Thời</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điểm</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Thời</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điểm</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Đề</a:t>
                      </a:r>
                      <a:r>
                        <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tài</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Gia</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phả</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Ápraham</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đến</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Giôsép</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Không</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Không</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dirty="0" err="1" smtClean="0">
                          <a:ln>
                            <a:noFill/>
                          </a:ln>
                          <a:solidFill>
                            <a:schemeClr val="bg1"/>
                          </a:solidFill>
                          <a:effectLst/>
                          <a:latin typeface="+mn-lt"/>
                          <a:ea typeface="MS PGothic" pitchFamily="34" charset="-128"/>
                          <a:cs typeface="Times New Roman" pitchFamily="18" charset="0"/>
                        </a:rPr>
                        <a:t>Không</a:t>
                      </a:r>
                      <a:r>
                        <a:rPr kumimoji="0" lang="en-US" altLang="zh-CN" sz="2200" b="0" i="0" u="none" strike="noStrike" cap="none" normalizeH="0" baseline="0" dirty="0" smtClean="0">
                          <a:ln>
                            <a:noFill/>
                          </a:ln>
                          <a:solidFill>
                            <a:schemeClr val="bg1"/>
                          </a:solidFill>
                          <a:effectLst/>
                          <a:latin typeface="+mn-lt"/>
                          <a:ea typeface="MS PGothic" pitchFamily="34" charset="-128"/>
                          <a:cs typeface="Times New Roman" pitchFamily="18" charset="0"/>
                        </a:rPr>
                        <a:t> </a:t>
                      </a:r>
                      <a:endParaRPr kumimoji="0" lang="en-US" sz="2200" b="0" i="0" u="none" strike="noStrike" cap="none" normalizeH="0" baseline="0" dirty="0" smtClean="0">
                        <a:ln>
                          <a:noFill/>
                        </a:ln>
                        <a:solidFill>
                          <a:schemeClr val="bg1"/>
                        </a:solidFill>
                        <a:effectLst/>
                        <a:latin typeface="+mn-lt"/>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97351" name="Text Box 234"/>
          <p:cNvSpPr txBox="1">
            <a:spLocks noChangeArrowheads="1"/>
          </p:cNvSpPr>
          <p:nvPr/>
        </p:nvSpPr>
        <p:spPr bwMode="auto">
          <a:xfrm>
            <a:off x="8578850" y="0"/>
            <a:ext cx="527050" cy="461963"/>
          </a:xfrm>
          <a:prstGeom prst="rect">
            <a:avLst/>
          </a:prstGeom>
          <a:noFill/>
          <a:ln w="12700">
            <a:noFill/>
            <a:miter lim="800000"/>
            <a:headEnd type="none" w="sm" len="sm"/>
            <a:tailEnd type="none" w="sm" len="sm"/>
          </a:ln>
        </p:spPr>
        <p:txBody>
          <a:bodyPr wrap="none">
            <a:spAutoFit/>
          </a:bodyPr>
          <a:lstStyle/>
          <a:p>
            <a:r>
              <a:rPr lang="en-US" b="1">
                <a:solidFill>
                  <a:srgbClr val="FFFFCC"/>
                </a:solidFill>
                <a:cs typeface="Arial" pitchFamily="34" charset="0"/>
              </a:rPr>
              <a:t>52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8384" name="Title 83"/>
          <p:cNvSpPr>
            <a:spLocks noGrp="1"/>
          </p:cNvSpPr>
          <p:nvPr>
            <p:ph type="title"/>
          </p:nvPr>
        </p:nvSpPr>
        <p:spPr>
          <a:xfrm>
            <a:off x="611188" y="0"/>
            <a:ext cx="7772400" cy="457200"/>
          </a:xfrm>
          <a:solidFill>
            <a:srgbClr val="FFFF00"/>
          </a:solidFill>
        </p:spPr>
        <p:txBody>
          <a:bodyPr>
            <a:normAutofit fontScale="90000"/>
          </a:bodyPr>
          <a:lstStyle/>
          <a:p>
            <a:pPr algn="ctr" eaLnBrk="1" hangingPunct="1"/>
            <a:r>
              <a:rPr lang="en-US" sz="2800" b="1" smtClean="0">
                <a:solidFill>
                  <a:srgbClr val="FF0000"/>
                </a:solidFill>
                <a:latin typeface="Arial" pitchFamily="34" charset="0"/>
                <a:ea typeface="SimSun" pitchFamily="2" charset="-122"/>
                <a:cs typeface="Geneva"/>
              </a:rPr>
              <a:t>So Sánh 4 sách Phúc Âm </a:t>
            </a:r>
            <a:endParaRPr lang="en-US" sz="2800" smtClean="0">
              <a:ea typeface="SimSun" pitchFamily="2" charset="-122"/>
              <a:cs typeface="Geneva"/>
            </a:endParaRPr>
          </a:p>
        </p:txBody>
      </p:sp>
      <p:graphicFrame>
        <p:nvGraphicFramePr>
          <p:cNvPr id="25911" name="Group 311"/>
          <p:cNvGraphicFramePr>
            <a:graphicFrameLocks noGrp="1"/>
          </p:cNvGraphicFramePr>
          <p:nvPr>
            <p:ph type="tbl" idx="1"/>
          </p:nvPr>
        </p:nvGraphicFramePr>
        <p:xfrm>
          <a:off x="0" y="434975"/>
          <a:ext cx="9144000" cy="6516715"/>
        </p:xfrm>
        <a:graphic>
          <a:graphicData uri="http://schemas.openxmlformats.org/drawingml/2006/table">
            <a:tbl>
              <a:tblPr/>
              <a:tblGrid>
                <a:gridCol w="1827213"/>
                <a:gridCol w="1830387"/>
                <a:gridCol w="1828800"/>
                <a:gridCol w="1752600"/>
                <a:gridCol w="1905000"/>
              </a:tblGrid>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200" b="1" i="0" u="none" strike="noStrike" cap="none" normalizeH="0" baseline="0" dirty="0" smtClean="0">
                        <a:ln>
                          <a:noFill/>
                        </a:ln>
                        <a:solidFill>
                          <a:srgbClr val="F8F8EF"/>
                        </a:solidFill>
                        <a:effectLst/>
                        <a:latin typeface="Arial"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pitchFamily="34" charset="0"/>
                          <a:ea typeface="MS PGothic" pitchFamily="34" charset="-128"/>
                          <a:cs typeface="Arial" pitchFamily="34" charset="0"/>
                        </a:rPr>
                        <a:t>Mathiơ</a:t>
                      </a:r>
                      <a:endParaRPr kumimoji="0" lang="en-US" sz="2200" b="1" i="0" u="none" strike="noStrike" cap="none" normalizeH="0" baseline="0" dirty="0" smtClean="0">
                        <a:ln>
                          <a:noFill/>
                        </a:ln>
                        <a:solidFill>
                          <a:srgbClr val="F8F8EF"/>
                        </a:solidFill>
                        <a:effectLst/>
                        <a:latin typeface="Arial" pitchFamily="34" charset="0"/>
                        <a:ea typeface="MS PGothic" pitchFamily="34" charset="-128"/>
                        <a:cs typeface="Arial"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pitchFamily="34" charset="0"/>
                          <a:ea typeface="MS PGothic" pitchFamily="34" charset="-128"/>
                          <a:cs typeface="Arial" pitchFamily="34" charset="0"/>
                        </a:rPr>
                        <a:t>Mác</a:t>
                      </a:r>
                      <a:endParaRPr kumimoji="0" lang="en-US" altLang="zh-CN" sz="2200" b="1" i="0" u="none" strike="noStrike" cap="none" normalizeH="0" baseline="0" dirty="0" smtClean="0">
                        <a:ln>
                          <a:noFill/>
                        </a:ln>
                        <a:solidFill>
                          <a:srgbClr val="F8F8EF"/>
                        </a:solidFill>
                        <a:effectLst/>
                        <a:latin typeface="Arial" pitchFamily="34" charset="0"/>
                        <a:ea typeface="MS PGothic" pitchFamily="34" charset="-128"/>
                        <a:cs typeface="Arial"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smtClean="0">
                          <a:ln>
                            <a:noFill/>
                          </a:ln>
                          <a:solidFill>
                            <a:srgbClr val="F8F8EF"/>
                          </a:solidFill>
                          <a:effectLst/>
                          <a:latin typeface="Arial" pitchFamily="34" charset="0"/>
                          <a:ea typeface="MS PGothic" pitchFamily="34" charset="-128"/>
                          <a:cs typeface="Arial" pitchFamily="34" charset="0"/>
                        </a:rPr>
                        <a:t>Luca</a:t>
                      </a:r>
                      <a:endParaRPr kumimoji="0" lang="en-US" sz="2200" b="1" i="0" u="none" strike="noStrike" cap="none" normalizeH="0" baseline="0" dirty="0" smtClean="0">
                        <a:ln>
                          <a:noFill/>
                        </a:ln>
                        <a:solidFill>
                          <a:srgbClr val="F8F8EF"/>
                        </a:solidFill>
                        <a:effectLst/>
                        <a:latin typeface="Arial" pitchFamily="34" charset="0"/>
                        <a:ea typeface="MS PGothic" pitchFamily="34" charset="-128"/>
                        <a:cs typeface="Arial"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pitchFamily="34" charset="0"/>
                          <a:ea typeface="MS PGothic" pitchFamily="34" charset="-128"/>
                          <a:cs typeface="Arial" pitchFamily="34" charset="0"/>
                        </a:rPr>
                        <a:t>Giăng</a:t>
                      </a:r>
                      <a:endParaRPr kumimoji="0" lang="en-US" altLang="zh-CN" sz="2200" b="1" i="0" u="none" strike="noStrike" cap="none" normalizeH="0" baseline="0" dirty="0" smtClean="0">
                        <a:ln>
                          <a:noFill/>
                        </a:ln>
                        <a:solidFill>
                          <a:srgbClr val="F8F8EF"/>
                        </a:solidFill>
                        <a:effectLst/>
                        <a:latin typeface="Arial" pitchFamily="34" charset="0"/>
                        <a:ea typeface="MS PGothic" pitchFamily="34" charset="-128"/>
                        <a:cs typeface="Arial" pitchFamily="34"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B050"/>
                    </a:solidFill>
                  </a:tcPr>
                </a:tc>
              </a:tr>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Phạm vi</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Giáng sinh –Phục sinh</a:t>
                      </a:r>
                      <a:endParaRPr kumimoji="0" lang="en-US"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Chức vụ–</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Phục sinh</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Chức vụ -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Phục sinh</a:t>
                      </a:r>
                      <a:endParaRPr kumimoji="0" lang="en-US"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Chức vụ-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Phục sinh</a:t>
                      </a:r>
                      <a:endParaRPr kumimoji="0" lang="en-US"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Sắc thái</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Tiên tri</a:t>
                      </a:r>
                      <a:endParaRPr kumimoji="0" lang="en-US"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Mục vụ</a:t>
                      </a:r>
                      <a:endParaRPr kumimoji="0" lang="en-US"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Lịch sử</a:t>
                      </a:r>
                      <a:endParaRPr kumimoji="0" lang="en-US"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Tâm linh</a:t>
                      </a:r>
                      <a:endParaRPr kumimoji="0" lang="en-US" sz="22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Lời của Chúa</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60%</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42%</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50%</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50%</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Đoạn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28</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16</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24</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21</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7942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Câu</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1068</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661</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1149</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878</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Câu trong từng đoạn</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38</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41</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48</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42</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Trích C.Ư.</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53</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36</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25</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20</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Ám chỉ C.Ư.</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76</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27</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42</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105</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70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1600" b="1" i="0" u="none" strike="noStrike" cap="none" normalizeH="0" baseline="0" smtClean="0">
                          <a:ln>
                            <a:noFill/>
                          </a:ln>
                          <a:solidFill>
                            <a:srgbClr val="F8F8EF"/>
                          </a:solidFill>
                          <a:effectLst/>
                          <a:latin typeface="Times New Roman" pitchFamily="18" charset="0"/>
                          <a:ea typeface="MS PGothic" pitchFamily="34" charset="-128"/>
                          <a:cs typeface="Times New Roman" pitchFamily="18" charset="0"/>
                        </a:rPr>
                        <a:t>Tham khảo </a:t>
                      </a: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C.Ư.</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129</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63</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67</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125</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rPr>
                        <a:t>Tư liệu riêng</a:t>
                      </a:r>
                      <a:endParaRPr kumimoji="0" lang="en-US" sz="2200" b="1" i="0" u="none" strike="noStrike" cap="none" normalizeH="0" baseline="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42% </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7%</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59%</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rPr>
                        <a:t>92%</a:t>
                      </a:r>
                      <a:endParaRPr kumimoji="0" lang="en-US" sz="2200" b="0" i="0" u="none" strike="noStrike" cap="none" normalizeH="0" baseline="0" smtClean="0">
                        <a:ln>
                          <a:noFill/>
                        </a:ln>
                        <a:solidFill>
                          <a:schemeClr val="bg1"/>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Phân</a:t>
                      </a:r>
                      <a:r>
                        <a:rPr kumimoji="0" lang="en-US" altLang="zh-CN"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rPr>
                        <a:t> </a:t>
                      </a:r>
                      <a:r>
                        <a:rPr kumimoji="0" lang="en-US" altLang="zh-CN" sz="2200" b="1" i="0" u="none" strike="noStrike" cap="none" normalizeH="0" baseline="0" dirty="0" err="1" smtClean="0">
                          <a:ln>
                            <a:noFill/>
                          </a:ln>
                          <a:solidFill>
                            <a:srgbClr val="F8F8EF"/>
                          </a:solidFill>
                          <a:effectLst/>
                          <a:latin typeface="Arial Narrow" pitchFamily="34" charset="0"/>
                          <a:ea typeface="MS PGothic" pitchFamily="34" charset="-128"/>
                          <a:cs typeface="Times New Roman" pitchFamily="18" charset="0"/>
                        </a:rPr>
                        <a:t>chia</a:t>
                      </a:r>
                      <a:endParaRPr kumimoji="0" lang="en-US" sz="2200" b="1" i="0" u="none" strike="noStrike" cap="none" normalizeH="0" baseline="0" dirty="0" smtClean="0">
                        <a:ln>
                          <a:noFill/>
                        </a:ln>
                        <a:solidFill>
                          <a:srgbClr val="F8F8EF"/>
                        </a:solidFill>
                        <a:effectLst/>
                        <a:latin typeface="Arial Narrow" pitchFamily="34"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 </a:t>
                      </a:r>
                      <a:r>
                        <a:rPr kumimoji="0" lang="en-US" sz="2000" b="0" i="0" u="none" strike="noStrike" cap="none" normalizeH="0" baseline="0" dirty="0" err="1" smtClean="0">
                          <a:ln>
                            <a:noFill/>
                          </a:ln>
                          <a:solidFill>
                            <a:schemeClr val="bg1"/>
                          </a:solidFill>
                          <a:effectLst/>
                          <a:latin typeface="Times New Roman" pitchFamily="18" charset="0"/>
                          <a:ea typeface="MS PGothic" pitchFamily="34" charset="-128"/>
                          <a:cs typeface="Times New Roman" pitchFamily="18" charset="0"/>
                        </a:rPr>
                        <a:t>Phúc</a:t>
                      </a:r>
                      <a:r>
                        <a:rPr kumimoji="0" lang="en-US" sz="2000" b="0"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 </a:t>
                      </a:r>
                      <a:r>
                        <a:rPr kumimoji="0" lang="en-US" sz="2000" b="0" i="0" u="none" strike="noStrike" cap="none" normalizeH="0" baseline="0" dirty="0" err="1" smtClean="0">
                          <a:ln>
                            <a:noFill/>
                          </a:ln>
                          <a:solidFill>
                            <a:schemeClr val="bg1"/>
                          </a:solidFill>
                          <a:effectLst/>
                          <a:latin typeface="Times New Roman" pitchFamily="18" charset="0"/>
                          <a:ea typeface="MS PGothic" pitchFamily="34" charset="-128"/>
                          <a:cs typeface="Times New Roman" pitchFamily="18" charset="0"/>
                        </a:rPr>
                        <a:t>Âm</a:t>
                      </a:r>
                      <a:r>
                        <a:rPr kumimoji="0" lang="en-US" sz="2000" b="0"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 </a:t>
                      </a:r>
                      <a:r>
                        <a:rPr kumimoji="0" lang="en-US" sz="2000" b="0" i="0" u="none" strike="noStrike" cap="none" normalizeH="0" baseline="0" dirty="0" err="1" smtClean="0">
                          <a:ln>
                            <a:noFill/>
                          </a:ln>
                          <a:solidFill>
                            <a:schemeClr val="bg1"/>
                          </a:solidFill>
                          <a:effectLst/>
                          <a:latin typeface="Times New Roman" pitchFamily="18" charset="0"/>
                          <a:ea typeface="MS PGothic" pitchFamily="34" charset="-128"/>
                          <a:cs typeface="Times New Roman" pitchFamily="18" charset="0"/>
                        </a:rPr>
                        <a:t>Cộng</a:t>
                      </a:r>
                      <a:r>
                        <a:rPr kumimoji="0" lang="en-US" sz="2000" b="0"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 </a:t>
                      </a:r>
                      <a:r>
                        <a:rPr kumimoji="0" lang="en-US" sz="2000" b="0" i="0" u="none" strike="noStrike" cap="none" normalizeH="0" baseline="0" dirty="0" err="1" smtClean="0">
                          <a:ln>
                            <a:noFill/>
                          </a:ln>
                          <a:solidFill>
                            <a:schemeClr val="bg1"/>
                          </a:solidFill>
                          <a:effectLst/>
                          <a:latin typeface="Times New Roman" pitchFamily="18" charset="0"/>
                          <a:ea typeface="MS PGothic" pitchFamily="34" charset="-128"/>
                          <a:cs typeface="Times New Roman" pitchFamily="18" charset="0"/>
                        </a:rPr>
                        <a:t>Quan</a:t>
                      </a:r>
                      <a:r>
                        <a:rPr kumimoji="0" lang="en-US" sz="2000" b="0" i="0" u="none" strike="noStrike" cap="none" normalizeH="0" baseline="0" dirty="0" smtClean="0">
                          <a:ln>
                            <a:noFill/>
                          </a:ln>
                          <a:solidFill>
                            <a:schemeClr val="bg1"/>
                          </a:solidFill>
                          <a:effectLst/>
                          <a:latin typeface="Times New Roman" pitchFamily="18" charset="0"/>
                          <a:ea typeface="MS PGothic" pitchFamily="34" charset="-128"/>
                          <a:cs typeface="Times New Roman" pitchFamily="18" charset="0"/>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Phúc Âm</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altLang="zh-CN"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rPr>
                        <a:t> Bổ sung</a:t>
                      </a:r>
                      <a:endParaRPr kumimoji="0" lang="en-US" sz="2000" b="0" i="0" u="none" strike="noStrike" cap="none" normalizeH="0" baseline="0" smtClean="0">
                        <a:ln>
                          <a:noFill/>
                        </a:ln>
                        <a:solidFill>
                          <a:schemeClr val="bg1"/>
                        </a:solidFill>
                        <a:effectLst/>
                        <a:latin typeface="Times New Roman" pitchFamily="18" charset="0"/>
                        <a:ea typeface="MS PGothic" pitchFamily="34" charset="-128"/>
                        <a:cs typeface="Times New Roman" pitchFamily="18"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98385" name="Text Box 234"/>
          <p:cNvSpPr txBox="1">
            <a:spLocks noChangeArrowheads="1"/>
          </p:cNvSpPr>
          <p:nvPr/>
        </p:nvSpPr>
        <p:spPr bwMode="auto">
          <a:xfrm>
            <a:off x="8578850" y="0"/>
            <a:ext cx="527050" cy="461963"/>
          </a:xfrm>
          <a:prstGeom prst="rect">
            <a:avLst/>
          </a:prstGeom>
          <a:noFill/>
          <a:ln w="12700">
            <a:noFill/>
            <a:miter lim="800000"/>
            <a:headEnd type="none" w="sm" len="sm"/>
            <a:tailEnd type="none" w="sm" len="sm"/>
          </a:ln>
        </p:spPr>
        <p:txBody>
          <a:bodyPr wrap="none">
            <a:spAutoFit/>
          </a:bodyPr>
          <a:lstStyle/>
          <a:p>
            <a:r>
              <a:rPr lang="en-US" b="1">
                <a:solidFill>
                  <a:srgbClr val="FFFFCC"/>
                </a:solidFill>
                <a:cs typeface="Arial" pitchFamily="34" charset="0"/>
              </a:rPr>
              <a:t>52</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0" y="274638"/>
            <a:ext cx="8229600" cy="1143000"/>
          </a:xfrm>
        </p:spPr>
        <p:txBody>
          <a:bodyPr/>
          <a:lstStyle/>
          <a:p>
            <a:pPr eaLnBrk="1" hangingPunct="1"/>
            <a:r>
              <a:rPr lang="en-US" smtClean="0"/>
              <a:t>Give Thanks 3/4</a:t>
            </a:r>
          </a:p>
        </p:txBody>
      </p:sp>
      <p:pic>
        <p:nvPicPr>
          <p:cNvPr id="79875" name="Picture 3" descr="mtn&amp;lake5"/>
          <p:cNvPicPr>
            <a:picLocks noChangeAspect="1" noChangeArrowheads="1"/>
          </p:cNvPicPr>
          <p:nvPr/>
        </p:nvPicPr>
        <p:blipFill>
          <a:blip r:embed="rId4" cstate="print">
            <a:lum bright="-24000" contrast="6000"/>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533400" y="1828800"/>
            <a:ext cx="8172450" cy="31400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4000" b="1" dirty="0">
                <a:solidFill>
                  <a:srgbClr val="FFFFFF"/>
                </a:solidFill>
                <a:latin typeface="Arial" pitchFamily="24" charset="0"/>
                <a:ea typeface="ＭＳ Ｐゴシック" pitchFamily="24" charset="-128"/>
                <a:cs typeface="ＭＳ Ｐゴシック" pitchFamily="24" charset="-128"/>
              </a:rPr>
              <a:t>Give thanks with a grateful heart,</a:t>
            </a:r>
          </a:p>
          <a:p>
            <a:pPr algn="ctr">
              <a:defRPr/>
            </a:pPr>
            <a:r>
              <a:rPr lang="en-US" sz="4000" b="1" dirty="0">
                <a:solidFill>
                  <a:srgbClr val="FFFFFF"/>
                </a:solidFill>
                <a:latin typeface="Arial" pitchFamily="24" charset="0"/>
                <a:ea typeface="ＭＳ Ｐゴシック" pitchFamily="24" charset="-128"/>
                <a:cs typeface="ＭＳ Ｐゴシック" pitchFamily="24" charset="-128"/>
              </a:rPr>
              <a:t>give thanks to the Holy One;</a:t>
            </a:r>
          </a:p>
          <a:p>
            <a:pPr algn="ctr">
              <a:defRPr/>
            </a:pPr>
            <a:r>
              <a:rPr lang="en-US" sz="4000" b="1" dirty="0">
                <a:solidFill>
                  <a:srgbClr val="FFFFFF"/>
                </a:solidFill>
                <a:latin typeface="Arial" pitchFamily="24" charset="0"/>
                <a:ea typeface="ＭＳ Ｐゴシック" pitchFamily="24" charset="-128"/>
                <a:cs typeface="ＭＳ Ｐゴシック" pitchFamily="24" charset="-128"/>
              </a:rPr>
              <a:t>Give thanks because He</a:t>
            </a:r>
            <a:r>
              <a:rPr lang="fr-FR" sz="4000" b="1" dirty="0">
                <a:solidFill>
                  <a:srgbClr val="FFFFFF"/>
                </a:solidFill>
                <a:latin typeface="Arial" pitchFamily="24" charset="0"/>
                <a:ea typeface="ＭＳ Ｐゴシック" pitchFamily="24" charset="-128"/>
                <a:cs typeface="ＭＳ Ｐゴシック" pitchFamily="24" charset="-128"/>
              </a:rPr>
              <a:t>'</a:t>
            </a:r>
            <a:r>
              <a:rPr lang="en-US" sz="4000" b="1" dirty="0">
                <a:solidFill>
                  <a:srgbClr val="FFFFFF"/>
                </a:solidFill>
                <a:latin typeface="Arial" pitchFamily="24" charset="0"/>
                <a:ea typeface="ＭＳ Ｐゴシック" pitchFamily="24" charset="-128"/>
                <a:cs typeface="ＭＳ Ｐゴシック" pitchFamily="24" charset="-128"/>
              </a:rPr>
              <a:t>s given</a:t>
            </a:r>
          </a:p>
          <a:p>
            <a:pPr algn="ctr">
              <a:defRPr/>
            </a:pPr>
            <a:r>
              <a:rPr lang="en-US" sz="4000" b="1" dirty="0">
                <a:solidFill>
                  <a:srgbClr val="FFFFFF"/>
                </a:solidFill>
                <a:latin typeface="Arial" pitchFamily="24" charset="0"/>
                <a:ea typeface="ＭＳ Ｐゴシック" pitchFamily="24" charset="-128"/>
                <a:cs typeface="ＭＳ Ｐゴシック" pitchFamily="24" charset="-128"/>
              </a:rPr>
              <a:t>Jesus Christ, His Son.</a:t>
            </a:r>
          </a:p>
          <a:p>
            <a:pPr algn="ctr">
              <a:defRPr/>
            </a:pPr>
            <a:r>
              <a:rPr lang="en-US" sz="4000" b="1" dirty="0">
                <a:solidFill>
                  <a:srgbClr val="FFFFFF"/>
                </a:solidFill>
                <a:latin typeface="Arial" pitchFamily="24" charset="0"/>
                <a:ea typeface="ＭＳ Ｐゴシック" pitchFamily="24" charset="-128"/>
                <a:cs typeface="ＭＳ Ｐゴシック" pitchFamily="24" charset="-128"/>
              </a:rPr>
              <a:t>(repeat)</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4" descr="Passion Week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normAutofit fontScale="90000"/>
          </a:bodyPr>
          <a:lstStyle/>
          <a:p>
            <a:pPr eaLnBrk="1" hangingPunct="1">
              <a:defRPr/>
            </a:pPr>
            <a:r>
              <a:rPr lang="en-US" sz="2800" dirty="0" err="1" smtClean="0">
                <a:effectLst>
                  <a:outerShdw blurRad="38100" dist="38100" dir="2700000" algn="tl">
                    <a:srgbClr val="FFFFFF"/>
                  </a:outerShdw>
                </a:effectLst>
                <a:latin typeface="Arial" charset="0"/>
                <a:ea typeface="ＭＳ Ｐゴシック" charset="0"/>
                <a:cs typeface="Arial" charset="0"/>
              </a:rPr>
              <a:t>Tuần</a:t>
            </a:r>
            <a:r>
              <a:rPr lang="en-US" sz="2800" dirty="0" smtClean="0">
                <a:effectLst>
                  <a:outerShdw blurRad="38100" dist="38100" dir="2700000" algn="tl">
                    <a:srgbClr val="FFFFFF"/>
                  </a:outerShdw>
                </a:effectLst>
                <a:latin typeface="Arial" charset="0"/>
                <a:ea typeface="ＭＳ Ｐゴシック" charset="0"/>
                <a:cs typeface="Arial" charset="0"/>
              </a:rPr>
              <a:t> </a:t>
            </a:r>
            <a:r>
              <a:rPr lang="en-US" sz="2800" dirty="0" err="1" smtClean="0">
                <a:effectLst>
                  <a:outerShdw blurRad="38100" dist="38100" dir="2700000" algn="tl">
                    <a:srgbClr val="FFFFFF"/>
                  </a:outerShdw>
                </a:effectLst>
                <a:latin typeface="Arial" charset="0"/>
                <a:ea typeface="ＭＳ Ｐゴシック" charset="0"/>
                <a:cs typeface="Arial" charset="0"/>
              </a:rPr>
              <a:t>lễ</a:t>
            </a:r>
            <a:r>
              <a:rPr lang="en-US" sz="2800" dirty="0" smtClean="0">
                <a:effectLst>
                  <a:outerShdw blurRad="38100" dist="38100" dir="2700000" algn="tl">
                    <a:srgbClr val="FFFFFF"/>
                  </a:outerShdw>
                </a:effectLst>
                <a:latin typeface="Arial" charset="0"/>
                <a:ea typeface="ＭＳ Ｐゴシック" charset="0"/>
                <a:cs typeface="Arial" charset="0"/>
              </a:rPr>
              <a:t/>
            </a:r>
            <a:br>
              <a:rPr lang="en-US" sz="2800" dirty="0" smtClean="0">
                <a:effectLst>
                  <a:outerShdw blurRad="38100" dist="38100" dir="2700000" algn="tl">
                    <a:srgbClr val="FFFFFF"/>
                  </a:outerShdw>
                </a:effectLst>
                <a:latin typeface="Arial" charset="0"/>
                <a:ea typeface="ＭＳ Ｐゴシック" charset="0"/>
                <a:cs typeface="Arial" charset="0"/>
              </a:rPr>
            </a:br>
            <a:r>
              <a:rPr lang="en-US" sz="2800" dirty="0" err="1" smtClean="0">
                <a:effectLst>
                  <a:outerShdw blurRad="38100" dist="38100" dir="2700000" algn="tl">
                    <a:srgbClr val="FFFFFF"/>
                  </a:outerShdw>
                </a:effectLst>
                <a:latin typeface="Arial" charset="0"/>
                <a:ea typeface="ＭＳ Ｐゴシック" charset="0"/>
                <a:cs typeface="Arial" charset="0"/>
              </a:rPr>
              <a:t>Thương</a:t>
            </a:r>
            <a:r>
              <a:rPr lang="en-US" sz="2800" dirty="0" smtClean="0">
                <a:effectLst>
                  <a:outerShdw blurRad="38100" dist="38100" dir="2700000" algn="tl">
                    <a:srgbClr val="FFFFFF"/>
                  </a:outerShdw>
                </a:effectLst>
                <a:latin typeface="Arial" charset="0"/>
                <a:ea typeface="ＭＳ Ｐゴシック" charset="0"/>
                <a:cs typeface="Arial" charset="0"/>
              </a:rPr>
              <a:t> </a:t>
            </a:r>
            <a:r>
              <a:rPr lang="en-US" sz="2800" dirty="0" err="1" smtClean="0">
                <a:effectLst>
                  <a:outerShdw blurRad="38100" dist="38100" dir="2700000" algn="tl">
                    <a:srgbClr val="FFFFFF"/>
                  </a:outerShdw>
                </a:effectLst>
                <a:latin typeface="Arial" charset="0"/>
                <a:ea typeface="ＭＳ Ｐゴシック" charset="0"/>
                <a:cs typeface="Arial" charset="0"/>
              </a:rPr>
              <a:t>khó</a:t>
            </a:r>
            <a:endParaRPr lang="en-US" sz="2800" dirty="0">
              <a:effectLst>
                <a:outerShdw blurRad="38100" dist="38100" dir="2700000" algn="tl">
                  <a:srgbClr val="FFFFFF"/>
                </a:outerShdw>
              </a:effectLst>
              <a:latin typeface="Arial" charset="0"/>
              <a:ea typeface="ＭＳ Ｐゴシック" charset="0"/>
              <a:cs typeface="Arial" charset="0"/>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grpSp>
        <p:nvGrpSpPr>
          <p:cNvPr id="3" name="Group 1068"/>
          <p:cNvGrpSpPr>
            <a:grpSpLocks/>
          </p:cNvGrpSpPr>
          <p:nvPr/>
        </p:nvGrpSpPr>
        <p:grpSpPr bwMode="auto">
          <a:xfrm>
            <a:off x="7162800" y="3276915"/>
            <a:ext cx="1981200" cy="1981199"/>
            <a:chOff x="4512" y="2048"/>
            <a:chExt cx="1056" cy="960"/>
          </a:xfrm>
        </p:grpSpPr>
        <p:sp>
          <p:nvSpPr>
            <p:cNvPr id="2" name="AutoShape 11"/>
            <p:cNvSpPr>
              <a:spLocks noChangeArrowheads="1"/>
            </p:cNvSpPr>
            <p:nvPr/>
          </p:nvSpPr>
          <p:spPr bwMode="auto">
            <a:xfrm>
              <a:off x="4512" y="2048"/>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wrap="square" anchor="ctr">
              <a:spAutoFit/>
            </a:bodyPr>
            <a:lstStyle/>
            <a:p>
              <a:pPr>
                <a:defRPr/>
              </a:pPr>
              <a:endParaRPr lang="en-US">
                <a:solidFill>
                  <a:srgbClr val="FF5050"/>
                </a:solidFill>
                <a:effectLst>
                  <a:outerShdw blurRad="38100" dist="38100" dir="2700000" algn="tl">
                    <a:srgbClr val="000000"/>
                  </a:outerShdw>
                </a:effectLst>
                <a:latin typeface="Lucida Sans Unicode"/>
                <a:ea typeface="ＭＳ Ｐゴシック" charset="-128"/>
                <a:cs typeface="Lucida Sans Unicode"/>
              </a:endParaRPr>
            </a:p>
          </p:txBody>
        </p:sp>
        <p:sp>
          <p:nvSpPr>
            <p:cNvPr id="6" name="Text Box 12"/>
            <p:cNvSpPr txBox="1">
              <a:spLocks noChangeArrowheads="1"/>
            </p:cNvSpPr>
            <p:nvPr/>
          </p:nvSpPr>
          <p:spPr bwMode="auto">
            <a:xfrm>
              <a:off x="4512" y="2050"/>
              <a:ext cx="768" cy="224"/>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FF5050"/>
                  </a:solidFill>
                  <a:effectLst>
                    <a:outerShdw blurRad="38100" dist="38100" dir="2700000" algn="tl">
                      <a:srgbClr val="000000"/>
                    </a:outerShdw>
                  </a:effectLst>
                  <a:latin typeface="Lucida Sans Unicode"/>
                  <a:cs typeface="Lucida Sans Unicode"/>
                </a:rPr>
                <a:t>Thứ</a:t>
              </a:r>
              <a:r>
                <a:rPr lang="en-US" dirty="0" smtClean="0">
                  <a:solidFill>
                    <a:srgbClr val="FF5050"/>
                  </a:solidFill>
                  <a:effectLst>
                    <a:outerShdw blurRad="38100" dist="38100" dir="2700000" algn="tl">
                      <a:srgbClr val="000000"/>
                    </a:outerShdw>
                  </a:effectLst>
                  <a:latin typeface="Lucida Sans Unicode"/>
                  <a:cs typeface="Lucida Sans Unicode"/>
                </a:rPr>
                <a:t> </a:t>
              </a:r>
              <a:r>
                <a:rPr lang="en-US" dirty="0" err="1" smtClean="0">
                  <a:solidFill>
                    <a:srgbClr val="FF5050"/>
                  </a:solidFill>
                  <a:effectLst>
                    <a:outerShdw blurRad="38100" dist="38100" dir="2700000" algn="tl">
                      <a:srgbClr val="000000"/>
                    </a:outerShdw>
                  </a:effectLst>
                  <a:latin typeface="Lucida Sans Unicode"/>
                  <a:cs typeface="Lucida Sans Unicode"/>
                </a:rPr>
                <a:t>Sáu</a:t>
              </a:r>
              <a:endParaRPr lang="en-US" dirty="0" smtClean="0">
                <a:solidFill>
                  <a:srgbClr val="FF5050"/>
                </a:solidFill>
                <a:effectLst>
                  <a:outerShdw blurRad="38100" dist="38100" dir="2700000" algn="tl">
                    <a:srgbClr val="000000"/>
                  </a:outerShdw>
                </a:effectLst>
                <a:latin typeface="Lucida Sans Unicode"/>
                <a:cs typeface="Lucida Sans Unicode"/>
              </a:endParaRPr>
            </a:p>
          </p:txBody>
        </p:sp>
      </p:grpSp>
      <p:grpSp>
        <p:nvGrpSpPr>
          <p:cNvPr id="4" name="Group 1067"/>
          <p:cNvGrpSpPr>
            <a:grpSpLocks/>
          </p:cNvGrpSpPr>
          <p:nvPr/>
        </p:nvGrpSpPr>
        <p:grpSpPr bwMode="auto">
          <a:xfrm>
            <a:off x="457200" y="4157344"/>
            <a:ext cx="2133600" cy="794072"/>
            <a:chOff x="288" y="2593"/>
            <a:chExt cx="1200" cy="205"/>
          </a:xfrm>
        </p:grpSpPr>
        <p:sp>
          <p:nvSpPr>
            <p:cNvPr id="474156" name="AutoShape 11"/>
            <p:cNvSpPr>
              <a:spLocks noChangeArrowheads="1"/>
            </p:cNvSpPr>
            <p:nvPr/>
          </p:nvSpPr>
          <p:spPr bwMode="auto">
            <a:xfrm>
              <a:off x="288" y="2593"/>
              <a:ext cx="1200" cy="205"/>
            </a:xfrm>
            <a:prstGeom prst="roundRect">
              <a:avLst>
                <a:gd name="adj" fmla="val 16667"/>
              </a:avLst>
            </a:prstGeom>
            <a:noFill/>
            <a:ln w="76200">
              <a:solidFill>
                <a:srgbClr val="00009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smtClean="0">
                <a:solidFill>
                  <a:srgbClr val="000090"/>
                </a:solidFill>
                <a:latin typeface="Lucida Sans Unicode"/>
                <a:cs typeface="Lucida Sans Unicode"/>
              </a:endParaRPr>
            </a:p>
          </p:txBody>
        </p:sp>
        <p:sp>
          <p:nvSpPr>
            <p:cNvPr id="7" name="Text Box 12"/>
            <p:cNvSpPr txBox="1">
              <a:spLocks noChangeArrowheads="1"/>
            </p:cNvSpPr>
            <p:nvPr/>
          </p:nvSpPr>
          <p:spPr bwMode="auto">
            <a:xfrm>
              <a:off x="308" y="2601"/>
              <a:ext cx="1051" cy="119"/>
            </a:xfrm>
            <a:prstGeom prst="rect">
              <a:avLst/>
            </a:prstGeom>
            <a:noFill/>
            <a:ln w="9525">
              <a:solidFill>
                <a:srgbClr val="000090"/>
              </a:solid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000090"/>
                  </a:solidFill>
                  <a:effectLst>
                    <a:outerShdw blurRad="38100" dist="38100" dir="2700000" algn="tl">
                      <a:srgbClr val="000000"/>
                    </a:outerShdw>
                  </a:effectLst>
                  <a:latin typeface="Lucida Sans Unicode"/>
                  <a:cs typeface="Lucida Sans Unicode"/>
                </a:rPr>
                <a:t>Thứ</a:t>
              </a:r>
              <a:r>
                <a:rPr lang="en-US" dirty="0" smtClean="0">
                  <a:solidFill>
                    <a:srgbClr val="000090"/>
                  </a:solidFill>
                  <a:effectLst>
                    <a:outerShdw blurRad="38100" dist="38100" dir="2700000" algn="tl">
                      <a:srgbClr val="000000"/>
                    </a:outerShdw>
                  </a:effectLst>
                  <a:latin typeface="Lucida Sans Unicode"/>
                  <a:cs typeface="Lucida Sans Unicode"/>
                </a:rPr>
                <a:t> </a:t>
              </a:r>
              <a:r>
                <a:rPr lang="en-US" dirty="0" err="1" smtClean="0">
                  <a:solidFill>
                    <a:srgbClr val="000090"/>
                  </a:solidFill>
                  <a:effectLst>
                    <a:outerShdw blurRad="38100" dist="38100" dir="2700000" algn="tl">
                      <a:srgbClr val="000000"/>
                    </a:outerShdw>
                  </a:effectLst>
                  <a:latin typeface="Lucida Sans Unicode"/>
                  <a:cs typeface="Lucida Sans Unicode"/>
                </a:rPr>
                <a:t>năm</a:t>
              </a:r>
              <a:endParaRPr lang="en-US" dirty="0" smtClean="0">
                <a:solidFill>
                  <a:srgbClr val="000090"/>
                </a:solidFill>
                <a:effectLst>
                  <a:outerShdw blurRad="38100" dist="38100" dir="2700000" algn="tl">
                    <a:srgbClr val="000000"/>
                  </a:outerShdw>
                </a:effectLst>
                <a:latin typeface="Lucida Sans Unicode"/>
                <a:cs typeface="Lucida Sans Unicode"/>
              </a:endParaRPr>
            </a:p>
          </p:txBody>
        </p:sp>
      </p:grpSp>
      <p:grpSp>
        <p:nvGrpSpPr>
          <p:cNvPr id="5" name="Group 1064"/>
          <p:cNvGrpSpPr>
            <a:grpSpLocks/>
          </p:cNvGrpSpPr>
          <p:nvPr/>
        </p:nvGrpSpPr>
        <p:grpSpPr bwMode="auto">
          <a:xfrm>
            <a:off x="457200" y="6168036"/>
            <a:ext cx="3962400" cy="461261"/>
            <a:chOff x="384" y="3796"/>
            <a:chExt cx="2352" cy="397"/>
          </a:xfrm>
        </p:grpSpPr>
        <p:sp>
          <p:nvSpPr>
            <p:cNvPr id="474154" name="AutoShape 11"/>
            <p:cNvSpPr>
              <a:spLocks noChangeArrowheads="1"/>
            </p:cNvSpPr>
            <p:nvPr/>
          </p:nvSpPr>
          <p:spPr bwMode="auto">
            <a:xfrm>
              <a:off x="384" y="3804"/>
              <a:ext cx="2352" cy="352"/>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008000"/>
                </a:solidFill>
                <a:latin typeface="Lucida Sans Unicode"/>
                <a:cs typeface="Lucida Sans Unicode"/>
              </a:endParaRPr>
            </a:p>
          </p:txBody>
        </p:sp>
        <p:sp>
          <p:nvSpPr>
            <p:cNvPr id="40" name="Text Box 12"/>
            <p:cNvSpPr txBox="1">
              <a:spLocks noChangeArrowheads="1"/>
            </p:cNvSpPr>
            <p:nvPr/>
          </p:nvSpPr>
          <p:spPr bwMode="auto">
            <a:xfrm>
              <a:off x="384" y="3796"/>
              <a:ext cx="1764" cy="397"/>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008000"/>
                  </a:solidFill>
                  <a:effectLst>
                    <a:outerShdw blurRad="38100" dist="38100" dir="2700000" algn="tl">
                      <a:srgbClr val="000000"/>
                    </a:outerShdw>
                  </a:effectLst>
                  <a:latin typeface="Lucida Sans Unicode"/>
                  <a:cs typeface="Lucida Sans Unicode"/>
                </a:rPr>
                <a:t>Chúa</a:t>
              </a:r>
              <a:r>
                <a:rPr lang="en-US" dirty="0" smtClean="0">
                  <a:solidFill>
                    <a:srgbClr val="008000"/>
                  </a:solidFill>
                  <a:effectLst>
                    <a:outerShdw blurRad="38100" dist="38100" dir="2700000" algn="tl">
                      <a:srgbClr val="000000"/>
                    </a:outerShdw>
                  </a:effectLst>
                  <a:latin typeface="Lucida Sans Unicode"/>
                  <a:cs typeface="Lucida Sans Unicode"/>
                </a:rPr>
                <a:t> </a:t>
              </a:r>
              <a:r>
                <a:rPr lang="en-US" dirty="0" err="1" smtClean="0">
                  <a:solidFill>
                    <a:srgbClr val="008000"/>
                  </a:solidFill>
                  <a:effectLst>
                    <a:outerShdw blurRad="38100" dist="38100" dir="2700000" algn="tl">
                      <a:srgbClr val="000000"/>
                    </a:outerShdw>
                  </a:effectLst>
                  <a:latin typeface="Lucida Sans Unicode"/>
                  <a:cs typeface="Lucida Sans Unicode"/>
                </a:rPr>
                <a:t>nhật</a:t>
              </a:r>
              <a:endParaRPr lang="en-US" dirty="0" smtClean="0">
                <a:solidFill>
                  <a:srgbClr val="008000"/>
                </a:solidFill>
                <a:effectLst>
                  <a:outerShdw blurRad="38100" dist="38100" dir="2700000" algn="tl">
                    <a:srgbClr val="000000"/>
                  </a:outerShdw>
                </a:effectLst>
                <a:latin typeface="Lucida Sans Unicode"/>
                <a:cs typeface="Lucida Sans Unicode"/>
              </a:endParaRPr>
            </a:p>
          </p:txBody>
        </p:sp>
      </p:grpSp>
      <p:grpSp>
        <p:nvGrpSpPr>
          <p:cNvPr id="8" name="Group 23"/>
          <p:cNvGrpSpPr>
            <a:grpSpLocks/>
          </p:cNvGrpSpPr>
          <p:nvPr/>
        </p:nvGrpSpPr>
        <p:grpSpPr bwMode="auto">
          <a:xfrm>
            <a:off x="4572006" y="4529916"/>
            <a:ext cx="1981201" cy="1574989"/>
            <a:chOff x="3072" y="3135"/>
            <a:chExt cx="1248" cy="257"/>
          </a:xfrm>
        </p:grpSpPr>
        <p:sp>
          <p:nvSpPr>
            <p:cNvPr id="474152" name="AutoShape 15"/>
            <p:cNvSpPr>
              <a:spLocks noChangeArrowheads="1"/>
            </p:cNvSpPr>
            <p:nvPr/>
          </p:nvSpPr>
          <p:spPr bwMode="auto">
            <a:xfrm>
              <a:off x="3216" y="3135"/>
              <a:ext cx="1104" cy="257"/>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smtClean="0">
                <a:solidFill>
                  <a:srgbClr val="FFFFFF"/>
                </a:solidFill>
                <a:latin typeface="Lucida Sans Unicode"/>
                <a:cs typeface="Lucida Sans Unicode"/>
              </a:endParaRPr>
            </a:p>
          </p:txBody>
        </p:sp>
        <p:sp>
          <p:nvSpPr>
            <p:cNvPr id="269328" name="Text Box 16"/>
            <p:cNvSpPr txBox="1">
              <a:spLocks noChangeArrowheads="1"/>
            </p:cNvSpPr>
            <p:nvPr/>
          </p:nvSpPr>
          <p:spPr bwMode="auto">
            <a:xfrm>
              <a:off x="3072" y="3141"/>
              <a:ext cx="912" cy="136"/>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dirty="0" err="1" smtClean="0">
                  <a:solidFill>
                    <a:srgbClr val="800080"/>
                  </a:solidFill>
                  <a:effectLst>
                    <a:outerShdw blurRad="38100" dist="38100" dir="2700000" algn="tl">
                      <a:srgbClr val="000000"/>
                    </a:outerShdw>
                  </a:effectLst>
                  <a:latin typeface="Lucida Sans Unicode"/>
                  <a:cs typeface="Lucida Sans Unicode"/>
                </a:rPr>
                <a:t>Chúa</a:t>
              </a:r>
              <a:r>
                <a:rPr lang="en-US" dirty="0" smtClean="0">
                  <a:solidFill>
                    <a:srgbClr val="800080"/>
                  </a:solidFill>
                  <a:effectLst>
                    <a:outerShdw blurRad="38100" dist="38100" dir="2700000" algn="tl">
                      <a:srgbClr val="000000"/>
                    </a:outerShdw>
                  </a:effectLst>
                  <a:latin typeface="Lucida Sans Unicode"/>
                  <a:cs typeface="Lucida Sans Unicode"/>
                </a:rPr>
                <a:t> </a:t>
              </a:r>
              <a:r>
                <a:rPr lang="en-US" dirty="0" err="1" smtClean="0">
                  <a:solidFill>
                    <a:srgbClr val="800080"/>
                  </a:solidFill>
                  <a:effectLst>
                    <a:outerShdw blurRad="38100" dist="38100" dir="2700000" algn="tl">
                      <a:srgbClr val="000000"/>
                    </a:outerShdw>
                  </a:effectLst>
                  <a:latin typeface="Lucida Sans Unicode"/>
                  <a:cs typeface="Lucida Sans Unicode"/>
                </a:rPr>
                <a:t>nhật</a:t>
              </a:r>
              <a:endParaRPr lang="en-US" dirty="0" smtClean="0">
                <a:solidFill>
                  <a:srgbClr val="FF0000"/>
                </a:solidFill>
                <a:effectLst>
                  <a:outerShdw blurRad="38100" dist="38100" dir="2700000" algn="tl">
                    <a:srgbClr val="000000"/>
                  </a:outerShdw>
                </a:effectLst>
                <a:latin typeface="Lucida Sans Unicode"/>
                <a:cs typeface="Lucida Sans Unicode"/>
              </a:endParaRPr>
            </a:p>
          </p:txBody>
        </p:sp>
      </p:grpSp>
      <p:grpSp>
        <p:nvGrpSpPr>
          <p:cNvPr id="11" name="Group 21"/>
          <p:cNvGrpSpPr>
            <a:grpSpLocks/>
          </p:cNvGrpSpPr>
          <p:nvPr/>
        </p:nvGrpSpPr>
        <p:grpSpPr bwMode="auto">
          <a:xfrm>
            <a:off x="2239963" y="76201"/>
            <a:ext cx="2560638" cy="762001"/>
            <a:chOff x="1411" y="96"/>
            <a:chExt cx="1613" cy="480"/>
          </a:xfrm>
        </p:grpSpPr>
        <p:sp>
          <p:nvSpPr>
            <p:cNvPr id="474150" name="AutoShape 19"/>
            <p:cNvSpPr>
              <a:spLocks noChangeArrowheads="1"/>
            </p:cNvSpPr>
            <p:nvPr/>
          </p:nvSpPr>
          <p:spPr bwMode="auto">
            <a:xfrm>
              <a:off x="1440" y="96"/>
              <a:ext cx="1584" cy="480"/>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smtClean="0">
                <a:solidFill>
                  <a:srgbClr val="FFFFFF"/>
                </a:solidFill>
                <a:latin typeface="Lucida Sans Unicode"/>
                <a:cs typeface="Lucida Sans Unicode"/>
              </a:endParaRPr>
            </a:p>
          </p:txBody>
        </p:sp>
        <p:sp>
          <p:nvSpPr>
            <p:cNvPr id="269332" name="Text Box 20"/>
            <p:cNvSpPr txBox="1">
              <a:spLocks noChangeArrowheads="1"/>
            </p:cNvSpPr>
            <p:nvPr/>
          </p:nvSpPr>
          <p:spPr bwMode="auto">
            <a:xfrm>
              <a:off x="1411" y="96"/>
              <a:ext cx="857"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dirty="0" err="1" smtClean="0">
                  <a:solidFill>
                    <a:srgbClr val="FF0000"/>
                  </a:solidFill>
                  <a:effectLst>
                    <a:outerShdw blurRad="38100" dist="38100" dir="2700000" algn="tl">
                      <a:srgbClr val="000000"/>
                    </a:outerShdw>
                  </a:effectLst>
                  <a:latin typeface="Lucida Sans Unicode"/>
                  <a:cs typeface="Lucida Sans Unicode"/>
                </a:rPr>
                <a:t>Thứ</a:t>
              </a:r>
              <a:r>
                <a:rPr lang="en-US" dirty="0" smtClean="0">
                  <a:solidFill>
                    <a:srgbClr val="FF0000"/>
                  </a:solidFill>
                  <a:effectLst>
                    <a:outerShdw blurRad="38100" dist="38100" dir="2700000" algn="tl">
                      <a:srgbClr val="000000"/>
                    </a:outerShdw>
                  </a:effectLst>
                  <a:latin typeface="Lucida Sans Unicode"/>
                  <a:cs typeface="Lucida Sans Unicode"/>
                </a:rPr>
                <a:t> </a:t>
              </a:r>
              <a:r>
                <a:rPr lang="en-US" dirty="0" err="1" smtClean="0">
                  <a:solidFill>
                    <a:srgbClr val="FF0000"/>
                  </a:solidFill>
                  <a:effectLst>
                    <a:outerShdw blurRad="38100" dist="38100" dir="2700000" algn="tl">
                      <a:srgbClr val="000000"/>
                    </a:outerShdw>
                  </a:effectLst>
                  <a:latin typeface="Lucida Sans Unicode"/>
                  <a:cs typeface="Lucida Sans Unicode"/>
                </a:rPr>
                <a:t>Hai</a:t>
              </a:r>
              <a:endParaRPr lang="en-US" dirty="0" smtClean="0">
                <a:solidFill>
                  <a:srgbClr val="FF0000"/>
                </a:solidFill>
                <a:effectLst>
                  <a:outerShdw blurRad="38100" dist="38100" dir="2700000" algn="tl">
                    <a:srgbClr val="000000"/>
                  </a:outerShdw>
                </a:effectLst>
                <a:latin typeface="Lucida Sans Unicode"/>
                <a:cs typeface="Lucida Sans Unicode"/>
              </a:endParaRPr>
            </a:p>
          </p:txBody>
        </p:sp>
      </p:grpSp>
      <p:grpSp>
        <p:nvGrpSpPr>
          <p:cNvPr id="12" name="Group 27"/>
          <p:cNvGrpSpPr>
            <a:grpSpLocks/>
          </p:cNvGrpSpPr>
          <p:nvPr/>
        </p:nvGrpSpPr>
        <p:grpSpPr bwMode="auto">
          <a:xfrm>
            <a:off x="5334000" y="76200"/>
            <a:ext cx="1905000" cy="1905001"/>
            <a:chOff x="3360" y="96"/>
            <a:chExt cx="1200" cy="1200"/>
          </a:xfrm>
        </p:grpSpPr>
        <p:sp>
          <p:nvSpPr>
            <p:cNvPr id="474148" name="AutoShape 25"/>
            <p:cNvSpPr>
              <a:spLocks noChangeArrowheads="1"/>
            </p:cNvSpPr>
            <p:nvPr/>
          </p:nvSpPr>
          <p:spPr bwMode="auto">
            <a:xfrm>
              <a:off x="3360" y="96"/>
              <a:ext cx="1200" cy="1200"/>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smtClean="0">
                <a:solidFill>
                  <a:srgbClr val="FFFFFF"/>
                </a:solidFill>
                <a:latin typeface="Lucida Sans Unicode"/>
                <a:cs typeface="Lucida Sans Unicode"/>
              </a:endParaRPr>
            </a:p>
          </p:txBody>
        </p:sp>
        <p:sp>
          <p:nvSpPr>
            <p:cNvPr id="269338" name="Text Box 26"/>
            <p:cNvSpPr txBox="1">
              <a:spLocks noChangeArrowheads="1"/>
            </p:cNvSpPr>
            <p:nvPr/>
          </p:nvSpPr>
          <p:spPr bwMode="auto">
            <a:xfrm>
              <a:off x="3360" y="96"/>
              <a:ext cx="77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FF8000"/>
                  </a:solidFill>
                  <a:effectLst>
                    <a:outerShdw blurRad="38100" dist="38100" dir="2700000" algn="tl">
                      <a:srgbClr val="000000"/>
                    </a:outerShdw>
                  </a:effectLst>
                  <a:latin typeface="Lucida Sans Unicode"/>
                  <a:cs typeface="Lucida Sans Unicode"/>
                </a:rPr>
                <a:t>Thứ</a:t>
              </a:r>
              <a:r>
                <a:rPr lang="en-US" dirty="0" smtClean="0">
                  <a:solidFill>
                    <a:srgbClr val="FF8000"/>
                  </a:solidFill>
                  <a:effectLst>
                    <a:outerShdw blurRad="38100" dist="38100" dir="2700000" algn="tl">
                      <a:srgbClr val="000000"/>
                    </a:outerShdw>
                  </a:effectLst>
                  <a:latin typeface="Lucida Sans Unicode"/>
                  <a:cs typeface="Lucida Sans Unicode"/>
                </a:rPr>
                <a:t> </a:t>
              </a:r>
              <a:r>
                <a:rPr lang="en-US" dirty="0" err="1" smtClean="0">
                  <a:solidFill>
                    <a:srgbClr val="FF8000"/>
                  </a:solidFill>
                  <a:effectLst>
                    <a:outerShdw blurRad="38100" dist="38100" dir="2700000" algn="tl">
                      <a:srgbClr val="000000"/>
                    </a:outerShdw>
                  </a:effectLst>
                  <a:latin typeface="Lucida Sans Unicode"/>
                  <a:cs typeface="Lucida Sans Unicode"/>
                </a:rPr>
                <a:t>Ba</a:t>
              </a:r>
              <a:endParaRPr lang="en-US" dirty="0" smtClean="0">
                <a:solidFill>
                  <a:srgbClr val="000000"/>
                </a:solidFill>
                <a:effectLst>
                  <a:outerShdw blurRad="38100" dist="38100" dir="2700000" algn="tl">
                    <a:srgbClr val="FFFFFF"/>
                  </a:outerShdw>
                </a:effectLst>
                <a:latin typeface="Lucida Sans Unicode"/>
                <a:cs typeface="Lucida Sans Unicode"/>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FFFFFF"/>
              </a:solidFill>
              <a:latin typeface="Times New Roman"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smtClean="0">
              <a:solidFill>
                <a:srgbClr val="FFFFFF"/>
              </a:solidFill>
              <a:latin typeface="Times New Roman"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smtClean="0">
              <a:solidFill>
                <a:srgbClr val="FFFFFF"/>
              </a:solidFill>
              <a:latin typeface="Times New Roman" charset="0"/>
            </a:endParaRPr>
          </a:p>
        </p:txBody>
      </p:sp>
      <p:grpSp>
        <p:nvGrpSpPr>
          <p:cNvPr id="13" name="Group 1065"/>
          <p:cNvGrpSpPr>
            <a:grpSpLocks/>
          </p:cNvGrpSpPr>
          <p:nvPr/>
        </p:nvGrpSpPr>
        <p:grpSpPr bwMode="auto">
          <a:xfrm>
            <a:off x="457200" y="5526090"/>
            <a:ext cx="3962400" cy="479519"/>
            <a:chOff x="384" y="3264"/>
            <a:chExt cx="2352" cy="426"/>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663300"/>
                  </a:solidFill>
                  <a:effectLst>
                    <a:outerShdw blurRad="38100" dist="38100" dir="2700000" algn="tl">
                      <a:srgbClr val="000000"/>
                    </a:outerShdw>
                  </a:effectLst>
                  <a:latin typeface="Lucida Sans Unicode"/>
                  <a:cs typeface="Lucida Sans Unicode"/>
                </a:rPr>
                <a:t>Thứ</a:t>
              </a:r>
              <a:r>
                <a:rPr lang="en-US" dirty="0" smtClean="0">
                  <a:solidFill>
                    <a:srgbClr val="663300"/>
                  </a:solidFill>
                  <a:effectLst>
                    <a:outerShdw blurRad="38100" dist="38100" dir="2700000" algn="tl">
                      <a:srgbClr val="000000"/>
                    </a:outerShdw>
                  </a:effectLst>
                  <a:latin typeface="Lucida Sans Unicode"/>
                  <a:cs typeface="Lucida Sans Unicode"/>
                </a:rPr>
                <a:t> </a:t>
              </a:r>
              <a:r>
                <a:rPr lang="en-US" dirty="0" err="1" smtClean="0">
                  <a:solidFill>
                    <a:srgbClr val="663300"/>
                  </a:solidFill>
                  <a:effectLst>
                    <a:outerShdw blurRad="38100" dist="38100" dir="2700000" algn="tl">
                      <a:srgbClr val="000000"/>
                    </a:outerShdw>
                  </a:effectLst>
                  <a:latin typeface="Lucida Sans Unicode"/>
                  <a:cs typeface="Lucida Sans Unicode"/>
                </a:rPr>
                <a:t>Bảy</a:t>
              </a:r>
              <a:endParaRPr lang="en-US" dirty="0" smtClean="0">
                <a:solidFill>
                  <a:srgbClr val="663300"/>
                </a:solidFill>
                <a:effectLst>
                  <a:outerShdw blurRad="38100" dist="38100" dir="2700000" algn="tl">
                    <a:srgbClr val="000000"/>
                  </a:outerShdw>
                </a:effectLst>
                <a:latin typeface="Lucida Sans Unicode"/>
                <a:cs typeface="Lucida Sans Unicode"/>
              </a:endParaRPr>
            </a:p>
          </p:txBody>
        </p:sp>
        <p:sp>
          <p:nvSpPr>
            <p:cNvPr id="10" name="AutoShape 11"/>
            <p:cNvSpPr>
              <a:spLocks noChangeArrowheads="1"/>
            </p:cNvSpPr>
            <p:nvPr/>
          </p:nvSpPr>
          <p:spPr bwMode="auto">
            <a:xfrm>
              <a:off x="384" y="3327"/>
              <a:ext cx="2352" cy="363"/>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663300"/>
                </a:solidFill>
                <a:effectLst>
                  <a:outerShdw blurRad="38100" dist="38100" dir="2700000" algn="tl">
                    <a:srgbClr val="000000"/>
                  </a:outerShdw>
                </a:effectLst>
                <a:latin typeface="Lucida Sans Unicode"/>
                <a:ea typeface="ＭＳ Ｐゴシック" charset="-128"/>
                <a:cs typeface="Lucida Sans Unicode"/>
              </a:endParaRPr>
            </a:p>
          </p:txBody>
        </p:sp>
      </p:grpSp>
      <p:grpSp>
        <p:nvGrpSpPr>
          <p:cNvPr id="14" name="Group 1066"/>
          <p:cNvGrpSpPr>
            <a:grpSpLocks/>
          </p:cNvGrpSpPr>
          <p:nvPr/>
        </p:nvGrpSpPr>
        <p:grpSpPr bwMode="auto">
          <a:xfrm>
            <a:off x="457200" y="4954124"/>
            <a:ext cx="3962400" cy="477715"/>
            <a:chOff x="288" y="2977"/>
            <a:chExt cx="2352" cy="426"/>
          </a:xfrm>
        </p:grpSpPr>
        <p:sp>
          <p:nvSpPr>
            <p:cNvPr id="38" name="Text Box 12"/>
            <p:cNvSpPr txBox="1">
              <a:spLocks noChangeArrowheads="1"/>
            </p:cNvSpPr>
            <p:nvPr/>
          </p:nvSpPr>
          <p:spPr bwMode="auto">
            <a:xfrm>
              <a:off x="288" y="2977"/>
              <a:ext cx="1051" cy="412"/>
            </a:xfrm>
            <a:prstGeom prst="rect">
              <a:avLst/>
            </a:prstGeom>
            <a:noFill/>
            <a:ln w="9525">
              <a:solidFill>
                <a:schemeClr val="tx1"/>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smtClean="0">
                  <a:solidFill>
                    <a:srgbClr val="000000"/>
                  </a:solidFill>
                  <a:latin typeface="Lucida Sans Unicode"/>
                  <a:cs typeface="Lucida Sans Unicode"/>
                </a:rPr>
                <a:t>Thứ</a:t>
              </a:r>
              <a:r>
                <a:rPr lang="en-US" b="1" dirty="0" smtClean="0">
                  <a:solidFill>
                    <a:srgbClr val="000000"/>
                  </a:solidFill>
                  <a:latin typeface="Lucida Sans Unicode"/>
                  <a:cs typeface="Lucida Sans Unicode"/>
                </a:rPr>
                <a:t> </a:t>
              </a:r>
              <a:r>
                <a:rPr lang="en-US" b="1" dirty="0" err="1" smtClean="0">
                  <a:solidFill>
                    <a:srgbClr val="000000"/>
                  </a:solidFill>
                  <a:latin typeface="Lucida Sans Unicode"/>
                  <a:cs typeface="Lucida Sans Unicode"/>
                </a:rPr>
                <a:t>Sáu</a:t>
              </a:r>
              <a:endParaRPr lang="en-US" b="1" dirty="0" smtClean="0">
                <a:solidFill>
                  <a:srgbClr val="000079"/>
                </a:solidFill>
                <a:latin typeface="Lucida Sans Unicode"/>
                <a:cs typeface="Lucida Sans Unicode"/>
              </a:endParaRPr>
            </a:p>
          </p:txBody>
        </p:sp>
        <p:sp>
          <p:nvSpPr>
            <p:cNvPr id="474145" name="AutoShape 11"/>
            <p:cNvSpPr>
              <a:spLocks noChangeArrowheads="1"/>
            </p:cNvSpPr>
            <p:nvPr/>
          </p:nvSpPr>
          <p:spPr bwMode="auto">
            <a:xfrm>
              <a:off x="288" y="3039"/>
              <a:ext cx="2352" cy="364"/>
            </a:xfrm>
            <a:prstGeom prst="roundRect">
              <a:avLst>
                <a:gd name="adj" fmla="val 16667"/>
              </a:avLst>
            </a:prstGeom>
            <a:noFill/>
            <a:ln w="76200">
              <a:solidFill>
                <a:schemeClr val="tx1"/>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smtClean="0">
                <a:solidFill>
                  <a:srgbClr val="008000"/>
                </a:solidFill>
                <a:latin typeface="Lucida Sans Unicode"/>
                <a:cs typeface="Lucida Sans Unicode"/>
              </a:endParaRPr>
            </a:p>
          </p:txBody>
        </p:sp>
      </p:grpSp>
      <p:grpSp>
        <p:nvGrpSpPr>
          <p:cNvPr id="15" name="Group 1074"/>
          <p:cNvGrpSpPr>
            <a:grpSpLocks/>
          </p:cNvGrpSpPr>
          <p:nvPr/>
        </p:nvGrpSpPr>
        <p:grpSpPr bwMode="auto">
          <a:xfrm>
            <a:off x="7162800" y="5253043"/>
            <a:ext cx="1676400" cy="461963"/>
            <a:chOff x="4512" y="3271"/>
            <a:chExt cx="1056" cy="291"/>
          </a:xfrm>
        </p:grpSpPr>
        <p:sp>
          <p:nvSpPr>
            <p:cNvPr id="269323" name="AutoShape 11"/>
            <p:cNvSpPr>
              <a:spLocks noChangeArrowheads="1"/>
            </p:cNvSpPr>
            <p:nvPr/>
          </p:nvSpPr>
          <p:spPr bwMode="auto">
            <a:xfrm>
              <a:off x="4512" y="3284"/>
              <a:ext cx="1056" cy="257"/>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a:defRPr/>
              </a:pPr>
              <a:endParaRPr lang="en-US">
                <a:solidFill>
                  <a:srgbClr val="0099CC"/>
                </a:solidFill>
                <a:effectLst>
                  <a:outerShdw blurRad="38100" dist="38100" dir="2700000" algn="tl">
                    <a:srgbClr val="000000"/>
                  </a:outerShdw>
                </a:effectLst>
                <a:latin typeface="Lucida Sans Unicode"/>
                <a:ea typeface="ＭＳ Ｐゴシック" charset="-128"/>
                <a:cs typeface="Lucida Sans Unicode"/>
              </a:endParaRPr>
            </a:p>
          </p:txBody>
        </p:sp>
        <p:sp>
          <p:nvSpPr>
            <p:cNvPr id="269324" name="Text Box 12"/>
            <p:cNvSpPr txBox="1">
              <a:spLocks noChangeArrowheads="1"/>
            </p:cNvSpPr>
            <p:nvPr/>
          </p:nvSpPr>
          <p:spPr bwMode="auto">
            <a:xfrm>
              <a:off x="4560" y="3271"/>
              <a:ext cx="87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0099CC"/>
                  </a:solidFill>
                  <a:effectLst>
                    <a:outerShdw blurRad="38100" dist="38100" dir="2700000" algn="tl">
                      <a:srgbClr val="000000"/>
                    </a:outerShdw>
                  </a:effectLst>
                  <a:latin typeface="Lucida Sans Unicode"/>
                  <a:cs typeface="Lucida Sans Unicode"/>
                </a:rPr>
                <a:t>Thứ</a:t>
              </a:r>
              <a:r>
                <a:rPr lang="en-US" dirty="0" smtClean="0">
                  <a:solidFill>
                    <a:srgbClr val="0099CC"/>
                  </a:solidFill>
                  <a:effectLst>
                    <a:outerShdw blurRad="38100" dist="38100" dir="2700000" algn="tl">
                      <a:srgbClr val="000000"/>
                    </a:outerShdw>
                  </a:effectLst>
                  <a:latin typeface="Lucida Sans Unicode"/>
                  <a:cs typeface="Lucida Sans Unicode"/>
                </a:rPr>
                <a:t> </a:t>
              </a:r>
              <a:r>
                <a:rPr lang="en-US" dirty="0" err="1" smtClean="0">
                  <a:solidFill>
                    <a:srgbClr val="0099CC"/>
                  </a:solidFill>
                  <a:effectLst>
                    <a:outerShdw blurRad="38100" dist="38100" dir="2700000" algn="tl">
                      <a:srgbClr val="000000"/>
                    </a:outerShdw>
                  </a:effectLst>
                  <a:latin typeface="Lucida Sans Unicode"/>
                  <a:cs typeface="Lucida Sans Unicode"/>
                </a:rPr>
                <a:t>Bảy</a:t>
              </a:r>
              <a:endParaRPr lang="en-US" dirty="0" smtClean="0">
                <a:solidFill>
                  <a:srgbClr val="0099CC"/>
                </a:solidFill>
                <a:effectLst>
                  <a:outerShdw blurRad="38100" dist="38100" dir="2700000" algn="tl">
                    <a:srgbClr val="000000"/>
                  </a:outerShdw>
                </a:effectLst>
                <a:latin typeface="Lucida Sans Unicode"/>
                <a:cs typeface="Lucida Sans Unicode"/>
              </a:endParaRPr>
            </a:p>
          </p:txBody>
        </p:sp>
      </p:gr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smtClean="0">
              <a:solidFill>
                <a:srgbClr val="FFFFFF"/>
              </a:solidFill>
              <a:latin typeface="Times New Roman"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smtClean="0">
              <a:solidFill>
                <a:srgbClr val="FFFFFF"/>
              </a:solidFill>
              <a:latin typeface="Times New Roman"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smtClean="0">
              <a:solidFill>
                <a:srgbClr val="FFFFFF"/>
              </a:solidFill>
              <a:latin typeface="Times New Roman"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smtClean="0">
              <a:solidFill>
                <a:srgbClr val="FFFFFF"/>
              </a:solidFill>
              <a:latin typeface="Times New Roman" charset="0"/>
            </a:endParaRPr>
          </a:p>
        </p:txBody>
      </p:sp>
      <p:grpSp>
        <p:nvGrpSpPr>
          <p:cNvPr id="16" name="Group 1075"/>
          <p:cNvGrpSpPr>
            <a:grpSpLocks/>
          </p:cNvGrpSpPr>
          <p:nvPr/>
        </p:nvGrpSpPr>
        <p:grpSpPr bwMode="auto">
          <a:xfrm>
            <a:off x="7421563" y="76200"/>
            <a:ext cx="1722437" cy="1372053"/>
            <a:chOff x="4776" y="196"/>
            <a:chExt cx="1085" cy="433"/>
          </a:xfrm>
        </p:grpSpPr>
        <p:sp>
          <p:nvSpPr>
            <p:cNvPr id="474140" name="AutoShape 11"/>
            <p:cNvSpPr>
              <a:spLocks noChangeArrowheads="1"/>
            </p:cNvSpPr>
            <p:nvPr/>
          </p:nvSpPr>
          <p:spPr bwMode="auto">
            <a:xfrm>
              <a:off x="4807" y="196"/>
              <a:ext cx="1054" cy="433"/>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smtClean="0">
                <a:solidFill>
                  <a:srgbClr val="6D6D6D"/>
                </a:solidFill>
                <a:latin typeface="Lucida Sans Unicode"/>
                <a:cs typeface="Lucida Sans Unicode"/>
              </a:endParaRPr>
            </a:p>
          </p:txBody>
        </p:sp>
        <p:sp>
          <p:nvSpPr>
            <p:cNvPr id="36" name="Text Box 12"/>
            <p:cNvSpPr txBox="1">
              <a:spLocks noChangeArrowheads="1"/>
            </p:cNvSpPr>
            <p:nvPr/>
          </p:nvSpPr>
          <p:spPr bwMode="auto">
            <a:xfrm>
              <a:off x="4776" y="220"/>
              <a:ext cx="1085" cy="146"/>
            </a:xfrm>
            <a:prstGeom prst="rect">
              <a:avLst/>
            </a:prstGeom>
            <a:noFill/>
            <a:ln w="9525">
              <a:noFill/>
              <a:miter lim="800000"/>
              <a:headEnd/>
              <a:tailEnd/>
            </a:ln>
            <a:effectLst>
              <a:outerShdw dist="35921"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dirty="0" err="1" smtClean="0">
                  <a:solidFill>
                    <a:srgbClr val="6D6D6D"/>
                  </a:solidFill>
                  <a:effectLst>
                    <a:outerShdw blurRad="38100" dist="38100" dir="2700000" algn="tl">
                      <a:srgbClr val="000000"/>
                    </a:outerShdw>
                  </a:effectLst>
                  <a:latin typeface="Lucida Sans Unicode"/>
                  <a:cs typeface="Lucida Sans Unicode"/>
                </a:rPr>
                <a:t>Thứ</a:t>
              </a:r>
              <a:r>
                <a:rPr lang="en-US" dirty="0" smtClean="0">
                  <a:solidFill>
                    <a:srgbClr val="6D6D6D"/>
                  </a:solidFill>
                  <a:effectLst>
                    <a:outerShdw blurRad="38100" dist="38100" dir="2700000" algn="tl">
                      <a:srgbClr val="000000"/>
                    </a:outerShdw>
                  </a:effectLst>
                  <a:latin typeface="Lucida Sans Unicode"/>
                  <a:cs typeface="Lucida Sans Unicode"/>
                </a:rPr>
                <a:t> </a:t>
              </a:r>
              <a:r>
                <a:rPr lang="en-US" dirty="0" err="1" smtClean="0">
                  <a:solidFill>
                    <a:srgbClr val="6D6D6D"/>
                  </a:solidFill>
                  <a:effectLst>
                    <a:outerShdw blurRad="38100" dist="38100" dir="2700000" algn="tl">
                      <a:srgbClr val="000000"/>
                    </a:outerShdw>
                  </a:effectLst>
                  <a:latin typeface="Lucida Sans Unicode"/>
                  <a:cs typeface="Lucida Sans Unicode"/>
                </a:rPr>
                <a:t>Tư</a:t>
              </a:r>
              <a:endParaRPr lang="en-US" dirty="0" smtClean="0">
                <a:solidFill>
                  <a:srgbClr val="6D6D6D"/>
                </a:solidFill>
                <a:effectLst>
                  <a:outerShdw blurRad="38100" dist="38100" dir="2700000" algn="tl">
                    <a:srgbClr val="000000"/>
                  </a:outerShdw>
                </a:effectLst>
                <a:latin typeface="Lucida Sans Unicode"/>
                <a:cs typeface="Lucida Sans Unicode"/>
              </a:endParaRPr>
            </a:p>
          </p:txBody>
        </p:sp>
      </p:grpSp>
      <p:sp>
        <p:nvSpPr>
          <p:cNvPr id="474139"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smtClean="0">
                <a:solidFill>
                  <a:srgbClr val="FFFFFF"/>
                </a:solidFill>
                <a:latin typeface="Arial" charset="0"/>
                <a:cs typeface="Arial" charset="0"/>
              </a:rPr>
              <a:t>64</a:t>
            </a:r>
            <a:endParaRPr lang="en-US" sz="2000" dirty="0" smtClean="0">
              <a:solidFill>
                <a:srgbClr val="FFFFFF"/>
              </a:solidFill>
              <a:latin typeface="Arial" charset="0"/>
              <a:cs typeface="Arial" charset="0"/>
            </a:endParaRPr>
          </a:p>
        </p:txBody>
      </p:sp>
    </p:spTree>
    <p:extLst>
      <p:ext uri="{BB962C8B-B14F-4D97-AF65-F5344CB8AC3E}">
        <p14:creationId xmlns:p14="http://schemas.microsoft.com/office/powerpoint/2010/main" val="662919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3"/>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1" descr="00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0825" y="3716338"/>
            <a:ext cx="3249613" cy="461962"/>
          </a:xfrm>
          <a:prstGeom prst="rect">
            <a:avLst/>
          </a:prstGeom>
          <a:solidFill>
            <a:schemeClr val="tx1"/>
          </a:solidFill>
        </p:spPr>
        <p:txBody>
          <a:bodyPr wrap="none">
            <a:spAutoFit/>
          </a:bodyPr>
          <a:lstStyle/>
          <a:p>
            <a:pPr eaLnBrk="0" fontAlgn="base" hangingPunct="0">
              <a:spcBef>
                <a:spcPct val="0"/>
              </a:spcBef>
              <a:spcAft>
                <a:spcPct val="0"/>
              </a:spcAft>
              <a:defRPr/>
            </a:pPr>
            <a:r>
              <a:rPr lang="en-US" sz="2400" b="1" dirty="0">
                <a:solidFill>
                  <a:srgbClr val="2D5CE7">
                    <a:lumMod val="50000"/>
                  </a:srgbClr>
                </a:solidFill>
                <a:latin typeface="Arial" charset="0"/>
                <a:ea typeface="ＭＳ Ｐゴシック" charset="0"/>
                <a:cs typeface="ＭＳ Ｐゴシック" charset="0"/>
              </a:rPr>
              <a:t>THE EASTER STORY</a:t>
            </a:r>
          </a:p>
        </p:txBody>
      </p:sp>
      <p:sp>
        <p:nvSpPr>
          <p:cNvPr id="4" name="TextBox 3"/>
          <p:cNvSpPr txBox="1"/>
          <p:nvPr/>
        </p:nvSpPr>
        <p:spPr>
          <a:xfrm>
            <a:off x="250825" y="4221163"/>
            <a:ext cx="6121400" cy="1570037"/>
          </a:xfrm>
          <a:prstGeom prst="rect">
            <a:avLst/>
          </a:prstGeom>
          <a:solidFill>
            <a:schemeClr val="tx1"/>
          </a:solidFill>
        </p:spPr>
        <p:txBody>
          <a:bodyPr>
            <a:spAutoFit/>
          </a:bodyPr>
          <a:lstStyle/>
          <a:p>
            <a:pPr eaLnBrk="0" fontAlgn="base" hangingPunct="0">
              <a:spcBef>
                <a:spcPct val="0"/>
              </a:spcBef>
              <a:spcAft>
                <a:spcPct val="0"/>
              </a:spcAft>
              <a:defRPr/>
            </a:pPr>
            <a:r>
              <a:rPr lang="en-US" sz="4800" b="1" dirty="0">
                <a:solidFill>
                  <a:srgbClr val="6BCBF4"/>
                </a:solidFill>
                <a:effectLst>
                  <a:outerShdw blurRad="50800" dist="38100" dir="2700000" algn="tl" rotWithShape="0">
                    <a:srgbClr val="000000"/>
                  </a:outerShdw>
                </a:effectLst>
                <a:latin typeface="Arial" charset="0"/>
                <a:ea typeface="ＭＳ Ｐゴシック" charset="0"/>
                <a:cs typeface="ＭＳ Ｐゴシック" charset="0"/>
              </a:rPr>
              <a:t>JESUS APPEARS TO THE DISCIPLES</a:t>
            </a:r>
          </a:p>
        </p:txBody>
      </p:sp>
      <p:sp>
        <p:nvSpPr>
          <p:cNvPr id="5" name="TextBox 4"/>
          <p:cNvSpPr txBox="1"/>
          <p:nvPr/>
        </p:nvSpPr>
        <p:spPr>
          <a:xfrm>
            <a:off x="6456363" y="4724400"/>
            <a:ext cx="2579687" cy="954088"/>
          </a:xfrm>
          <a:prstGeom prst="rect">
            <a:avLst/>
          </a:prstGeom>
          <a:solidFill>
            <a:schemeClr val="tx1"/>
          </a:solidFill>
        </p:spPr>
        <p:txBody>
          <a:bodyPr wrap="none">
            <a:spAutoFit/>
          </a:bodyPr>
          <a:lstStyle/>
          <a:p>
            <a:pPr eaLnBrk="0" fontAlgn="base" hangingPunct="0">
              <a:spcBef>
                <a:spcPct val="0"/>
              </a:spcBef>
              <a:spcAft>
                <a:spcPct val="0"/>
              </a:spcAft>
              <a:defRPr/>
            </a:pPr>
            <a:r>
              <a:rPr lang="en-US" sz="2800" b="1" dirty="0">
                <a:solidFill>
                  <a:srgbClr val="2D5CE7">
                    <a:lumMod val="50000"/>
                  </a:srgbClr>
                </a:solidFill>
                <a:latin typeface="Arial" charset="0"/>
                <a:ea typeface="ＭＳ Ｐゴシック" charset="0"/>
                <a:cs typeface="ＭＳ Ｐゴシック" charset="0"/>
              </a:rPr>
              <a:t>Luke 24:36-49</a:t>
            </a:r>
          </a:p>
          <a:p>
            <a:pPr eaLnBrk="0" fontAlgn="base" hangingPunct="0">
              <a:spcBef>
                <a:spcPct val="0"/>
              </a:spcBef>
              <a:spcAft>
                <a:spcPct val="0"/>
              </a:spcAft>
              <a:defRPr/>
            </a:pPr>
            <a:r>
              <a:rPr lang="en-US" sz="2800" b="1" dirty="0">
                <a:solidFill>
                  <a:srgbClr val="2D5CE7">
                    <a:lumMod val="50000"/>
                  </a:srgbClr>
                </a:solidFill>
                <a:latin typeface="Arial" charset="0"/>
                <a:ea typeface="ＭＳ Ｐゴシック" charset="0"/>
                <a:cs typeface="ＭＳ Ｐゴシック" charset="0"/>
              </a:rPr>
              <a:t>John 20:19-23</a:t>
            </a:r>
          </a:p>
        </p:txBody>
      </p:sp>
    </p:spTree>
    <p:extLst>
      <p:ext uri="{BB962C8B-B14F-4D97-AF65-F5344CB8AC3E}">
        <p14:creationId xmlns:p14="http://schemas.microsoft.com/office/powerpoint/2010/main" val="245265252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descr="0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1352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1" descr="02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93124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descr="03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19048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04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44696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descr="05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58171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1" descr="06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5986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1" descr="07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53799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1" descr="08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363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0" y="274638"/>
            <a:ext cx="8229600" cy="1143000"/>
          </a:xfrm>
        </p:spPr>
        <p:txBody>
          <a:bodyPr/>
          <a:lstStyle/>
          <a:p>
            <a:pPr eaLnBrk="1" hangingPunct="1"/>
            <a:r>
              <a:rPr lang="en-US" smtClean="0"/>
              <a:t>Give Thanks 4/4</a:t>
            </a:r>
          </a:p>
        </p:txBody>
      </p:sp>
      <p:pic>
        <p:nvPicPr>
          <p:cNvPr id="80899" name="Picture 3" descr="mtn2"/>
          <p:cNvPicPr>
            <a:picLocks noChangeAspect="1" noChangeArrowheads="1"/>
          </p:cNvPicPr>
          <p:nvPr/>
        </p:nvPicPr>
        <p:blipFill>
          <a:blip r:embed="rId4" cstate="print">
            <a:lum bright="-12000"/>
          </a:blip>
          <a:srcRect/>
          <a:stretch>
            <a:fillRect/>
          </a:stretch>
        </p:blipFill>
        <p:spPr bwMode="auto">
          <a:xfrm>
            <a:off x="0" y="0"/>
            <a:ext cx="9144000" cy="6858000"/>
          </a:xfrm>
          <a:prstGeom prst="rect">
            <a:avLst/>
          </a:prstGeom>
          <a:noFill/>
          <a:ln w="9525">
            <a:noFill/>
            <a:miter lim="800000"/>
            <a:headEnd/>
            <a:tailEnd/>
          </a:ln>
        </p:spPr>
      </p:pic>
      <p:sp>
        <p:nvSpPr>
          <p:cNvPr id="10244" name="Text Box 4"/>
          <p:cNvSpPr txBox="1">
            <a:spLocks noChangeArrowheads="1"/>
          </p:cNvSpPr>
          <p:nvPr/>
        </p:nvSpPr>
        <p:spPr bwMode="auto">
          <a:xfrm>
            <a:off x="762000" y="381000"/>
            <a:ext cx="7607300" cy="43592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4000" b="1">
                <a:solidFill>
                  <a:srgbClr val="FFFFFF"/>
                </a:solidFill>
                <a:ea typeface="ＭＳ Ｐゴシック" pitchFamily="34" charset="-128"/>
              </a:rPr>
              <a:t>And now let the weak say,</a:t>
            </a:r>
          </a:p>
          <a:p>
            <a:pPr algn="ctr">
              <a:defRPr/>
            </a:pP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I am strong,</a:t>
            </a: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 let the poor say,</a:t>
            </a:r>
          </a:p>
          <a:p>
            <a:pPr algn="ctr">
              <a:defRPr/>
            </a:pP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I am rich</a:t>
            </a:r>
            <a:r>
              <a:rPr lang="en-US" altLang="en-US" sz="4000" b="1">
                <a:solidFill>
                  <a:srgbClr val="FFFFFF"/>
                </a:solidFill>
                <a:ea typeface="ＭＳ Ｐゴシック" pitchFamily="34" charset="-128"/>
              </a:rPr>
              <a:t>”</a:t>
            </a:r>
            <a:r>
              <a:rPr lang="en-US" sz="4000" b="1">
                <a:solidFill>
                  <a:srgbClr val="FFFFFF"/>
                </a:solidFill>
                <a:ea typeface="ＭＳ Ｐゴシック" pitchFamily="34" charset="-128"/>
              </a:rPr>
              <a:t> because of what</a:t>
            </a:r>
          </a:p>
          <a:p>
            <a:pPr algn="ctr">
              <a:defRPr/>
            </a:pPr>
            <a:r>
              <a:rPr lang="en-US" sz="4000" b="1">
                <a:solidFill>
                  <a:srgbClr val="FFFFFF"/>
                </a:solidFill>
                <a:ea typeface="ＭＳ Ｐゴシック" pitchFamily="34" charset="-128"/>
              </a:rPr>
              <a:t>the Lord has done for us.</a:t>
            </a:r>
          </a:p>
          <a:p>
            <a:pPr algn="ctr">
              <a:defRPr/>
            </a:pPr>
            <a:r>
              <a:rPr lang="en-US" sz="4000" b="1">
                <a:solidFill>
                  <a:srgbClr val="FFFFFF"/>
                </a:solidFill>
                <a:ea typeface="ＭＳ Ｐゴシック" pitchFamily="34" charset="-128"/>
              </a:rPr>
              <a:t>(repeat)</a:t>
            </a:r>
          </a:p>
          <a:p>
            <a:pPr algn="ctr">
              <a:defRPr/>
            </a:pPr>
            <a:endParaRPr lang="en-US" sz="4000" b="1">
              <a:solidFill>
                <a:srgbClr val="FFFFFF"/>
              </a:solidFill>
              <a:ea typeface="ＭＳ Ｐゴシック" pitchFamily="34" charset="-128"/>
            </a:endParaRPr>
          </a:p>
          <a:p>
            <a:pPr algn="ctr">
              <a:defRPr/>
            </a:pPr>
            <a:r>
              <a:rPr lang="en-US" sz="4000" b="1">
                <a:solidFill>
                  <a:srgbClr val="FFFFFF"/>
                </a:solidFill>
                <a:ea typeface="ＭＳ Ｐゴシック" pitchFamily="34" charset="-128"/>
              </a:rPr>
              <a:t>Give thanks.  Give thanks.</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strips dir="ld"/>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1" descr="09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15313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1" descr="10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64156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1" descr="1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62940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extLst>
      <p:ext uri="{BB962C8B-B14F-4D97-AF65-F5344CB8AC3E}">
        <p14:creationId xmlns:p14="http://schemas.microsoft.com/office/powerpoint/2010/main" val="3439274407"/>
      </p:ext>
    </p:extLst>
  </p:cSld>
  <p:clrMapOvr>
    <a:masterClrMapping/>
  </p:clrMapOvr>
  <p:timing>
    <p:tnLst>
      <p:par>
        <p:cTn xmlns:p14="http://schemas.microsoft.com/office/powerpoint/2010/main" id="1" dur="indefinite" restart="never" nodeType="tmRoot"/>
      </p:par>
    </p:tnLst>
  </p:timing>
</p:sld>
</file>

<file path=ppt/theme/_rels/theme1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0.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1.xml><?xml version="1.0" encoding="utf-8"?>
<a:themeOverride xmlns:a="http://schemas.openxmlformats.org/drawingml/2006/main">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themeOverride>
</file>

<file path=ppt/theme/themeOverride12.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3.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4.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5.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6.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7.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8.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24.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25.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26.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3.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4.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5.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6.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7.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8.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89</TotalTime>
  <Words>2220</Words>
  <Application>Microsoft Macintosh PowerPoint</Application>
  <PresentationFormat>On-screen Show (4:3)</PresentationFormat>
  <Paragraphs>594</Paragraphs>
  <Slides>93</Slides>
  <Notes>42</Notes>
  <HiddenSlides>0</HiddenSlides>
  <MMClips>0</MMClips>
  <ScaleCrop>false</ScaleCrop>
  <HeadingPairs>
    <vt:vector size="4" baseType="variant">
      <vt:variant>
        <vt:lpstr>Theme</vt:lpstr>
      </vt:variant>
      <vt:variant>
        <vt:i4>18</vt:i4>
      </vt:variant>
      <vt:variant>
        <vt:lpstr>Slide Titles</vt:lpstr>
      </vt:variant>
      <vt:variant>
        <vt:i4>93</vt:i4>
      </vt:variant>
    </vt:vector>
  </HeadingPairs>
  <TitlesOfParts>
    <vt:vector size="111" baseType="lpstr">
      <vt:lpstr>Ribbons</vt:lpstr>
      <vt:lpstr>Custom Design</vt:lpstr>
      <vt:lpstr>Default Design</vt:lpstr>
      <vt:lpstr>1_Ribbons</vt:lpstr>
      <vt:lpstr>Capsules</vt:lpstr>
      <vt:lpstr>1_Default Design</vt:lpstr>
      <vt:lpstr>4_Default Design</vt:lpstr>
      <vt:lpstr>2_Ribbons</vt:lpstr>
      <vt:lpstr>2_Default Design</vt:lpstr>
      <vt:lpstr>Soaring</vt:lpstr>
      <vt:lpstr>3_Ribbons</vt:lpstr>
      <vt:lpstr>2_Blank Presentation</vt:lpstr>
      <vt:lpstr>3_Default Design</vt:lpstr>
      <vt:lpstr>Office Theme</vt:lpstr>
      <vt:lpstr>6_Default Design</vt:lpstr>
      <vt:lpstr>Concourse</vt:lpstr>
      <vt:lpstr>5_Blank Presentation</vt:lpstr>
      <vt:lpstr>1_Office Theme</vt:lpstr>
      <vt:lpstr>PowerPoint Presentation</vt:lpstr>
      <vt:lpstr>Luke Title Slide</vt:lpstr>
      <vt:lpstr>Người Hy lạp  lý tưởng hóa  “Người Hoàn hảo"</vt:lpstr>
      <vt:lpstr>Men aren't perfect either</vt:lpstr>
      <vt:lpstr>Con người hoàn hảo là Jesus!</vt:lpstr>
      <vt:lpstr>Give Thanks 1/4</vt:lpstr>
      <vt:lpstr>Give Thanks 2/4</vt:lpstr>
      <vt:lpstr>Give Thanks 3/4</vt:lpstr>
      <vt:lpstr>Give Thanks 4/4</vt:lpstr>
      <vt:lpstr>Chia sẻ nan đề…</vt:lpstr>
      <vt:lpstr>Mathiơ:  Phúc Âm của  Thuyết giảng</vt:lpstr>
      <vt:lpstr>Lịch sử là. . . </vt:lpstr>
      <vt:lpstr>Chủ đề Sứ Điệp cho các sách Tân Ước</vt:lpstr>
      <vt:lpstr>Tổng Quan Tân Ước </vt:lpstr>
      <vt:lpstr>Biểu đồ sách Luca</vt:lpstr>
      <vt:lpstr>Luca Đề cập đến Vương Quốc theo thời điểm</vt:lpstr>
      <vt:lpstr>Chữ &amp; Câu Chìa khóa</vt:lpstr>
      <vt:lpstr>Tóm tắt  &amp; Áp dụng</vt:lpstr>
      <vt:lpstr>Danh xưng</vt:lpstr>
      <vt:lpstr>Luca là ai?</vt:lpstr>
      <vt:lpstr>Phản ứng trước Tin Vui Mừng</vt:lpstr>
      <vt:lpstr>Thời gian chức vụ của Chúa Jesus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Người Samari nhơn lành  (Luca 10)</vt:lpstr>
      <vt:lpstr>Augustine's Allegorical Interpretation of the Good Samaritan Parable (Luke 15)</vt:lpstr>
      <vt:lpstr>God’s 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Xức dầu cho Chúa Jesus </vt:lpstr>
      <vt:lpstr>Hai lần xức dầu Chúa Jesus</vt:lpstr>
      <vt:lpstr>Acts 1</vt:lpstr>
      <vt:lpstr>Có phải Mari Mađơlen  là người nữ có chai dầu cam tùng hương?</vt:lpstr>
      <vt:lpstr>So Sánh 4 Sách Phúc Âm </vt:lpstr>
      <vt:lpstr>So Sánh 4 sách Phúc Âm </vt:lpstr>
      <vt:lpstr>So Sánh 4 sách Phúc Âm </vt:lpstr>
      <vt:lpstr>Tuần lễ Thương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Rick Griffith</cp:lastModifiedBy>
  <cp:revision>18</cp:revision>
  <dcterms:created xsi:type="dcterms:W3CDTF">2013-07-28T04:50:07Z</dcterms:created>
  <dcterms:modified xsi:type="dcterms:W3CDTF">2014-01-31T21:07:27Z</dcterms:modified>
</cp:coreProperties>
</file>