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736" r:id="rId2"/>
    <p:sldMasterId id="2147483750" r:id="rId3"/>
    <p:sldMasterId id="2147483763" r:id="rId4"/>
    <p:sldMasterId id="2147483765" r:id="rId5"/>
    <p:sldMasterId id="2147483781" r:id="rId6"/>
  </p:sldMasterIdLst>
  <p:notesMasterIdLst>
    <p:notesMasterId r:id="rId28"/>
  </p:notesMasterIdLst>
  <p:handoutMasterIdLst>
    <p:handoutMasterId r:id="rId29"/>
  </p:handoutMasterIdLst>
  <p:sldIdLst>
    <p:sldId id="284" r:id="rId7"/>
    <p:sldId id="285" r:id="rId8"/>
    <p:sldId id="259" r:id="rId9"/>
    <p:sldId id="260" r:id="rId10"/>
    <p:sldId id="261" r:id="rId11"/>
    <p:sldId id="262" r:id="rId12"/>
    <p:sldId id="263" r:id="rId13"/>
    <p:sldId id="264" r:id="rId14"/>
    <p:sldId id="265" r:id="rId15"/>
    <p:sldId id="266" r:id="rId16"/>
    <p:sldId id="281" r:id="rId17"/>
    <p:sldId id="282" r:id="rId18"/>
    <p:sldId id="283" r:id="rId19"/>
    <p:sldId id="286" r:id="rId20"/>
    <p:sldId id="271" r:id="rId21"/>
    <p:sldId id="272" r:id="rId22"/>
    <p:sldId id="273" r:id="rId23"/>
    <p:sldId id="274" r:id="rId24"/>
    <p:sldId id="279" r:id="rId25"/>
    <p:sldId id="280" r:id="rId26"/>
    <p:sldId id="276"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A12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112" y="-608"/>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MS PGothic" charset="0"/>
              </a:defRPr>
            </a:lvl1pPr>
          </a:lstStyle>
          <a:p>
            <a:pPr>
              <a:defRPr/>
            </a:pPr>
            <a:fld id="{849AD6E1-6060-E846-B52C-E30EF0D12BD0}" type="datetime1">
              <a:rPr lang="en-US"/>
              <a:pPr>
                <a:defRPr/>
              </a:pPr>
              <a:t>23/7/15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MS PGothic" charset="0"/>
              </a:defRPr>
            </a:lvl1pPr>
          </a:lstStyle>
          <a:p>
            <a:pPr>
              <a:defRPr/>
            </a:pPr>
            <a:fld id="{63DF97D8-48FA-094B-B704-1B33C1D89D21}" type="slidenum">
              <a:rPr lang="en-US"/>
              <a:pPr>
                <a:defRPr/>
              </a:pPr>
              <a:t>‹#›</a:t>
            </a:fld>
            <a:endParaRPr lang="en-US"/>
          </a:p>
        </p:txBody>
      </p:sp>
    </p:spTree>
    <p:extLst>
      <p:ext uri="{BB962C8B-B14F-4D97-AF65-F5344CB8AC3E}">
        <p14:creationId xmlns:p14="http://schemas.microsoft.com/office/powerpoint/2010/main" val="188335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MS PGothic" charset="0"/>
              </a:defRPr>
            </a:lvl1pPr>
          </a:lstStyle>
          <a:p>
            <a:pPr>
              <a:defRPr/>
            </a:pPr>
            <a:fld id="{144558C4-1F14-664D-80C1-4A50F4C9A233}" type="datetime1">
              <a:rPr lang="en-US"/>
              <a:pPr>
                <a:defRPr/>
              </a:pPr>
              <a:t>23/7/15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MS PGothic" charset="0"/>
              </a:defRPr>
            </a:lvl1pPr>
          </a:lstStyle>
          <a:p>
            <a:pPr>
              <a:defRPr/>
            </a:pPr>
            <a:fld id="{D7C4E23A-3773-1542-B7AC-5309A6C5FEF8}" type="slidenum">
              <a:rPr lang="en-US"/>
              <a:pPr>
                <a:defRPr/>
              </a:pPr>
              <a:t>‹#›</a:t>
            </a:fld>
            <a:endParaRPr lang="en-US"/>
          </a:p>
        </p:txBody>
      </p:sp>
    </p:spTree>
    <p:extLst>
      <p:ext uri="{BB962C8B-B14F-4D97-AF65-F5344CB8AC3E}">
        <p14:creationId xmlns:p14="http://schemas.microsoft.com/office/powerpoint/2010/main" val="11352302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F2F7483-D7A3-F34C-B370-7C6E3A74689D}" type="slidenum">
              <a:rPr lang="en-US" sz="1200">
                <a:solidFill>
                  <a:srgbClr val="000000"/>
                </a:solidFill>
                <a:latin typeface="Comic Sans MS" charset="0"/>
              </a:rPr>
              <a:pPr eaLnBrk="1" hangingPunct="1"/>
              <a:t>2</a:t>
            </a:fld>
            <a:endParaRPr lang="en-US" sz="1200">
              <a:solidFill>
                <a:srgbClr val="000000"/>
              </a:solidFill>
              <a:latin typeface="Comic Sans MS" charset="0"/>
            </a:endParaRPr>
          </a:p>
        </p:txBody>
      </p:sp>
      <p:sp>
        <p:nvSpPr>
          <p:cNvPr id="64514" name="Rectangle 2"/>
          <p:cNvSpPr>
            <a:spLocks noGrp="1" noRot="1" noChangeAspect="1" noChangeArrowheads="1"/>
          </p:cNvSpPr>
          <p:nvPr>
            <p:ph type="sldImg"/>
          </p:nvPr>
        </p:nvSpPr>
        <p:spPr bwMode="auto">
          <a:xfrm>
            <a:off x="1150938" y="692150"/>
            <a:ext cx="4556125" cy="34163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Times New Roman" charset="0"/>
              </a:rPr>
              <a:t>Slides 13 and 127 repeated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CAAC6A-65DE-9245-B6ED-1A4702FB590E}" type="slidenum">
              <a:rPr lang="en-US" sz="1200"/>
              <a:pPr eaLnBrk="1" hangingPunct="1"/>
              <a:t>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E7326F-7989-5A4C-8FDE-B7E0A3B8A08B}" type="slidenum">
              <a:rPr lang="en-US" sz="1200">
                <a:solidFill>
                  <a:srgbClr val="000000"/>
                </a:solidFill>
              </a:rPr>
              <a:pPr eaLnBrk="1" hangingPunct="1"/>
              <a:t>11</a:t>
            </a:fld>
            <a:endParaRPr lang="en-US" sz="1200">
              <a:solidFill>
                <a:srgbClr val="000000"/>
              </a:solidFill>
            </a:endParaRPr>
          </a:p>
        </p:txBody>
      </p:sp>
      <p:sp>
        <p:nvSpPr>
          <p:cNvPr id="757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0749E0-DB79-4B49-BDD9-1AAAB2EEFF26}" type="slidenum">
              <a:rPr lang="en-US" sz="1200">
                <a:solidFill>
                  <a:srgbClr val="000000"/>
                </a:solidFill>
              </a:rPr>
              <a:pPr eaLnBrk="1" hangingPunct="1"/>
              <a:t>12</a:t>
            </a:fld>
            <a:endParaRPr lang="en-US" sz="1200">
              <a:solidFill>
                <a:srgbClr val="000000"/>
              </a:solidFill>
            </a:endParaRPr>
          </a:p>
        </p:txBody>
      </p:sp>
      <p:sp>
        <p:nvSpPr>
          <p:cNvPr id="778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CE2129-1C62-7943-A92E-FE7E425722CF}" type="slidenum">
              <a:rPr lang="en-US" sz="1200">
                <a:solidFill>
                  <a:srgbClr val="000000"/>
                </a:solidFill>
              </a:rPr>
              <a:pPr eaLnBrk="1" hangingPunct="1"/>
              <a:t>13</a:t>
            </a:fld>
            <a:endParaRPr lang="en-US" sz="1200">
              <a:solidFill>
                <a:srgbClr val="000000"/>
              </a:solidFill>
            </a:endParaRPr>
          </a:p>
        </p:txBody>
      </p:sp>
      <p:sp>
        <p:nvSpPr>
          <p:cNvPr id="798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17DB5EB-4729-9149-A6B9-1DA5EA7A2BE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131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0FCD89-AC95-754D-A396-DE856F23C704}" type="slidenum">
              <a:rPr lang="en-US"/>
              <a:pPr>
                <a:defRPr/>
              </a:pPr>
              <a:t>‹#›</a:t>
            </a:fld>
            <a:endParaRPr lang="en-US"/>
          </a:p>
        </p:txBody>
      </p:sp>
    </p:spTree>
    <p:extLst>
      <p:ext uri="{BB962C8B-B14F-4D97-AF65-F5344CB8AC3E}">
        <p14:creationId xmlns:p14="http://schemas.microsoft.com/office/powerpoint/2010/main" val="145133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6D4EA1-8D66-7E43-AE6A-5FC05691CD85}" type="slidenum">
              <a:rPr lang="en-US"/>
              <a:pPr>
                <a:defRPr/>
              </a:pPr>
              <a:t>‹#›</a:t>
            </a:fld>
            <a:endParaRPr lang="en-US"/>
          </a:p>
        </p:txBody>
      </p:sp>
    </p:spTree>
    <p:extLst>
      <p:ext uri="{BB962C8B-B14F-4D97-AF65-F5344CB8AC3E}">
        <p14:creationId xmlns:p14="http://schemas.microsoft.com/office/powerpoint/2010/main" val="385690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4A399-1457-CA40-A15A-CAAEC7792936}" type="slidenum">
              <a:rPr lang="en-US"/>
              <a:pPr>
                <a:defRPr/>
              </a:pPr>
              <a:t>‹#›</a:t>
            </a:fld>
            <a:endParaRPr lang="en-US"/>
          </a:p>
        </p:txBody>
      </p:sp>
    </p:spTree>
    <p:extLst>
      <p:ext uri="{BB962C8B-B14F-4D97-AF65-F5344CB8AC3E}">
        <p14:creationId xmlns:p14="http://schemas.microsoft.com/office/powerpoint/2010/main" val="349593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9988" y="1946275"/>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F3E62-6665-B04E-8982-A5DF506B2210}" type="slidenum">
              <a:rPr lang="en-US"/>
              <a:pPr>
                <a:defRPr/>
              </a:pPr>
              <a:t>‹#›</a:t>
            </a:fld>
            <a:endParaRPr lang="en-US"/>
          </a:p>
        </p:txBody>
      </p:sp>
    </p:spTree>
    <p:extLst>
      <p:ext uri="{BB962C8B-B14F-4D97-AF65-F5344CB8AC3E}">
        <p14:creationId xmlns:p14="http://schemas.microsoft.com/office/powerpoint/2010/main" val="376888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8DE9F93-F6CB-6047-8567-4E0023B33481}" type="slidenum">
              <a:rPr lang="en-US"/>
              <a:pPr>
                <a:defRPr/>
              </a:pPr>
              <a:t>‹#›</a:t>
            </a:fld>
            <a:endParaRPr lang="en-US"/>
          </a:p>
        </p:txBody>
      </p:sp>
    </p:spTree>
    <p:extLst>
      <p:ext uri="{BB962C8B-B14F-4D97-AF65-F5344CB8AC3E}">
        <p14:creationId xmlns:p14="http://schemas.microsoft.com/office/powerpoint/2010/main" val="290512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00AAC1DB-06FC-664C-9DDC-C75AC88FAD4F}" type="slidenum">
              <a:rPr lang="en-US"/>
              <a:pPr>
                <a:defRPr/>
              </a:pPr>
              <a:t>‹#›</a:t>
            </a:fld>
            <a:endParaRPr lang="en-US"/>
          </a:p>
        </p:txBody>
      </p:sp>
    </p:spTree>
    <p:extLst>
      <p:ext uri="{BB962C8B-B14F-4D97-AF65-F5344CB8AC3E}">
        <p14:creationId xmlns:p14="http://schemas.microsoft.com/office/powerpoint/2010/main" val="118284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6AFBF690-A8F1-9748-AA2B-FE53A826AF81}" type="slidenum">
              <a:rPr lang="en-US"/>
              <a:pPr>
                <a:defRPr/>
              </a:pPr>
              <a:t>‹#›</a:t>
            </a:fld>
            <a:endParaRPr lang="en-US"/>
          </a:p>
        </p:txBody>
      </p:sp>
    </p:spTree>
    <p:extLst>
      <p:ext uri="{BB962C8B-B14F-4D97-AF65-F5344CB8AC3E}">
        <p14:creationId xmlns:p14="http://schemas.microsoft.com/office/powerpoint/2010/main" val="265717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85A4C1B3-F362-DB42-B00D-377D6DB4F267}" type="slidenum">
              <a:rPr lang="en-US"/>
              <a:pPr>
                <a:defRPr/>
              </a:pPr>
              <a:t>‹#›</a:t>
            </a:fld>
            <a:endParaRPr lang="en-US"/>
          </a:p>
        </p:txBody>
      </p:sp>
    </p:spTree>
    <p:extLst>
      <p:ext uri="{BB962C8B-B14F-4D97-AF65-F5344CB8AC3E}">
        <p14:creationId xmlns:p14="http://schemas.microsoft.com/office/powerpoint/2010/main" val="100185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8" name="Rectangle 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9" name="Rectangle 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3152A4C4-C64A-B74E-B873-A3208F3C18B0}" type="slidenum">
              <a:rPr lang="en-US"/>
              <a:pPr>
                <a:defRPr/>
              </a:pPr>
              <a:t>‹#›</a:t>
            </a:fld>
            <a:endParaRPr lang="en-US"/>
          </a:p>
        </p:txBody>
      </p:sp>
    </p:spTree>
    <p:extLst>
      <p:ext uri="{BB962C8B-B14F-4D97-AF65-F5344CB8AC3E}">
        <p14:creationId xmlns:p14="http://schemas.microsoft.com/office/powerpoint/2010/main" val="242222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4" name="Rectangle 3"/>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096A728B-785E-934B-940B-170EAFD4B8C8}" type="slidenum">
              <a:rPr lang="en-US"/>
              <a:pPr>
                <a:defRPr/>
              </a:pPr>
              <a:t>‹#›</a:t>
            </a:fld>
            <a:endParaRPr lang="en-US"/>
          </a:p>
        </p:txBody>
      </p:sp>
    </p:spTree>
    <p:extLst>
      <p:ext uri="{BB962C8B-B14F-4D97-AF65-F5344CB8AC3E}">
        <p14:creationId xmlns:p14="http://schemas.microsoft.com/office/powerpoint/2010/main" val="229736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DB0424-A561-DD46-AC50-BC127DDE6F78}" type="slidenum">
              <a:rPr lang="en-US"/>
              <a:pPr>
                <a:defRPr/>
              </a:pPr>
              <a:t>‹#›</a:t>
            </a:fld>
            <a:endParaRPr lang="en-US"/>
          </a:p>
        </p:txBody>
      </p:sp>
    </p:spTree>
    <p:extLst>
      <p:ext uri="{BB962C8B-B14F-4D97-AF65-F5344CB8AC3E}">
        <p14:creationId xmlns:p14="http://schemas.microsoft.com/office/powerpoint/2010/main" val="3753214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 name="Rectangle 2"/>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4" name="Rectangle 3"/>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0BA38D1D-B0D8-9941-9645-E88F5D2E94AC}" type="slidenum">
              <a:rPr lang="en-US"/>
              <a:pPr>
                <a:defRPr/>
              </a:pPr>
              <a:t>‹#›</a:t>
            </a:fld>
            <a:endParaRPr lang="en-US"/>
          </a:p>
        </p:txBody>
      </p:sp>
    </p:spTree>
    <p:extLst>
      <p:ext uri="{BB962C8B-B14F-4D97-AF65-F5344CB8AC3E}">
        <p14:creationId xmlns:p14="http://schemas.microsoft.com/office/powerpoint/2010/main" val="1421057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3238E45D-8CD3-FA4F-A413-1D662A8EA7C6}" type="slidenum">
              <a:rPr lang="en-US"/>
              <a:pPr>
                <a:defRPr/>
              </a:pPr>
              <a:t>‹#›</a:t>
            </a:fld>
            <a:endParaRPr lang="en-US"/>
          </a:p>
        </p:txBody>
      </p:sp>
    </p:spTree>
    <p:extLst>
      <p:ext uri="{BB962C8B-B14F-4D97-AF65-F5344CB8AC3E}">
        <p14:creationId xmlns:p14="http://schemas.microsoft.com/office/powerpoint/2010/main" val="104062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7CE1FAA6-FF60-984C-B19A-B9F5638727AC}" type="slidenum">
              <a:rPr lang="en-US"/>
              <a:pPr>
                <a:defRPr/>
              </a:pPr>
              <a:t>‹#›</a:t>
            </a:fld>
            <a:endParaRPr lang="en-US"/>
          </a:p>
        </p:txBody>
      </p:sp>
    </p:spTree>
    <p:extLst>
      <p:ext uri="{BB962C8B-B14F-4D97-AF65-F5344CB8AC3E}">
        <p14:creationId xmlns:p14="http://schemas.microsoft.com/office/powerpoint/2010/main" val="362037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8B20EE9D-2D38-C549-A320-C416505C5B45}" type="slidenum">
              <a:rPr lang="en-US"/>
              <a:pPr>
                <a:defRPr/>
              </a:pPr>
              <a:t>‹#›</a:t>
            </a:fld>
            <a:endParaRPr lang="en-US"/>
          </a:p>
        </p:txBody>
      </p:sp>
    </p:spTree>
    <p:extLst>
      <p:ext uri="{BB962C8B-B14F-4D97-AF65-F5344CB8AC3E}">
        <p14:creationId xmlns:p14="http://schemas.microsoft.com/office/powerpoint/2010/main" val="377046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01824B4-D224-0848-94BA-6C92988547AF}" type="slidenum">
              <a:rPr lang="en-US"/>
              <a:pPr>
                <a:defRPr/>
              </a:pPr>
              <a:t>‹#›</a:t>
            </a:fld>
            <a:endParaRPr lang="en-US"/>
          </a:p>
        </p:txBody>
      </p:sp>
    </p:spTree>
    <p:extLst>
      <p:ext uri="{BB962C8B-B14F-4D97-AF65-F5344CB8AC3E}">
        <p14:creationId xmlns:p14="http://schemas.microsoft.com/office/powerpoint/2010/main" val="201021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9988" y="1946275"/>
            <a:ext cx="7772400" cy="4114800"/>
          </a:xfrm>
        </p:spPr>
        <p:txBody>
          <a:bodyPr/>
          <a:lstStyle/>
          <a:p>
            <a:pPr lvl="0"/>
            <a:endParaRPr lang="en-US" noProof="0" smtClean="0"/>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E63EAF6D-5E95-C847-AFC3-5C3A5EBA99C9}" type="slidenum">
              <a:rPr lang="en-US"/>
              <a:pPr>
                <a:defRPr/>
              </a:pPr>
              <a:t>‹#›</a:t>
            </a:fld>
            <a:endParaRPr lang="en-US"/>
          </a:p>
        </p:txBody>
      </p:sp>
    </p:spTree>
    <p:extLst>
      <p:ext uri="{BB962C8B-B14F-4D97-AF65-F5344CB8AC3E}">
        <p14:creationId xmlns:p14="http://schemas.microsoft.com/office/powerpoint/2010/main" val="2032176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072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cs typeface="MS PGothic"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46F923F2-7781-3C48-B159-D3487792A6C3}" type="slidenum">
              <a:rPr lang="en-US"/>
              <a:pPr>
                <a:defRPr/>
              </a:pPr>
              <a:t>‹#›</a:t>
            </a:fld>
            <a:endParaRPr lang="en-US"/>
          </a:p>
        </p:txBody>
      </p:sp>
    </p:spTree>
    <p:extLst>
      <p:ext uri="{BB962C8B-B14F-4D97-AF65-F5344CB8AC3E}">
        <p14:creationId xmlns:p14="http://schemas.microsoft.com/office/powerpoint/2010/main" val="24411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3882D114-082B-8644-AB04-539F50F07E79}" type="slidenum">
              <a:rPr lang="en-US"/>
              <a:pPr>
                <a:defRPr/>
              </a:pPr>
              <a:t>‹#›</a:t>
            </a:fld>
            <a:endParaRPr lang="en-US"/>
          </a:p>
        </p:txBody>
      </p:sp>
    </p:spTree>
    <p:extLst>
      <p:ext uri="{BB962C8B-B14F-4D97-AF65-F5344CB8AC3E}">
        <p14:creationId xmlns:p14="http://schemas.microsoft.com/office/powerpoint/2010/main" val="1730221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D0A48026-40A3-5D40-AC34-8CAD43419E1E}" type="slidenum">
              <a:rPr lang="en-US"/>
              <a:pPr>
                <a:defRPr/>
              </a:pPr>
              <a:t>‹#›</a:t>
            </a:fld>
            <a:endParaRPr lang="en-US"/>
          </a:p>
        </p:txBody>
      </p:sp>
    </p:spTree>
    <p:extLst>
      <p:ext uri="{BB962C8B-B14F-4D97-AF65-F5344CB8AC3E}">
        <p14:creationId xmlns:p14="http://schemas.microsoft.com/office/powerpoint/2010/main" val="340369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FB6066-B579-4048-B4B2-119345913F0F}" type="slidenum">
              <a:rPr lang="en-US"/>
              <a:pPr>
                <a:defRPr/>
              </a:pPr>
              <a:t>‹#›</a:t>
            </a:fld>
            <a:endParaRPr lang="en-US"/>
          </a:p>
        </p:txBody>
      </p:sp>
    </p:spTree>
    <p:extLst>
      <p:ext uri="{BB962C8B-B14F-4D97-AF65-F5344CB8AC3E}">
        <p14:creationId xmlns:p14="http://schemas.microsoft.com/office/powerpoint/2010/main" val="3749991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98B147A3-B6D0-7344-B72E-5818D88BDBC5}" type="slidenum">
              <a:rPr lang="en-US"/>
              <a:pPr>
                <a:defRPr/>
              </a:pPr>
              <a:t>‹#›</a:t>
            </a:fld>
            <a:endParaRPr lang="en-US"/>
          </a:p>
        </p:txBody>
      </p:sp>
    </p:spTree>
    <p:extLst>
      <p:ext uri="{BB962C8B-B14F-4D97-AF65-F5344CB8AC3E}">
        <p14:creationId xmlns:p14="http://schemas.microsoft.com/office/powerpoint/2010/main" val="714503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Rectangle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Rectangle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163BA4BB-1146-664B-B551-5DEB1612908E}" type="slidenum">
              <a:rPr lang="en-US"/>
              <a:pPr>
                <a:defRPr/>
              </a:pPr>
              <a:t>‹#›</a:t>
            </a:fld>
            <a:endParaRPr lang="en-US"/>
          </a:p>
        </p:txBody>
      </p:sp>
    </p:spTree>
    <p:extLst>
      <p:ext uri="{BB962C8B-B14F-4D97-AF65-F5344CB8AC3E}">
        <p14:creationId xmlns:p14="http://schemas.microsoft.com/office/powerpoint/2010/main" val="1574931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Rectangle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Rectangle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D7C88032-9A01-9B42-9C9C-14C9EE0322B5}" type="slidenum">
              <a:rPr lang="en-US"/>
              <a:pPr>
                <a:defRPr/>
              </a:pPr>
              <a:t>‹#›</a:t>
            </a:fld>
            <a:endParaRPr lang="en-US"/>
          </a:p>
        </p:txBody>
      </p:sp>
    </p:spTree>
    <p:extLst>
      <p:ext uri="{BB962C8B-B14F-4D97-AF65-F5344CB8AC3E}">
        <p14:creationId xmlns:p14="http://schemas.microsoft.com/office/powerpoint/2010/main" val="2701827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Rectangle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Rectangle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9178499D-088D-614B-9793-D151DB85A12A}" type="slidenum">
              <a:rPr lang="en-US"/>
              <a:pPr>
                <a:defRPr/>
              </a:pPr>
              <a:t>‹#›</a:t>
            </a:fld>
            <a:endParaRPr lang="en-US"/>
          </a:p>
        </p:txBody>
      </p:sp>
    </p:spTree>
    <p:extLst>
      <p:ext uri="{BB962C8B-B14F-4D97-AF65-F5344CB8AC3E}">
        <p14:creationId xmlns:p14="http://schemas.microsoft.com/office/powerpoint/2010/main" val="4170181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11649A74-79F9-3B40-BE98-37C627459910}" type="slidenum">
              <a:rPr lang="en-US"/>
              <a:pPr>
                <a:defRPr/>
              </a:pPr>
              <a:t>‹#›</a:t>
            </a:fld>
            <a:endParaRPr lang="en-US"/>
          </a:p>
        </p:txBody>
      </p:sp>
    </p:spTree>
    <p:extLst>
      <p:ext uri="{BB962C8B-B14F-4D97-AF65-F5344CB8AC3E}">
        <p14:creationId xmlns:p14="http://schemas.microsoft.com/office/powerpoint/2010/main" val="3876383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9F3B1CBE-492F-324B-8EC9-A1AA072E0B5C}" type="slidenum">
              <a:rPr lang="en-US"/>
              <a:pPr>
                <a:defRPr/>
              </a:pPr>
              <a:t>‹#›</a:t>
            </a:fld>
            <a:endParaRPr lang="en-US"/>
          </a:p>
        </p:txBody>
      </p:sp>
    </p:spTree>
    <p:extLst>
      <p:ext uri="{BB962C8B-B14F-4D97-AF65-F5344CB8AC3E}">
        <p14:creationId xmlns:p14="http://schemas.microsoft.com/office/powerpoint/2010/main" val="3636659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BD3EC41C-26F2-CE45-BFEB-07C7E6CE22A2}" type="slidenum">
              <a:rPr lang="en-US"/>
              <a:pPr>
                <a:defRPr/>
              </a:pPr>
              <a:t>‹#›</a:t>
            </a:fld>
            <a:endParaRPr lang="en-US"/>
          </a:p>
        </p:txBody>
      </p:sp>
    </p:spTree>
    <p:extLst>
      <p:ext uri="{BB962C8B-B14F-4D97-AF65-F5344CB8AC3E}">
        <p14:creationId xmlns:p14="http://schemas.microsoft.com/office/powerpoint/2010/main" val="2340919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B493F320-E28A-0F47-BDE6-3C2F0B634A8B}" type="slidenum">
              <a:rPr lang="en-US"/>
              <a:pPr>
                <a:defRPr/>
              </a:pPr>
              <a:t>‹#›</a:t>
            </a:fld>
            <a:endParaRPr lang="en-US"/>
          </a:p>
        </p:txBody>
      </p:sp>
    </p:spTree>
    <p:extLst>
      <p:ext uri="{BB962C8B-B14F-4D97-AF65-F5344CB8AC3E}">
        <p14:creationId xmlns:p14="http://schemas.microsoft.com/office/powerpoint/2010/main" val="585986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2388" y="1946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2388" y="40798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Rectangle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Rectangle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4E676C47-AC93-914A-A3BE-43BE1AFB46C8}" type="slidenum">
              <a:rPr lang="en-US"/>
              <a:pPr>
                <a:defRPr/>
              </a:pPr>
              <a:t>‹#›</a:t>
            </a:fld>
            <a:endParaRPr lang="en-US"/>
          </a:p>
        </p:txBody>
      </p:sp>
    </p:spTree>
    <p:extLst>
      <p:ext uri="{BB962C8B-B14F-4D97-AF65-F5344CB8AC3E}">
        <p14:creationId xmlns:p14="http://schemas.microsoft.com/office/powerpoint/2010/main" val="4048133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9988" y="1946275"/>
            <a:ext cx="7772400" cy="4114800"/>
          </a:xfrm>
        </p:spPr>
        <p:txBody>
          <a:bodyPr/>
          <a:lstStyle/>
          <a:p>
            <a:pPr lvl="0"/>
            <a:endParaRPr lang="en-US" noProof="0" smtClean="0"/>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A8E92E07-4387-C947-8E8C-C3DDB97AD45F}" type="slidenum">
              <a:rPr lang="en-US"/>
              <a:pPr>
                <a:defRPr/>
              </a:pPr>
              <a:t>‹#›</a:t>
            </a:fld>
            <a:endParaRPr lang="en-US"/>
          </a:p>
        </p:txBody>
      </p:sp>
    </p:spTree>
    <p:extLst>
      <p:ext uri="{BB962C8B-B14F-4D97-AF65-F5344CB8AC3E}">
        <p14:creationId xmlns:p14="http://schemas.microsoft.com/office/powerpoint/2010/main" val="62040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3911E-39F5-294C-BAC5-FDDE1EB272FB}" type="slidenum">
              <a:rPr lang="en-US"/>
              <a:pPr>
                <a:defRPr/>
              </a:pPr>
              <a:t>‹#›</a:t>
            </a:fld>
            <a:endParaRPr lang="en-US"/>
          </a:p>
        </p:txBody>
      </p:sp>
    </p:spTree>
    <p:extLst>
      <p:ext uri="{BB962C8B-B14F-4D97-AF65-F5344CB8AC3E}">
        <p14:creationId xmlns:p14="http://schemas.microsoft.com/office/powerpoint/2010/main" val="173216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78C2A482-0B88-214F-96DF-18A7C28F28A1}" type="slidenum">
              <a:rPr lang="en-US"/>
              <a:pPr>
                <a:defRPr/>
              </a:pPr>
              <a:t>‹#›</a:t>
            </a:fld>
            <a:endParaRPr lang="en-US"/>
          </a:p>
        </p:txBody>
      </p:sp>
    </p:spTree>
    <p:extLst>
      <p:ext uri="{BB962C8B-B14F-4D97-AF65-F5344CB8AC3E}">
        <p14:creationId xmlns:p14="http://schemas.microsoft.com/office/powerpoint/2010/main" val="1561794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2388" y="1946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2388" y="40798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Rectangle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Rectangle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FFFFFF"/>
                </a:solidFill>
                <a:cs typeface="MS PGothic" charset="0"/>
              </a:defRPr>
            </a:lvl1pPr>
          </a:lstStyle>
          <a:p>
            <a:pPr>
              <a:defRPr/>
            </a:pPr>
            <a:fld id="{2D1CFAA7-6DAD-9843-B51B-638BCE26905B}" type="slidenum">
              <a:rPr lang="en-US"/>
              <a:pPr>
                <a:defRPr/>
              </a:pPr>
              <a:t>‹#›</a:t>
            </a:fld>
            <a:endParaRPr lang="en-US"/>
          </a:p>
        </p:txBody>
      </p:sp>
    </p:spTree>
    <p:extLst>
      <p:ext uri="{BB962C8B-B14F-4D97-AF65-F5344CB8AC3E}">
        <p14:creationId xmlns:p14="http://schemas.microsoft.com/office/powerpoint/2010/main" val="854846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F8C4FACC-4612-D747-89CE-FC64AC7AABE5}" type="slidenum">
              <a:rPr lang="en-US"/>
              <a:pPr>
                <a:defRPr/>
              </a:pPr>
              <a:t>‹#›</a:t>
            </a:fld>
            <a:endParaRPr lang="en-US"/>
          </a:p>
        </p:txBody>
      </p:sp>
    </p:spTree>
    <p:extLst>
      <p:ext uri="{BB962C8B-B14F-4D97-AF65-F5344CB8AC3E}">
        <p14:creationId xmlns:p14="http://schemas.microsoft.com/office/powerpoint/2010/main" val="2833292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58CA18E3-9690-ED4E-BA2E-0F5BBECB3627}" type="slidenum">
              <a:rPr lang="en-US"/>
              <a:pPr>
                <a:defRPr/>
              </a:pPr>
              <a:t>‹#›</a:t>
            </a:fld>
            <a:endParaRPr lang="en-US"/>
          </a:p>
        </p:txBody>
      </p:sp>
    </p:spTree>
    <p:extLst>
      <p:ext uri="{BB962C8B-B14F-4D97-AF65-F5344CB8AC3E}">
        <p14:creationId xmlns:p14="http://schemas.microsoft.com/office/powerpoint/2010/main" val="146594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9E144A54-51BD-F74D-B122-F99D43621FA4}" type="slidenum">
              <a:rPr lang="en-US"/>
              <a:pPr>
                <a:defRPr/>
              </a:pPr>
              <a:t>‹#›</a:t>
            </a:fld>
            <a:endParaRPr lang="en-US"/>
          </a:p>
        </p:txBody>
      </p:sp>
    </p:spTree>
    <p:extLst>
      <p:ext uri="{BB962C8B-B14F-4D97-AF65-F5344CB8AC3E}">
        <p14:creationId xmlns:p14="http://schemas.microsoft.com/office/powerpoint/2010/main" val="879712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F6F346F9-C3BC-E442-A8C3-FD4AC9B6A264}" type="slidenum">
              <a:rPr lang="en-US"/>
              <a:pPr>
                <a:defRPr/>
              </a:pPr>
              <a:t>‹#›</a:t>
            </a:fld>
            <a:endParaRPr lang="en-US"/>
          </a:p>
        </p:txBody>
      </p:sp>
    </p:spTree>
    <p:extLst>
      <p:ext uri="{BB962C8B-B14F-4D97-AF65-F5344CB8AC3E}">
        <p14:creationId xmlns:p14="http://schemas.microsoft.com/office/powerpoint/2010/main" val="2952573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8" name="Rectangle 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9" name="Rectangle 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5B29ADE-DE88-C949-8185-01967C49F532}" type="slidenum">
              <a:rPr lang="en-US"/>
              <a:pPr>
                <a:defRPr/>
              </a:pPr>
              <a:t>‹#›</a:t>
            </a:fld>
            <a:endParaRPr lang="en-US"/>
          </a:p>
        </p:txBody>
      </p:sp>
    </p:spTree>
    <p:extLst>
      <p:ext uri="{BB962C8B-B14F-4D97-AF65-F5344CB8AC3E}">
        <p14:creationId xmlns:p14="http://schemas.microsoft.com/office/powerpoint/2010/main" val="3333578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4" name="Rectangle 3"/>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9BAFDCD3-74BD-0A4C-844F-5F35A1F43666}" type="slidenum">
              <a:rPr lang="en-US"/>
              <a:pPr>
                <a:defRPr/>
              </a:pPr>
              <a:t>‹#›</a:t>
            </a:fld>
            <a:endParaRPr lang="en-US"/>
          </a:p>
        </p:txBody>
      </p:sp>
    </p:spTree>
    <p:extLst>
      <p:ext uri="{BB962C8B-B14F-4D97-AF65-F5344CB8AC3E}">
        <p14:creationId xmlns:p14="http://schemas.microsoft.com/office/powerpoint/2010/main" val="297569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 name="Rectangle 2"/>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4" name="Rectangle 3"/>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939D58AD-490A-A747-A23F-8A641F2B7875}" type="slidenum">
              <a:rPr lang="en-US"/>
              <a:pPr>
                <a:defRPr/>
              </a:pPr>
              <a:t>‹#›</a:t>
            </a:fld>
            <a:endParaRPr lang="en-US"/>
          </a:p>
        </p:txBody>
      </p:sp>
    </p:spTree>
    <p:extLst>
      <p:ext uri="{BB962C8B-B14F-4D97-AF65-F5344CB8AC3E}">
        <p14:creationId xmlns:p14="http://schemas.microsoft.com/office/powerpoint/2010/main" val="3074744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9BDF041E-D9CC-CE4C-B8F8-EFA7AB59DC5F}" type="slidenum">
              <a:rPr lang="en-US"/>
              <a:pPr>
                <a:defRPr/>
              </a:pPr>
              <a:t>‹#›</a:t>
            </a:fld>
            <a:endParaRPr lang="en-US"/>
          </a:p>
        </p:txBody>
      </p:sp>
    </p:spTree>
    <p:extLst>
      <p:ext uri="{BB962C8B-B14F-4D97-AF65-F5344CB8AC3E}">
        <p14:creationId xmlns:p14="http://schemas.microsoft.com/office/powerpoint/2010/main" val="392461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165DAB-7D07-5F40-B45C-CB3CFE5D6938}" type="slidenum">
              <a:rPr lang="en-US"/>
              <a:pPr>
                <a:defRPr/>
              </a:pPr>
              <a:t>‹#›</a:t>
            </a:fld>
            <a:endParaRPr lang="en-US"/>
          </a:p>
        </p:txBody>
      </p:sp>
    </p:spTree>
    <p:extLst>
      <p:ext uri="{BB962C8B-B14F-4D97-AF65-F5344CB8AC3E}">
        <p14:creationId xmlns:p14="http://schemas.microsoft.com/office/powerpoint/2010/main" val="479399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C5FD1EDC-B13D-A84A-BD45-20712D90A10C}" type="slidenum">
              <a:rPr lang="en-US"/>
              <a:pPr>
                <a:defRPr/>
              </a:pPr>
              <a:t>‹#›</a:t>
            </a:fld>
            <a:endParaRPr lang="en-US"/>
          </a:p>
        </p:txBody>
      </p:sp>
    </p:spTree>
    <p:extLst>
      <p:ext uri="{BB962C8B-B14F-4D97-AF65-F5344CB8AC3E}">
        <p14:creationId xmlns:p14="http://schemas.microsoft.com/office/powerpoint/2010/main" val="549489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3F990E7F-380C-8D45-BC9F-697CA11EE16C}" type="slidenum">
              <a:rPr lang="en-US"/>
              <a:pPr>
                <a:defRPr/>
              </a:pPr>
              <a:t>‹#›</a:t>
            </a:fld>
            <a:endParaRPr lang="en-US"/>
          </a:p>
        </p:txBody>
      </p:sp>
    </p:spTree>
    <p:extLst>
      <p:ext uri="{BB962C8B-B14F-4D97-AF65-F5344CB8AC3E}">
        <p14:creationId xmlns:p14="http://schemas.microsoft.com/office/powerpoint/2010/main" val="1603978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3093A7B5-6A6A-A140-BB0A-CF799E1E7F35}" type="slidenum">
              <a:rPr lang="en-US"/>
              <a:pPr>
                <a:defRPr/>
              </a:pPr>
              <a:t>‹#›</a:t>
            </a:fld>
            <a:endParaRPr lang="en-US"/>
          </a:p>
        </p:txBody>
      </p:sp>
    </p:spTree>
    <p:extLst>
      <p:ext uri="{BB962C8B-B14F-4D97-AF65-F5344CB8AC3E}">
        <p14:creationId xmlns:p14="http://schemas.microsoft.com/office/powerpoint/2010/main" val="3846908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9988" y="1946275"/>
            <a:ext cx="7772400" cy="4114800"/>
          </a:xfrm>
        </p:spPr>
        <p:txBody>
          <a:bodyPr/>
          <a:lstStyle/>
          <a:p>
            <a:pPr lvl="0"/>
            <a:endParaRPr lang="en-US" noProof="0" smtClean="0"/>
          </a:p>
        </p:txBody>
      </p:sp>
      <p:sp>
        <p:nvSpPr>
          <p:cNvPr id="4" name="Rectangle 3"/>
          <p:cNvSpPr>
            <a:spLocks noGrp="1" noChangeArrowheads="1"/>
          </p:cNvSpPr>
          <p:nvPr>
            <p:ph type="dt" sz="half"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399600E6-5E4A-4F43-8DD8-1ACC47C87541}" type="slidenum">
              <a:rPr lang="en-US"/>
              <a:pPr>
                <a:defRPr/>
              </a:pPr>
              <a:t>‹#›</a:t>
            </a:fld>
            <a:endParaRPr lang="en-US"/>
          </a:p>
        </p:txBody>
      </p:sp>
    </p:spTree>
    <p:extLst>
      <p:ext uri="{BB962C8B-B14F-4D97-AF65-F5344CB8AC3E}">
        <p14:creationId xmlns:p14="http://schemas.microsoft.com/office/powerpoint/2010/main" val="227101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E37200-A586-8842-B503-3CFFE11C2B9D}" type="slidenum">
              <a:rPr lang="en-US"/>
              <a:pPr>
                <a:defRPr/>
              </a:pPr>
              <a:t>‹#›</a:t>
            </a:fld>
            <a:endParaRPr lang="en-US"/>
          </a:p>
        </p:txBody>
      </p:sp>
    </p:spTree>
    <p:extLst>
      <p:ext uri="{BB962C8B-B14F-4D97-AF65-F5344CB8AC3E}">
        <p14:creationId xmlns:p14="http://schemas.microsoft.com/office/powerpoint/2010/main" val="190016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C83621-86D0-DE4E-837F-BE368BC822E8}" type="slidenum">
              <a:rPr lang="en-US"/>
              <a:pPr>
                <a:defRPr/>
              </a:pPr>
              <a:t>‹#›</a:t>
            </a:fld>
            <a:endParaRPr lang="en-US"/>
          </a:p>
        </p:txBody>
      </p:sp>
    </p:spTree>
    <p:extLst>
      <p:ext uri="{BB962C8B-B14F-4D97-AF65-F5344CB8AC3E}">
        <p14:creationId xmlns:p14="http://schemas.microsoft.com/office/powerpoint/2010/main" val="82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8579E5-35BD-5D42-9EC4-C9862CE9C79C}" type="slidenum">
              <a:rPr lang="en-US"/>
              <a:pPr>
                <a:defRPr/>
              </a:pPr>
              <a:t>‹#›</a:t>
            </a:fld>
            <a:endParaRPr lang="en-US"/>
          </a:p>
        </p:txBody>
      </p:sp>
    </p:spTree>
    <p:extLst>
      <p:ext uri="{BB962C8B-B14F-4D97-AF65-F5344CB8AC3E}">
        <p14:creationId xmlns:p14="http://schemas.microsoft.com/office/powerpoint/2010/main" val="8686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0EDD2-6BEB-C54B-BD0B-611B3E480B98}" type="slidenum">
              <a:rPr lang="en-US"/>
              <a:pPr>
                <a:defRPr/>
              </a:pPr>
              <a:t>‹#›</a:t>
            </a:fld>
            <a:endParaRPr lang="en-US"/>
          </a:p>
        </p:txBody>
      </p:sp>
    </p:spTree>
    <p:extLst>
      <p:ext uri="{BB962C8B-B14F-4D97-AF65-F5344CB8AC3E}">
        <p14:creationId xmlns:p14="http://schemas.microsoft.com/office/powerpoint/2010/main" val="285970916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theme" Target="../theme/theme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theme" Target="../theme/theme6.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rgbClr val="FFFFFF"/>
                </a:solidFill>
                <a:latin typeface="Arial" charset="0"/>
                <a:cs typeface="MS PGothic" charset="0"/>
              </a:defRPr>
            </a:lvl1pPr>
          </a:lstStyle>
          <a:p>
            <a:pPr>
              <a:defRPr/>
            </a:pPr>
            <a:fld id="{C5BADC87-A148-E74D-9407-49FDD41A5209}"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33"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charset="0"/>
          <a:cs typeface="MS PGothic"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charset="0"/>
          <a:cs typeface="MS PGothic"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charset="0"/>
          <a:cs typeface="MS PGothic"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charset="0"/>
          <a:cs typeface="MS PGothic"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MS PGothic" charset="0"/>
              </a:defRPr>
            </a:lvl1pPr>
          </a:lstStyle>
          <a:p>
            <a:pPr>
              <a:defRPr/>
            </a:pPr>
            <a:fld id="{4C9236A2-560A-0248-B9F0-A981D0FE77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FFFFFF"/>
                </a:solidFill>
              </a:endParaRPr>
            </a:p>
          </p:txBody>
        </p:sp>
        <p:grpSp>
          <p:nvGrpSpPr>
            <p:cNvPr id="16390" name="Group 4"/>
            <p:cNvGrpSpPr>
              <a:grpSpLocks/>
            </p:cNvGrpSpPr>
            <p:nvPr/>
          </p:nvGrpSpPr>
          <p:grpSpPr bwMode="auto">
            <a:xfrm>
              <a:off x="48" y="102"/>
              <a:ext cx="96" cy="4128"/>
              <a:chOff x="48" y="102"/>
              <a:chExt cx="96" cy="4128"/>
            </a:xfrm>
          </p:grpSpPr>
          <p:sp>
            <p:nvSpPr>
              <p:cNvPr id="1639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39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0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41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638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5588" cy="6845300"/>
            <a:chOff x="0" y="0"/>
            <a:chExt cx="5761" cy="4312"/>
          </a:xfrm>
        </p:grpSpPr>
        <p:sp>
          <p:nvSpPr>
            <p:cNvPr id="297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297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2969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970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cs typeface="MS PGothic" charset="0"/>
              </a:endParaRPr>
            </a:p>
          </p:txBody>
        </p:sp>
        <p:grpSp>
          <p:nvGrpSpPr>
            <p:cNvPr id="30726" name="Group 4"/>
            <p:cNvGrpSpPr>
              <a:grpSpLocks/>
            </p:cNvGrpSpPr>
            <p:nvPr/>
          </p:nvGrpSpPr>
          <p:grpSpPr bwMode="auto">
            <a:xfrm>
              <a:off x="48" y="102"/>
              <a:ext cx="96" cy="4128"/>
              <a:chOff x="48" y="102"/>
              <a:chExt cx="96" cy="4128"/>
            </a:xfrm>
          </p:grpSpPr>
          <p:sp>
            <p:nvSpPr>
              <p:cNvPr id="3072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28"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2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0"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2"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4"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6"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7"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8"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3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0"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4"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8"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49"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5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5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5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53"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5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75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072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FFFFFF"/>
                </a:solidFill>
              </a:endParaRPr>
            </a:p>
          </p:txBody>
        </p:sp>
        <p:grpSp>
          <p:nvGrpSpPr>
            <p:cNvPr id="47110" name="Group 4"/>
            <p:cNvGrpSpPr>
              <a:grpSpLocks/>
            </p:cNvGrpSpPr>
            <p:nvPr/>
          </p:nvGrpSpPr>
          <p:grpSpPr bwMode="auto">
            <a:xfrm>
              <a:off x="48" y="102"/>
              <a:ext cx="96" cy="4128"/>
              <a:chOff x="48" y="102"/>
              <a:chExt cx="96" cy="4128"/>
            </a:xfrm>
          </p:grpSpPr>
          <p:sp>
            <p:nvSpPr>
              <p:cNvPr id="4711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1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2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13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710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jpe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20.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20.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20.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0.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themeOverride" Target="../theme/themeOverride13.xml"/><Relationship Id="rId2"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30.xml"/><Relationship Id="rId3"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0" y="0"/>
            <a:ext cx="5638800" cy="2574925"/>
          </a:xfrm>
          <a:solidFill>
            <a:schemeClr val="bg2"/>
          </a:solidFill>
        </p:spPr>
        <p:txBody>
          <a:bodyPr anchor="ctr"/>
          <a:lstStyle/>
          <a:p>
            <a:pPr algn="ctr" eaLnBrk="1" hangingPunct="1">
              <a:buFont typeface="Wingdings" charset="0"/>
              <a:buNone/>
              <a:defRPr/>
            </a:pPr>
            <a:r>
              <a:rPr lang="en-US" sz="7200" b="1" dirty="0" smtClean="0">
                <a:latin typeface="Calibri" charset="0"/>
              </a:rPr>
              <a:t>BỐI CẢNH</a:t>
            </a:r>
            <a:endParaRPr lang="en-US" sz="7200" b="1" dirty="0">
              <a:latin typeface="Calibri" charset="0"/>
            </a:endParaRPr>
          </a:p>
        </p:txBody>
      </p:sp>
      <p:pic>
        <p:nvPicPr>
          <p:cNvPr id="62466" name="Picture 7"/>
          <p:cNvPicPr>
            <a:picLocks noChangeAspect="1"/>
          </p:cNvPicPr>
          <p:nvPr/>
        </p:nvPicPr>
        <p:blipFill>
          <a:blip r:embed="rId2">
            <a:extLst>
              <a:ext uri="{28A0092B-C50C-407E-A947-70E740481C1C}">
                <a14:useLocalDpi xmlns:a14="http://schemas.microsoft.com/office/drawing/2010/main" val="0"/>
              </a:ext>
            </a:extLst>
          </a:blip>
          <a:srcRect r="4193"/>
          <a:stretch>
            <a:fillRect/>
          </a:stretch>
        </p:blipFill>
        <p:spPr bwMode="auto">
          <a:xfrm>
            <a:off x="-3175" y="2322513"/>
            <a:ext cx="5969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0"/>
            <a:ext cx="349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8"/>
          <p:cNvSpPr>
            <a:spLocks noChangeArrowheads="1"/>
          </p:cNvSpPr>
          <p:nvPr/>
        </p:nvSpPr>
        <p:spPr bwMode="auto">
          <a:xfrm>
            <a:off x="3267075"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sp>
        <p:nvSpPr>
          <p:cNvPr id="62469" name="Text Box 9"/>
          <p:cNvSpPr txBox="1">
            <a:spLocks noChangeArrowheads="1"/>
          </p:cNvSpPr>
          <p:nvPr/>
        </p:nvSpPr>
        <p:spPr bwMode="auto">
          <a:xfrm>
            <a:off x="8686800" y="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rgbClr val="000000"/>
                </a:solidFill>
                <a:latin typeface="Arial" charset="0"/>
                <a:cs typeface="Arial" charset="0"/>
              </a:rPr>
              <a:t>8</a:t>
            </a:r>
          </a:p>
        </p:txBody>
      </p:sp>
      <p:sp>
        <p:nvSpPr>
          <p:cNvPr id="7" name="Text Box 3"/>
          <p:cNvSpPr txBox="1">
            <a:spLocks noChangeArrowheads="1"/>
          </p:cNvSpPr>
          <p:nvPr/>
        </p:nvSpPr>
        <p:spPr bwMode="auto">
          <a:xfrm>
            <a:off x="0" y="6381750"/>
            <a:ext cx="9144000" cy="476250"/>
          </a:xfrm>
          <a:prstGeom prst="rect">
            <a:avLst/>
          </a:prstGeom>
          <a:solidFill>
            <a:srgbClr val="000000"/>
          </a:soli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1800" b="1" dirty="0" smtClean="0">
                <a:solidFill>
                  <a:srgbClr val="FFFFFF"/>
                </a:solidFill>
                <a:effectLst>
                  <a:outerShdw blurRad="38100" dist="38100" dir="2700000" algn="tl">
                    <a:srgbClr val="000000"/>
                  </a:outerShdw>
                </a:effectLst>
                <a:latin typeface="Arial" charset="0"/>
                <a:cs typeface="Arial" charset="0"/>
              </a:rPr>
              <a:t>Dr Rick Griffith • Singapore Bible College • www.biblestudydownloads.com</a:t>
            </a:r>
            <a:endParaRPr lang="en-US" sz="1050" b="1" dirty="0" smtClean="0">
              <a:solidFill>
                <a:srgbClr val="FFFFFF"/>
              </a:solidFill>
              <a:effectLst>
                <a:outerShdw blurRad="38100" dist="38100" dir="2700000" algn="tl">
                  <a:srgbClr val="000000"/>
                </a:outerShdw>
              </a:effectLst>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4"/>
          <p:cNvSpPr txBox="1">
            <a:spLocks noChangeArrowheads="1"/>
          </p:cNvSpPr>
          <p:nvPr/>
        </p:nvSpPr>
        <p:spPr bwMode="auto">
          <a:xfrm>
            <a:off x="685800" y="-762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latin typeface="Arial" charset="0"/>
                <a:ea typeface="SimSun" charset="0"/>
                <a:cs typeface="Times New Roman" charset="0"/>
              </a:rPr>
              <a:t>Mỗi Địa Điểm có trong </a:t>
            </a:r>
          </a:p>
          <a:p>
            <a:pPr algn="ctr" eaLnBrk="1" hangingPunct="1"/>
            <a:r>
              <a:rPr lang="en-US" altLang="zh-CN" sz="3200" b="1">
                <a:latin typeface="Arial" charset="0"/>
                <a:ea typeface="SimSun" charset="0"/>
                <a:cs typeface="Times New Roman" charset="0"/>
              </a:rPr>
              <a:t>Sách Công vụ / Các Thư Tín</a:t>
            </a:r>
            <a:endParaRPr lang="en-US" sz="3200" b="1">
              <a:latin typeface="Arial" charset="0"/>
              <a:ea typeface="SimSun" charset="0"/>
              <a:cs typeface="Times New Roman" charset="0"/>
            </a:endParaRPr>
          </a:p>
        </p:txBody>
      </p:sp>
      <p:sp>
        <p:nvSpPr>
          <p:cNvPr id="73732" name="Text Box 5"/>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12</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0" y="152400"/>
            <a:ext cx="8686800" cy="1143000"/>
          </a:xfrm>
        </p:spPr>
        <p:txBody>
          <a:bodyPr/>
          <a:lstStyle/>
          <a:p>
            <a:pPr eaLnBrk="1" hangingPunct="1">
              <a:defRPr/>
            </a:pPr>
            <a:r>
              <a:rPr lang="en-US" sz="5400">
                <a:latin typeface="Arial" charset="0"/>
                <a:ea typeface="Times New Roman" charset="0"/>
                <a:cs typeface="Arial" charset="0"/>
              </a:rPr>
              <a:t>Các Trước Giả Tân Ước</a:t>
            </a:r>
          </a:p>
        </p:txBody>
      </p:sp>
      <p:graphicFrame>
        <p:nvGraphicFramePr>
          <p:cNvPr id="55358" name="Group 1086"/>
          <p:cNvGraphicFramePr>
            <a:graphicFrameLocks noGrp="1"/>
          </p:cNvGraphicFramePr>
          <p:nvPr/>
        </p:nvGraphicFramePr>
        <p:xfrm>
          <a:off x="0" y="1371600"/>
          <a:ext cx="9144000" cy="5327860"/>
        </p:xfrm>
        <a:graphic>
          <a:graphicData uri="http://schemas.openxmlformats.org/drawingml/2006/table">
            <a:tbl>
              <a:tblPr/>
              <a:tblGrid>
                <a:gridCol w="1066800"/>
                <a:gridCol w="1143000"/>
                <a:gridCol w="1143000"/>
                <a:gridCol w="1219200"/>
                <a:gridCol w="1143000"/>
                <a:gridCol w="1143000"/>
                <a:gridCol w="1143000"/>
                <a:gridCol w="1143000"/>
              </a:tblGrid>
              <a:tr h="8381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Tên</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Quốc tịch</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Quê hương</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Nghề nghiệp</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Quan hệ</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Viết số đoạn</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Viết Số câu</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00"/>
                          </a:solidFill>
                          <a:effectLst>
                            <a:outerShdw blurRad="38100" dist="38100" dir="2700000" algn="tl">
                              <a:srgbClr val="000000"/>
                            </a:outerShdw>
                          </a:effectLst>
                          <a:latin typeface="Arial Narrow" charset="0"/>
                          <a:ea typeface="ＭＳ Ｐゴシック" charset="0"/>
                          <a:cs typeface="Arial" charset="0"/>
                        </a:rPr>
                        <a:t>Số Sách viết</a:t>
                      </a: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r>
              <a:tr h="9143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rgbClr val="FFC000"/>
                          </a:solidFill>
                          <a:effectLst>
                            <a:outerShdw blurRad="38100" dist="38100" dir="2700000" algn="tl">
                              <a:srgbClr val="000000"/>
                            </a:outerShdw>
                          </a:effectLst>
                          <a:latin typeface="Arial Narrow" charset="0"/>
                          <a:ea typeface="ＭＳ Ｐゴシック" charset="0"/>
                          <a:cs typeface="Arial" charset="0"/>
                        </a:rPr>
                        <a:t>Mathiơ</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Do thái</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Cabênaum</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Thu thuế</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Sứ đồ  Chúa Jesus</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Phúc Âm Mathiơ</a:t>
                      </a: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492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rgbClr val="FFC000"/>
                          </a:solidFill>
                          <a:effectLst>
                            <a:outerShdw blurRad="38100" dist="38100" dir="2700000" algn="tl">
                              <a:srgbClr val="000000"/>
                            </a:outerShdw>
                          </a:effectLst>
                          <a:latin typeface="Arial Narrow" charset="0"/>
                          <a:ea typeface="ＭＳ Ｐゴシック" charset="0"/>
                          <a:cs typeface="Arial" charset="0"/>
                        </a:rPr>
                        <a:t>Mác</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Do thái / La Mã  </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Jerusalem</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Giáo sĩ</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Môn đồ của Phierơ</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Phúc Âm Mác</a:t>
                      </a: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96920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rgbClr val="FFC000"/>
                          </a:solidFill>
                          <a:effectLst>
                            <a:outerShdw blurRad="38100" dist="38100" dir="2700000" algn="tl">
                              <a:srgbClr val="000000"/>
                            </a:outerShdw>
                          </a:effectLst>
                          <a:latin typeface="Arial Narrow" charset="0"/>
                          <a:ea typeface="ＭＳ Ｐゴシック" charset="0"/>
                          <a:cs typeface="Arial" charset="0"/>
                        </a:rPr>
                        <a:t>Luca</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Hy lạp</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Antiốt</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Bác sĩ</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Môn đồ của Phao-lô </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MS PGothic" charset="0"/>
                        </a:rPr>
                        <a:t> </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Phúc Âm Luca &amp;</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Công vụ</a:t>
                      </a: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9566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rgbClr val="FFC000"/>
                          </a:solidFill>
                          <a:effectLst>
                            <a:outerShdw blurRad="38100" dist="38100" dir="2700000" algn="tl">
                              <a:srgbClr val="000000"/>
                            </a:outerShdw>
                          </a:effectLst>
                          <a:latin typeface="Arial Narrow" charset="0"/>
                          <a:ea typeface="ＭＳ Ｐゴシック" charset="0"/>
                          <a:cs typeface="Arial" charset="0"/>
                        </a:rPr>
                        <a:t>Giăng</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Do thái</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Bếtsaiđa/ </a:t>
                      </a:r>
                      <a:r>
                        <a:rPr kumimoji="0" lang="en-US" sz="16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Cabênaum</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Ngư phủ</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Sứ đồ Chúa </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Jesus Christ</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Phúc Âm Giăng</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 Gi</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 Gi</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3 Gi</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Khải thị</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74810" name="Text Box 1083"/>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en-US" sz="4800">
                <a:latin typeface="Arial" charset="0"/>
                <a:ea typeface="Times New Roman" charset="0"/>
                <a:cs typeface="Arial" charset="0"/>
              </a:rPr>
              <a:t>Các Trước Giả Tân Ước</a:t>
            </a:r>
          </a:p>
        </p:txBody>
      </p:sp>
      <p:graphicFrame>
        <p:nvGraphicFramePr>
          <p:cNvPr id="56354" name="Group 34"/>
          <p:cNvGraphicFramePr>
            <a:graphicFrameLocks noGrp="1"/>
          </p:cNvGraphicFramePr>
          <p:nvPr/>
        </p:nvGraphicFramePr>
        <p:xfrm>
          <a:off x="0" y="1184275"/>
          <a:ext cx="9144000" cy="4770438"/>
        </p:xfrm>
        <a:graphic>
          <a:graphicData uri="http://schemas.openxmlformats.org/drawingml/2006/table">
            <a:tbl>
              <a:tblPr/>
              <a:tblGrid>
                <a:gridCol w="762000"/>
                <a:gridCol w="1143000"/>
                <a:gridCol w="914400"/>
                <a:gridCol w="1295400"/>
                <a:gridCol w="990600"/>
                <a:gridCol w="1066800"/>
                <a:gridCol w="1066800"/>
                <a:gridCol w="1905000"/>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Tên</a:t>
                      </a: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Quốc tịch</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Quê hương</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Narrow" charset="0"/>
                          <a:ea typeface="ＭＳ Ｐゴシック" charset="0"/>
                          <a:cs typeface="Arial" charset="0"/>
                        </a:rPr>
                        <a:t>Nghề nghiệp</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Quan hệ</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Số đoạn viết</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Số câu viết</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Arial Narrow" charset="0"/>
                          <a:ea typeface="ＭＳ Ｐゴシック" charset="0"/>
                          <a:cs typeface="Arial" charset="0"/>
                        </a:rPr>
                        <a:t>Số Sách viết</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C000"/>
                          </a:solidFill>
                          <a:effectLst/>
                          <a:latin typeface="Arial" charset="0"/>
                          <a:ea typeface="ＭＳ Ｐゴシック" charset="0"/>
                          <a:cs typeface="Arial" charset="0"/>
                        </a:rPr>
                        <a:t>Phao-lô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C000"/>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Do thái</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Tạtsơ</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May trại</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Sứ đồ của Chúa Jesus Christ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87</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(100)*</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2,033</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(2,336)*</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Rôma</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Côrinhtô</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Côrinhtô</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Galati</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Êphêsô</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Philip</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Côlôse</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Philêmôn</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Têsalônica</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Têsalônica</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Timôthê</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Timôthê</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Tít</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(Hêbơrơ?)</a:t>
                      </a:r>
                      <a:endParaRPr kumimoji="0" lang="en-US" sz="1800" b="0" i="0" u="none" strike="noStrike" cap="none" normalizeH="0" baseline="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76831" name="Text Box 32"/>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
        <p:nvSpPr>
          <p:cNvPr id="56353" name="Text Box 33"/>
          <p:cNvSpPr txBox="1">
            <a:spLocks noChangeArrowheads="1"/>
          </p:cNvSpPr>
          <p:nvPr/>
        </p:nvSpPr>
        <p:spPr bwMode="auto">
          <a:xfrm>
            <a:off x="76200" y="62484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00"/>
                </a:solidFill>
                <a:latin typeface="Arial" charset="0"/>
                <a:cs typeface="Arial" charset="0"/>
              </a:rPr>
              <a:t>* Số trong ngoặc là tính cho cả thơ Hêbơrơ nếu xem Phao-lô là tác giả.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en-US" sz="4800">
                <a:latin typeface="Arial" charset="0"/>
                <a:ea typeface="Times New Roman" charset="0"/>
                <a:cs typeface="Arial" charset="0"/>
              </a:rPr>
              <a:t>Các Trước Giả Tân Ước</a:t>
            </a:r>
          </a:p>
        </p:txBody>
      </p:sp>
      <p:graphicFrame>
        <p:nvGraphicFramePr>
          <p:cNvPr id="57396" name="Group 52"/>
          <p:cNvGraphicFramePr>
            <a:graphicFrameLocks noGrp="1"/>
          </p:cNvGraphicFramePr>
          <p:nvPr/>
        </p:nvGraphicFramePr>
        <p:xfrm>
          <a:off x="0" y="1600200"/>
          <a:ext cx="9144000" cy="3873500"/>
        </p:xfrm>
        <a:graphic>
          <a:graphicData uri="http://schemas.openxmlformats.org/drawingml/2006/table">
            <a:tbl>
              <a:tblPr/>
              <a:tblGrid>
                <a:gridCol w="990600"/>
                <a:gridCol w="1143000"/>
                <a:gridCol w="1219200"/>
                <a:gridCol w="1219200"/>
                <a:gridCol w="1143000"/>
                <a:gridCol w="1143000"/>
                <a:gridCol w="1143000"/>
                <a:gridCol w="1143000"/>
              </a:tblGrid>
              <a:tr h="8557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Tên</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Quốc tịch</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Quê hương</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Nghề nghiệp</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Quan hệ</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Số Đoạn viết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Số câu viết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Số Sách viết</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r>
              <a:tr h="91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Gia cơ</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Do thái</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Naxarét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Thợ mộc?</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Em của Jesus Christ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108</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Gia cơ</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188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Phierơ</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Do thái</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Bếtsaiđa</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Ngư phủ</a:t>
                      </a: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Sứ Đồ của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Jesus Christ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166</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Phi</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Phi</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91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Giuđe</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Do thái</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Naxarét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Thơ mộc?</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Em của Jesus Christ</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25</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Giuđe</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78897" name="Text Box 50"/>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5"/>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rPr>
              <a:t>14</a:t>
            </a:r>
          </a:p>
        </p:txBody>
      </p:sp>
      <p:pic>
        <p:nvPicPr>
          <p:cNvPr id="80898" name="Picture 3" descr="He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4097338"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725" y="0"/>
            <a:ext cx="4892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1000" fill="hold"/>
                                        <p:tgtEl>
                                          <p:spTgt spid="27651"/>
                                        </p:tgtEl>
                                        <p:attrNameLst>
                                          <p:attrName>ppt_w</p:attrName>
                                        </p:attrNameLst>
                                      </p:cBhvr>
                                      <p:tavLst>
                                        <p:tav tm="0">
                                          <p:val>
                                            <p:fltVal val="0"/>
                                          </p:val>
                                        </p:tav>
                                        <p:tav tm="100000">
                                          <p:val>
                                            <p:strVal val="#ppt_w"/>
                                          </p:val>
                                        </p:tav>
                                      </p:tavLst>
                                    </p:anim>
                                    <p:anim calcmode="lin" valueType="num">
                                      <p:cBhvr>
                                        <p:cTn id="8" dur="1000" fill="hold"/>
                                        <p:tgtEl>
                                          <p:spTgt spid="27651"/>
                                        </p:tgtEl>
                                        <p:attrNameLst>
                                          <p:attrName>ppt_h</p:attrName>
                                        </p:attrNameLst>
                                      </p:cBhvr>
                                      <p:tavLst>
                                        <p:tav tm="0">
                                          <p:val>
                                            <p:fltVal val="0"/>
                                          </p:val>
                                        </p:tav>
                                        <p:tav tm="100000">
                                          <p:val>
                                            <p:strVal val="#ppt_h"/>
                                          </p:val>
                                        </p:tav>
                                      </p:tavLst>
                                    </p:anim>
                                    <p:anim calcmode="lin" valueType="num">
                                      <p:cBhvr>
                                        <p:cTn id="9" dur="1000" fill="hold"/>
                                        <p:tgtEl>
                                          <p:spTgt spid="276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0"/>
            <a:ext cx="489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2"/>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15</a:t>
            </a:r>
          </a:p>
        </p:txBody>
      </p:sp>
      <p:sp>
        <p:nvSpPr>
          <p:cNvPr id="81924" name="Text Box 3"/>
          <p:cNvSpPr txBox="1">
            <a:spLocks noChangeArrowheads="1"/>
          </p:cNvSpPr>
          <p:nvPr/>
        </p:nvSpPr>
        <p:spPr bwMode="auto">
          <a:xfrm>
            <a:off x="914400" y="2362200"/>
            <a:ext cx="2362200" cy="1846263"/>
          </a:xfrm>
          <a:prstGeom prst="rect">
            <a:avLst/>
          </a:prstGeom>
          <a:solidFill>
            <a:schemeClr val="bg1">
              <a:alpha val="50195"/>
            </a:scheme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a:latin typeface="Times" charset="0"/>
                <a:cs typeface="SimSun" charset="0"/>
              </a:rPr>
              <a:t> </a:t>
            </a:r>
            <a:r>
              <a:rPr lang="en-US" altLang="zh-CN" b="1">
                <a:latin typeface="Times" charset="0"/>
                <a:cs typeface="SimSun" charset="0"/>
              </a:rPr>
              <a:t>Niên đại của </a:t>
            </a:r>
          </a:p>
          <a:p>
            <a:pPr algn="ctr" eaLnBrk="1" hangingPunct="1"/>
            <a:r>
              <a:rPr lang="en-US" altLang="zh-CN" b="1">
                <a:latin typeface="Times" charset="0"/>
                <a:cs typeface="SimSun" charset="0"/>
              </a:rPr>
              <a:t>Triều Đại Hêrốt</a:t>
            </a:r>
          </a:p>
          <a:p>
            <a:pPr algn="ctr" eaLnBrk="1" hangingPunct="1"/>
            <a:r>
              <a:rPr lang="en-US" altLang="zh-CN" b="1">
                <a:latin typeface="Times" charset="0"/>
                <a:cs typeface="SimSun" charset="0"/>
              </a:rPr>
              <a:t>(37 </a:t>
            </a:r>
            <a:r>
              <a:rPr lang="en-US" altLang="zh-CN" sz="2000" b="1">
                <a:latin typeface="Times" charset="0"/>
                <a:cs typeface="SimSun" charset="0"/>
              </a:rPr>
              <a:t>TC-SC</a:t>
            </a:r>
            <a:r>
              <a:rPr lang="en-US" altLang="zh-CN" b="1">
                <a:latin typeface="Times" charset="0"/>
                <a:cs typeface="SimSun" charset="0"/>
              </a:rPr>
              <a:t> 70)</a:t>
            </a:r>
          </a:p>
          <a:p>
            <a:pPr algn="ctr" eaLnBrk="1" hangingPunct="1"/>
            <a:r>
              <a:rPr lang="en-US" altLang="zh-CN">
                <a:latin typeface="Times" charset="0"/>
                <a:cs typeface="SimSun" charset="0"/>
              </a:rPr>
              <a:t> </a:t>
            </a:r>
            <a:r>
              <a:rPr lang="en-US" altLang="zh-CN" sz="1800">
                <a:latin typeface="Times" charset="0"/>
                <a:cs typeface="SimSun" charset="0"/>
              </a:rPr>
              <a:t>John Grassmick, Dallas Seminary</a:t>
            </a:r>
            <a:endParaRPr lang="en-US" sz="1800">
              <a:latin typeface="Times" charset="0"/>
              <a:cs typeface="Times New Roman" charset="0"/>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324600" y="2622550"/>
            <a:ext cx="2667000" cy="1384300"/>
          </a:xfrm>
          <a:prstGeom prst="rect">
            <a:avLst/>
          </a:prstGeom>
          <a:solidFill>
            <a:schemeClr val="bg1">
              <a:alpha val="50195"/>
            </a:scheme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a:latin typeface="Times" charset="0"/>
                <a:cs typeface="SimSun" charset="0"/>
              </a:rPr>
              <a:t>Địa Lý</a:t>
            </a:r>
            <a:endParaRPr lang="en-US" altLang="zh-CN" b="1">
              <a:latin typeface="Times" charset="0"/>
              <a:cs typeface="SimSun" charset="0"/>
            </a:endParaRPr>
          </a:p>
          <a:p>
            <a:pPr algn="ctr" eaLnBrk="1" hangingPunct="1"/>
            <a:r>
              <a:rPr lang="en-US" altLang="zh-CN" b="1">
                <a:latin typeface="Times" charset="0"/>
                <a:cs typeface="SimSun" charset="0"/>
              </a:rPr>
              <a:t>Nhà Hêrốt </a:t>
            </a:r>
            <a:endParaRPr lang="en-US" altLang="zh-CN">
              <a:latin typeface="Times" charset="0"/>
              <a:cs typeface="SimSun" charset="0"/>
            </a:endParaRPr>
          </a:p>
          <a:p>
            <a:pPr algn="ctr" eaLnBrk="1" hangingPunct="1"/>
            <a:r>
              <a:rPr lang="en-US" altLang="zh-CN" sz="1800" i="1">
                <a:latin typeface="Times" charset="0"/>
                <a:cs typeface="SimSun" charset="0"/>
              </a:rPr>
              <a:t>Bible Visual Resource Book, </a:t>
            </a:r>
            <a:r>
              <a:rPr lang="en-US" altLang="zh-CN" sz="1800">
                <a:latin typeface="Times" charset="0"/>
                <a:cs typeface="SimSun" charset="0"/>
              </a:rPr>
              <a:t>181</a:t>
            </a:r>
            <a:endParaRPr lang="en-US" sz="1800">
              <a:latin typeface="Times" charset="0"/>
              <a:cs typeface="Times New Roman" charset="0"/>
            </a:endParaRPr>
          </a:p>
        </p:txBody>
      </p:sp>
      <p:sp>
        <p:nvSpPr>
          <p:cNvPr id="82947" name="Text Box 3"/>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16</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0"/>
            <a:ext cx="500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1524000" y="76200"/>
            <a:ext cx="6096000" cy="1108075"/>
          </a:xfrm>
          <a:prstGeom prst="rect">
            <a:avLst/>
          </a:prstGeom>
          <a:solidFill>
            <a:schemeClr val="bg1">
              <a:alpha val="50195"/>
            </a:scheme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1800" b="1">
                <a:latin typeface="Times" charset="0"/>
                <a:cs typeface="SimSun" charset="0"/>
              </a:rPr>
              <a:t> </a:t>
            </a:r>
            <a:r>
              <a:rPr lang="en-US" altLang="zh-CN" b="1">
                <a:latin typeface="Arial" charset="0"/>
                <a:ea typeface="SimSun" charset="0"/>
                <a:cs typeface="Times New Roman" charset="0"/>
              </a:rPr>
              <a:t>Biểu đồ Gia phả</a:t>
            </a:r>
          </a:p>
          <a:p>
            <a:pPr algn="ctr" eaLnBrk="1" hangingPunct="1"/>
            <a:r>
              <a:rPr lang="en-US" altLang="zh-CN" b="1">
                <a:latin typeface="Arial" charset="0"/>
                <a:ea typeface="SimSun" charset="0"/>
                <a:cs typeface="Times New Roman" charset="0"/>
              </a:rPr>
              <a:t>Triều đại Hêrốt</a:t>
            </a:r>
            <a:r>
              <a:rPr lang="en-US" altLang="zh-CN" sz="1800" b="1">
                <a:latin typeface="Times" charset="0"/>
                <a:cs typeface="SimSun" charset="0"/>
              </a:rPr>
              <a:t> </a:t>
            </a:r>
            <a:endParaRPr lang="en-US" altLang="zh-CN" sz="1800">
              <a:latin typeface="Times" charset="0"/>
              <a:cs typeface="SimSun" charset="0"/>
            </a:endParaRPr>
          </a:p>
          <a:p>
            <a:pPr algn="ctr" eaLnBrk="1" hangingPunct="1"/>
            <a:r>
              <a:rPr lang="en-US" altLang="zh-CN" sz="1800">
                <a:latin typeface="Times" charset="0"/>
                <a:cs typeface="SimSun" charset="0"/>
              </a:rPr>
              <a:t>H. Wayne House</a:t>
            </a: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7"/>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17</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4"/>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18</a:t>
            </a:r>
          </a:p>
        </p:txBody>
      </p:sp>
      <p:sp>
        <p:nvSpPr>
          <p:cNvPr id="84996" name="Rectangle 3"/>
          <p:cNvSpPr>
            <a:spLocks noChangeArrowheads="1"/>
          </p:cNvSpPr>
          <p:nvPr/>
        </p:nvSpPr>
        <p:spPr bwMode="auto">
          <a:xfrm>
            <a:off x="0" y="762000"/>
            <a:ext cx="2514600" cy="381000"/>
          </a:xfrm>
          <a:prstGeom prst="rect">
            <a:avLst/>
          </a:prstGeom>
          <a:solidFill>
            <a:schemeClr val="accent1"/>
          </a:solidFill>
          <a:ln w="12700" cap="sq">
            <a:solidFill>
              <a:schemeClr val="tx1"/>
            </a:solidFill>
            <a:round/>
            <a:headEnd type="none" w="sm" len="sm"/>
            <a:tailEnd type="none" w="sm" len="sm"/>
          </a:ln>
        </p:spPr>
        <p:txBody>
          <a:bodyPr wrap="none"/>
          <a:lstStyle/>
          <a:p>
            <a:r>
              <a:rPr lang="en-US"/>
              <a:t>Đền thờ Hê rốt</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rot="-5400000">
            <a:off x="-880269" y="2936082"/>
            <a:ext cx="2492375" cy="430212"/>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b="1">
                <a:solidFill>
                  <a:schemeClr val="bg1"/>
                </a:solidFill>
                <a:latin typeface="Arial" charset="0"/>
                <a:cs typeface="Times New Roman" charset="0"/>
              </a:rPr>
              <a:t> Các phái Do thái</a:t>
            </a:r>
          </a:p>
        </p:txBody>
      </p:sp>
      <p:sp>
        <p:nvSpPr>
          <p:cNvPr id="40965" name="Text Box 5"/>
          <p:cNvSpPr txBox="1">
            <a:spLocks noChangeArrowheads="1"/>
          </p:cNvSpPr>
          <p:nvPr/>
        </p:nvSpPr>
        <p:spPr bwMode="auto">
          <a:xfrm>
            <a:off x="152400" y="0"/>
            <a:ext cx="4646613" cy="6399213"/>
          </a:xfrm>
          <a:prstGeom prst="rect">
            <a:avLst/>
          </a:prstGeom>
          <a:noFill/>
          <a:ln w="12700" cap="sq">
            <a:noFill/>
            <a:miter lim="800000"/>
            <a:headEnd type="none" w="sm" len="sm"/>
            <a:tailEnd type="none" w="sm" len="sm"/>
          </a:ln>
          <a:effectLst/>
        </p:spPr>
        <p:txBody>
          <a:bodyPr/>
          <a:lstStyle>
            <a:lvl1pPr marL="457200" indent="-457200"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0000"/>
              </a:lnSpc>
              <a:spcBef>
                <a:spcPct val="20000"/>
              </a:spcBef>
              <a:buClr>
                <a:schemeClr val="tx1"/>
              </a:buClr>
              <a:buFont typeface="Wingdings" charset="0"/>
              <a:buNone/>
              <a:defRPr/>
            </a:pPr>
            <a:r>
              <a:rPr lang="en-US" sz="2000" b="1" smtClean="0">
                <a:effectLst>
                  <a:outerShdw blurRad="38100" dist="38100" dir="2700000" algn="tl">
                    <a:srgbClr val="DDDDDD"/>
                  </a:outerShdw>
                </a:effectLst>
                <a:latin typeface="Arial" charset="0"/>
                <a:cs typeface="Arial" charset="0"/>
              </a:rPr>
              <a:t>                      PHARISI</a:t>
            </a:r>
          </a:p>
          <a:p>
            <a:pPr eaLnBrk="1" hangingPunct="1">
              <a:lnSpc>
                <a:spcPct val="90000"/>
              </a:lnSpc>
              <a:spcBef>
                <a:spcPct val="20000"/>
              </a:spcBef>
              <a:buClr>
                <a:schemeClr val="tx1"/>
              </a:buClr>
              <a:buFont typeface="Wingdings" charset="0"/>
              <a:buNone/>
              <a:defRPr/>
            </a:pPr>
            <a:r>
              <a:rPr lang="en-US" sz="1800" b="1" smtClean="0">
                <a:effectLst>
                  <a:outerShdw blurRad="38100" dist="38100" dir="2700000" algn="tl">
                    <a:srgbClr val="DDDDDD"/>
                  </a:outerShdw>
                </a:effectLst>
                <a:latin typeface="Arial" charset="0"/>
                <a:cs typeface="Arial" charset="0"/>
              </a:rPr>
              <a:t>	</a:t>
            </a:r>
            <a:r>
              <a:rPr lang="en-US" sz="1800" b="1" smtClean="0">
                <a:latin typeface="Arial" charset="0"/>
                <a:cs typeface="Arial" charset="0"/>
              </a:rPr>
              <a:t>Căn nguyên có thể dò từ thế kỷ thứ 2 T.C. – cho đến người Hasidim.</a:t>
            </a:r>
          </a:p>
          <a:p>
            <a:pPr eaLnBrk="1" hangingPunct="1">
              <a:lnSpc>
                <a:spcPct val="90000"/>
              </a:lnSpc>
              <a:spcBef>
                <a:spcPct val="20000"/>
              </a:spcBef>
              <a:buClr>
                <a:schemeClr val="tx1"/>
              </a:buClr>
              <a:buFont typeface="Wingdings" charset="0"/>
              <a:buNone/>
              <a:defRPr/>
            </a:pPr>
            <a:r>
              <a:rPr lang="en-US" sz="1800" b="1" smtClean="0">
                <a:effectLst>
                  <a:outerShdw blurRad="38100" dist="38100" dir="2700000" algn="tl">
                    <a:srgbClr val="DDDDDD"/>
                  </a:outerShdw>
                </a:effectLst>
                <a:latin typeface="Arial" charset="0"/>
                <a:cs typeface="Arial" charset="0"/>
              </a:rPr>
              <a:t>	</a:t>
            </a:r>
            <a:r>
              <a:rPr lang="en-US" sz="1800" b="1" smtClean="0">
                <a:latin typeface="Arial" charset="0"/>
                <a:cs typeface="Arial" charset="0"/>
              </a:rPr>
              <a:t>1.Họ thừa nhận tất cả tài liệu có trong truyền khẩu, được hà hơi và có thẩm quyền như Ngũ kinh.</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2. Về ý chí tự do và quyết định, họ giữ quan điểm trung gian cho rằng cả ý chí tự do lẫn sự tể trị của </a:t>
            </a:r>
            <a:r>
              <a:rPr lang="vi-VN" sz="1800" b="1" smtClean="0">
                <a:latin typeface="Arial" charset="0"/>
                <a:cs typeface="Arial" charset="0"/>
              </a:rPr>
              <a:t>Đức Chúa Trời</a:t>
            </a:r>
            <a:r>
              <a:rPr lang="en-US" sz="1800" b="1" smtClean="0">
                <a:latin typeface="Arial" charset="0"/>
                <a:cs typeface="Arial" charset="0"/>
              </a:rPr>
              <a:t> đều không thể ngăn chặn lẫn nhau.  </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3. Họ chấp nhận một trật tự khá phát triển về thiên sứ và ma quỉ. </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4. Họ dạy rằng có một tương lai cho người  quá cố. </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5. Họ tin nơi sự bất tử của linh hồn, về phần thưởng và hình phạt sau khi chết.</a:t>
            </a: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6. Họ là những nhà vô địch về sự bình đẳng  của con người.  </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7. Sự dạy dỗ của họ nhấn mạnh về đạo đức chứ không thiên về thần học.</a:t>
            </a:r>
          </a:p>
        </p:txBody>
      </p:sp>
      <p:sp>
        <p:nvSpPr>
          <p:cNvPr id="40968" name="Text Box 8"/>
          <p:cNvSpPr txBox="1">
            <a:spLocks noChangeArrowheads="1"/>
          </p:cNvSpPr>
          <p:nvPr/>
        </p:nvSpPr>
        <p:spPr bwMode="auto">
          <a:xfrm>
            <a:off x="4343400" y="0"/>
            <a:ext cx="4800600" cy="6399213"/>
          </a:xfrm>
          <a:prstGeom prst="rect">
            <a:avLst/>
          </a:prstGeom>
          <a:noFill/>
          <a:ln w="12700" cap="sq">
            <a:noFill/>
            <a:miter lim="800000"/>
            <a:headEnd type="none" w="sm" len="sm"/>
            <a:tailEnd type="none" w="sm" len="sm"/>
          </a:ln>
          <a:effectLst/>
        </p:spPr>
        <p:txBody>
          <a:bodyPr/>
          <a:lstStyle>
            <a:lvl1pPr marL="457200" indent="-457200"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0000"/>
              </a:lnSpc>
              <a:spcBef>
                <a:spcPct val="20000"/>
              </a:spcBef>
              <a:buClr>
                <a:schemeClr val="tx1"/>
              </a:buClr>
              <a:buFont typeface="Wingdings" charset="0"/>
              <a:buNone/>
              <a:defRPr/>
            </a:pPr>
            <a:r>
              <a:rPr lang="en-US" sz="2000" b="1" smtClean="0">
                <a:effectLst>
                  <a:outerShdw blurRad="38100" dist="38100" dir="2700000" algn="tl">
                    <a:srgbClr val="DDDDDD"/>
                  </a:outerShdw>
                </a:effectLst>
                <a:latin typeface="Arial" charset="0"/>
                <a:cs typeface="Arial" charset="0"/>
              </a:rPr>
              <a:t>                           ESSENES</a:t>
            </a:r>
          </a:p>
          <a:p>
            <a:pPr eaLnBrk="1" hangingPunct="1">
              <a:lnSpc>
                <a:spcPct val="90000"/>
              </a:lnSpc>
              <a:spcBef>
                <a:spcPct val="20000"/>
              </a:spcBef>
              <a:buClr>
                <a:schemeClr val="tx1"/>
              </a:buClr>
              <a:buFont typeface="Wingdings" charset="0"/>
              <a:buNone/>
              <a:defRPr/>
            </a:pPr>
            <a:r>
              <a:rPr lang="en-US" sz="1800" b="1" smtClean="0">
                <a:effectLst>
                  <a:outerShdw blurRad="38100" dist="38100" dir="2700000" algn="tl">
                    <a:srgbClr val="DDDDDD"/>
                  </a:outerShdw>
                </a:effectLst>
                <a:latin typeface="Arial" charset="0"/>
                <a:cs typeface="Arial" charset="0"/>
              </a:rPr>
              <a:t>	</a:t>
            </a:r>
            <a:r>
              <a:rPr lang="en-US" sz="1800" smtClean="0">
                <a:latin typeface="Arial" charset="0"/>
                <a:cs typeface="Arial" charset="0"/>
              </a:rPr>
              <a:t>Có lẽ thoạt đầu họ  khởi sự từ những người Hasidim, chung với người Pharisi, rồi sau này tách ra (1 Macabê 2:42; 7:13). Họ là nhóm người Do thái rất nghiêm khắc và nhiệt thành tham gia với những người phe Macabê để phản kháng lại người Syri(165-155 TC)</a:t>
            </a:r>
          </a:p>
          <a:p>
            <a:pPr eaLnBrk="1" hangingPunct="1">
              <a:lnSpc>
                <a:spcPct val="90000"/>
              </a:lnSpc>
              <a:spcBef>
                <a:spcPct val="20000"/>
              </a:spcBef>
              <a:buClr>
                <a:schemeClr val="tx1"/>
              </a:buClr>
              <a:buFont typeface="Wingdings" charset="0"/>
              <a:buNone/>
              <a:defRPr/>
            </a:pPr>
            <a:r>
              <a:rPr lang="en-US" sz="1800" smtClean="0">
                <a:effectLst>
                  <a:outerShdw blurRad="38100" dist="38100" dir="2700000" algn="tl">
                    <a:srgbClr val="DDDDDD"/>
                  </a:outerShdw>
                </a:effectLst>
                <a:latin typeface="Arial" charset="0"/>
                <a:cs typeface="Arial" charset="0"/>
              </a:rPr>
              <a:t>	</a:t>
            </a:r>
            <a:r>
              <a:rPr lang="en-US" sz="1800" b="1" smtClean="0">
                <a:latin typeface="Arial" charset="0"/>
                <a:cs typeface="Arial" charset="0"/>
              </a:rPr>
              <a:t>1. Ho tuân giữ nghiêm ngặt luật về sự tinh sạch của kinh Torah</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ea typeface="Times New Roman" charset="0"/>
                <a:cs typeface="Arial" charset="0"/>
              </a:rPr>
              <a:t>	2. Họ nổi tiếng về tính tập thể trong chủ quyền về tài sản.   </a:t>
            </a:r>
          </a:p>
          <a:p>
            <a:pPr eaLnBrk="1" hangingPunct="1">
              <a:lnSpc>
                <a:spcPct val="90000"/>
              </a:lnSpc>
              <a:spcBef>
                <a:spcPct val="20000"/>
              </a:spcBef>
              <a:buClr>
                <a:schemeClr val="tx1"/>
              </a:buClr>
              <a:buFont typeface="Wingdings" charset="0"/>
              <a:buNone/>
              <a:defRPr/>
            </a:pPr>
            <a:r>
              <a:rPr lang="en-US" sz="1800" b="1" smtClean="0">
                <a:latin typeface="Arial" charset="0"/>
                <a:ea typeface="Times New Roman" charset="0"/>
                <a:cs typeface="Arial" charset="0"/>
              </a:rPr>
              <a:t>	3. Họ rất nghiêm chỉnh về trách nhiệm hỗ tương.</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Times New Roman" charset="0"/>
              </a:rPr>
              <a:t>	4. Thờ phượng hàng ngày là một đặc trưng quan trọng  y như việc nghiên cứu Kinh Thánh hàng ngày.</a:t>
            </a: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5. Họ phải thề hứa giữ lòng mộ đạo và vâng phục </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6.</a:t>
            </a:r>
            <a:r>
              <a:rPr lang="en-US" sz="1800" b="1" smtClean="0">
                <a:latin typeface="Arial" charset="0"/>
                <a:cs typeface="Times New Roman" charset="0"/>
              </a:rPr>
              <a:t> Của tế lễ đưaợc dâng vào những ngày lể thánh và mùa lễ thiêng liêng </a:t>
            </a:r>
            <a:r>
              <a:rPr lang="en-US" sz="1800" b="1" smtClean="0">
                <a:latin typeface="Arial" charset="0"/>
                <a:cs typeface="Arial" charset="0"/>
              </a:rPr>
              <a:t>.</a:t>
            </a:r>
            <a:endParaRPr lang="en-US" sz="1800" b="1" smtClean="0">
              <a:latin typeface="Arial" charset="0"/>
              <a:cs typeface="Times New Roman" charset="0"/>
            </a:endParaRPr>
          </a:p>
          <a:p>
            <a:pPr eaLnBrk="1" hangingPunct="1">
              <a:lnSpc>
                <a:spcPct val="90000"/>
              </a:lnSpc>
              <a:spcBef>
                <a:spcPct val="20000"/>
              </a:spcBef>
              <a:buClr>
                <a:schemeClr val="tx1"/>
              </a:buClr>
              <a:buFont typeface="Wingdings" charset="0"/>
              <a:buNone/>
              <a:defRPr/>
            </a:pPr>
            <a:r>
              <a:rPr lang="en-US" sz="1800" b="1" smtClean="0">
                <a:latin typeface="Arial" charset="0"/>
                <a:cs typeface="Arial" charset="0"/>
              </a:rPr>
              <a:t>	7.</a:t>
            </a:r>
            <a:r>
              <a:rPr lang="en-US" sz="1800" b="1" smtClean="0">
                <a:latin typeface="Arial" charset="0"/>
                <a:cs typeface="Times New Roman" charset="0"/>
              </a:rPr>
              <a:t> Về nguyên tắc, Hôn nhân không bị lên án nhưng họ đều tránh.        </a:t>
            </a:r>
          </a:p>
          <a:p>
            <a:pPr eaLnBrk="1" hangingPunct="1">
              <a:lnSpc>
                <a:spcPct val="90000"/>
              </a:lnSpc>
              <a:spcBef>
                <a:spcPct val="20000"/>
              </a:spcBef>
              <a:buClr>
                <a:schemeClr val="tx1"/>
              </a:buClr>
              <a:buFont typeface="Wingdings" charset="0"/>
              <a:buNone/>
              <a:defRPr/>
            </a:pPr>
            <a:r>
              <a:rPr lang="en-US" sz="1800" b="1" smtClean="0">
                <a:latin typeface="Arial" charset="0"/>
                <a:cs typeface="Times New Roman" charset="0"/>
              </a:rPr>
              <a:t>	8</a:t>
            </a:r>
            <a:r>
              <a:rPr lang="en-US" sz="1800" b="1" smtClean="0">
                <a:latin typeface="Arial" charset="0"/>
                <a:cs typeface="Arial" charset="0"/>
              </a:rPr>
              <a:t>.</a:t>
            </a:r>
            <a:r>
              <a:rPr lang="en-US" sz="1800" b="1" smtClean="0">
                <a:latin typeface="Arial" charset="0"/>
                <a:cs typeface="Times New Roman" charset="0"/>
              </a:rPr>
              <a:t> Họ quy cho số mệnh tất cả những điều xảy ra.   </a:t>
            </a:r>
            <a:endParaRPr lang="en-US" sz="2000" b="1" smtClean="0">
              <a:latin typeface="Arial" charset="0"/>
              <a:cs typeface="Arial" charset="0"/>
            </a:endParaRPr>
          </a:p>
        </p:txBody>
      </p:sp>
      <p:sp>
        <p:nvSpPr>
          <p:cNvPr id="86021" name="Text Box 9"/>
          <p:cNvSpPr txBox="1">
            <a:spLocks noChangeArrowheads="1"/>
          </p:cNvSpPr>
          <p:nvPr/>
        </p:nvSpPr>
        <p:spPr bwMode="auto">
          <a:xfrm>
            <a:off x="8610600" y="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latin typeface="Arial" charset="0"/>
                <a:cs typeface="Arial" charset="0"/>
              </a:rPr>
              <a:t>18</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0-#ppt_w/2"/>
                                          </p:val>
                                        </p:tav>
                                        <p:tav tm="100000">
                                          <p:val>
                                            <p:strVal val="#ppt_x"/>
                                          </p:val>
                                        </p:tav>
                                      </p:tavLst>
                                    </p:anim>
                                    <p:anim calcmode="lin" valueType="num">
                                      <p:cBhvr additive="base">
                                        <p:cTn id="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68"/>
                                        </p:tgtEl>
                                        <p:attrNameLst>
                                          <p:attrName>style.visibility</p:attrName>
                                        </p:attrNameLst>
                                      </p:cBhvr>
                                      <p:to>
                                        <p:strVal val="visible"/>
                                      </p:to>
                                    </p:set>
                                    <p:anim calcmode="lin" valueType="num">
                                      <p:cBhvr additive="base">
                                        <p:cTn id="13" dur="500" fill="hold"/>
                                        <p:tgtEl>
                                          <p:spTgt spid="40968"/>
                                        </p:tgtEl>
                                        <p:attrNameLst>
                                          <p:attrName>ppt_x</p:attrName>
                                        </p:attrNameLst>
                                      </p:cBhvr>
                                      <p:tavLst>
                                        <p:tav tm="0">
                                          <p:val>
                                            <p:strVal val="1+#ppt_w/2"/>
                                          </p:val>
                                        </p:tav>
                                        <p:tav tm="100000">
                                          <p:val>
                                            <p:strVal val="#ppt_x"/>
                                          </p:val>
                                        </p:tav>
                                      </p:tavLst>
                                    </p:anim>
                                    <p:anim calcmode="lin" valueType="num">
                                      <p:cBhvr additive="base">
                                        <p:cTn id="14"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utoUpdateAnimBg="0"/>
      <p:bldP spid="4096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0"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1"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endParaRPr lang="en-US">
              <a:solidFill>
                <a:srgbClr val="FFFFFF"/>
              </a:solidFill>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a:defRPr/>
            </a:pPr>
            <a:endParaRPr lang="en-US">
              <a:solidFill>
                <a:srgbClr val="FFFFFF"/>
              </a:solidFill>
              <a:cs typeface="MS PGothic" charset="0"/>
            </a:endParaRPr>
          </a:p>
        </p:txBody>
      </p:sp>
      <p:sp>
        <p:nvSpPr>
          <p:cNvPr id="63493" name="Rectangle 6"/>
          <p:cNvSpPr>
            <a:spLocks noChangeArrowheads="1"/>
          </p:cNvSpPr>
          <p:nvPr/>
        </p:nvSpPr>
        <p:spPr bwMode="auto">
          <a:xfrm>
            <a:off x="1158875" y="1690688"/>
            <a:ext cx="2338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1800">
                <a:latin typeface="BLADES" charset="0"/>
              </a:rPr>
              <a:t>Giao ước Nôê</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a:solidFill>
                  <a:srgbClr val="FFFFFF"/>
                </a:solidFill>
                <a:effectLst>
                  <a:outerShdw blurRad="38100" dist="38100" dir="2700000" algn="tl">
                    <a:srgbClr val="000000"/>
                  </a:outerShdw>
                </a:effectLst>
                <a:latin typeface="Arial" charset="0"/>
                <a:cs typeface="Arial" charset="0"/>
              </a:rPr>
              <a:t>Satan rules as god of this world (Gen. 3:15; </a:t>
            </a:r>
          </a:p>
          <a:p>
            <a:pPr algn="ctr" eaLnBrk="0" hangingPunct="0">
              <a:defRPr/>
            </a:pPr>
            <a:r>
              <a:rPr lang="en-US" sz="800" b="1">
                <a:solidFill>
                  <a:srgbClr val="FFFFFF"/>
                </a:solidFill>
                <a:effectLst>
                  <a:outerShdw blurRad="38100" dist="38100" dir="2700000" algn="tl">
                    <a:srgbClr val="000000"/>
                  </a:outerShdw>
                </a:effectLst>
                <a:latin typeface="Arial" charset="0"/>
                <a:cs typeface="Arial" charset="0"/>
              </a:rPr>
              <a:t>2 Cor. 4:4)</a:t>
            </a:r>
          </a:p>
        </p:txBody>
      </p:sp>
      <p:sp>
        <p:nvSpPr>
          <p:cNvPr id="63496"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endParaRPr lang="en-US">
              <a:solidFill>
                <a:srgbClr val="FFFFFF"/>
              </a:solidFill>
            </a:endParaRPr>
          </a:p>
        </p:txBody>
      </p:sp>
      <p:sp>
        <p:nvSpPr>
          <p:cNvPr id="63497"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endParaRPr lang="en-US">
              <a:solidFill>
                <a:srgbClr val="FFFFFF"/>
              </a:solidFill>
            </a:endParaRPr>
          </a:p>
        </p:txBody>
      </p:sp>
      <p:sp>
        <p:nvSpPr>
          <p:cNvPr id="63498"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endParaRPr lang="en-US">
              <a:solidFill>
                <a:srgbClr val="FFFFFF"/>
              </a:solidFill>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a:defRPr/>
            </a:pPr>
            <a:endParaRPr lang="en-US">
              <a:solidFill>
                <a:srgbClr val="FFFFFF"/>
              </a:solidFill>
              <a:cs typeface="MS PGothic" charset="0"/>
            </a:endParaRPr>
          </a:p>
        </p:txBody>
      </p:sp>
      <p:grpSp>
        <p:nvGrpSpPr>
          <p:cNvPr id="63500" name="Group 18"/>
          <p:cNvGrpSpPr>
            <a:grpSpLocks/>
          </p:cNvGrpSpPr>
          <p:nvPr/>
        </p:nvGrpSpPr>
        <p:grpSpPr bwMode="auto">
          <a:xfrm>
            <a:off x="5721350" y="1336675"/>
            <a:ext cx="165100" cy="279400"/>
            <a:chOff x="3584" y="867"/>
            <a:chExt cx="104" cy="176"/>
          </a:xfrm>
        </p:grpSpPr>
        <p:sp>
          <p:nvSpPr>
            <p:cNvPr id="63594"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5"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63503"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eaLnBrk="0" hangingPunct="0">
              <a:defRPr/>
            </a:pPr>
            <a:r>
              <a:rPr lang="en-US" sz="800" b="1">
                <a:solidFill>
                  <a:srgbClr val="FFFFFF"/>
                </a:solidFill>
                <a:latin typeface="Arial" pitchFamily="24" charset="0"/>
                <a:ea typeface="ＭＳ Ｐゴシック" charset="-128"/>
                <a:cs typeface="ＭＳ Ｐゴシック" charset="-128"/>
              </a:rPr>
              <a:t>Jeremiah 31:31-34 promises:</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eaLnBrk="0" hangingPunct="0">
              <a:defRPr/>
            </a:pPr>
            <a:r>
              <a:rPr lang="en-US" sz="800" b="1" dirty="0">
                <a:solidFill>
                  <a:srgbClr val="FFFFFF"/>
                </a:solidFill>
                <a:latin typeface="Arial" pitchFamily="24" charset="0"/>
                <a:ea typeface="ＭＳ Ｐゴシック" charset="-128"/>
                <a:cs typeface="ＭＳ Ｐゴシック" charset="-128"/>
              </a:rPr>
              <a:t>2 Samuel 7:12-16 promises perpetual:</a:t>
            </a:r>
          </a:p>
          <a:p>
            <a:pPr eaLnBrk="0" hangingPunct="0">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eaLnBrk="0" hangingPunct="0">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eaLnBrk="0" hangingPunct="0">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eaLnBrk="0" hangingPunct="0">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eaLnBrk="0" hangingPunct="0">
              <a:defRPr/>
            </a:pPr>
            <a:r>
              <a:rPr lang="en-US" sz="800" b="1">
                <a:solidFill>
                  <a:srgbClr val="FFFFFF"/>
                </a:solidFill>
                <a:latin typeface="Arial" pitchFamily="24" charset="0"/>
                <a:ea typeface="ＭＳ Ｐゴシック" charset="-128"/>
                <a:cs typeface="ＭＳ Ｐゴシック" charset="-128"/>
              </a:rPr>
              <a:t>Genesis 15:18 (cf. Deut. 30:1-10) promises:</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eaLnBrk="0" hangingPunct="0">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63513"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cs typeface="Arial" charset="0"/>
            </a:endParaRPr>
          </a:p>
        </p:txBody>
      </p:sp>
      <p:sp>
        <p:nvSpPr>
          <p:cNvPr id="63514"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63515"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endParaRPr lang="en-US">
              <a:solidFill>
                <a:srgbClr val="FFFFFF"/>
              </a:solidFill>
            </a:endParaRPr>
          </a:p>
        </p:txBody>
      </p:sp>
      <p:sp>
        <p:nvSpPr>
          <p:cNvPr id="63516"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63517"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eaLnBrk="0" hangingPunct="0">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eaLnBrk="0" hangingPunct="0">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eaLnBrk="0" hangingPunct="0">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63521"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cs typeface="Arial" charset="0"/>
            </a:endParaRPr>
          </a:p>
        </p:txBody>
      </p:sp>
      <p:sp>
        <p:nvSpPr>
          <p:cNvPr id="63522"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63524"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eaLnBrk="0" hangingPunct="0">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eaLnBrk="0" hangingPunct="0">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latin typeface="Arial" pitchFamily="24" charset="0"/>
                <a:ea typeface="ＭＳ Ｐゴシック" charset="-128"/>
                <a:cs typeface="ＭＳ Ｐゴシック" charset="-128"/>
              </a:rPr>
              <a:t>New Jerusalem</a:t>
            </a:r>
          </a:p>
          <a:p>
            <a:pPr algn="ctr" eaLnBrk="0" hangingPunct="0">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eaLnBrk="0" hangingPunct="0">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eaLnBrk="0" hangingPunct="0">
              <a:defRPr/>
            </a:pPr>
            <a:r>
              <a:rPr lang="en-US" sz="800" b="1" dirty="0">
                <a:solidFill>
                  <a:srgbClr val="000000"/>
                </a:solidFill>
                <a:latin typeface="Arial" pitchFamily="24" charset="0"/>
                <a:ea typeface="ＭＳ Ｐゴシック" charset="-128"/>
                <a:cs typeface="ＭＳ Ｐゴシック" charset="-128"/>
              </a:rPr>
              <a:t>(Isa. 11) </a:t>
            </a:r>
          </a:p>
          <a:p>
            <a:pPr algn="ctr" eaLnBrk="0" hangingPunct="0">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63530" name="Group 50"/>
          <p:cNvGrpSpPr>
            <a:grpSpLocks/>
          </p:cNvGrpSpPr>
          <p:nvPr/>
        </p:nvGrpSpPr>
        <p:grpSpPr bwMode="auto">
          <a:xfrm>
            <a:off x="4679950" y="4954588"/>
            <a:ext cx="76200" cy="304800"/>
            <a:chOff x="2928" y="3216"/>
            <a:chExt cx="48" cy="192"/>
          </a:xfrm>
        </p:grpSpPr>
        <p:sp>
          <p:nvSpPr>
            <p:cNvPr id="63591"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2"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3"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31" name="Group 54"/>
          <p:cNvGrpSpPr>
            <a:grpSpLocks/>
          </p:cNvGrpSpPr>
          <p:nvPr/>
        </p:nvGrpSpPr>
        <p:grpSpPr bwMode="auto">
          <a:xfrm>
            <a:off x="4946650" y="5311775"/>
            <a:ext cx="76200" cy="212725"/>
            <a:chOff x="3072" y="3418"/>
            <a:chExt cx="48" cy="134"/>
          </a:xfrm>
        </p:grpSpPr>
        <p:sp>
          <p:nvSpPr>
            <p:cNvPr id="63588"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89"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0"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eaLnBrk="0" hangingPunct="0">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eaLnBrk="0" hangingPunct="0">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eaLnBrk="0" hangingPunct="0">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63534"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a:defRPr/>
              </a:pPr>
              <a:endParaRPr lang="en-US">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grpSp>
      <p:grpSp>
        <p:nvGrpSpPr>
          <p:cNvPr id="63535" name="Group 69"/>
          <p:cNvGrpSpPr>
            <a:grpSpLocks/>
          </p:cNvGrpSpPr>
          <p:nvPr/>
        </p:nvGrpSpPr>
        <p:grpSpPr bwMode="auto">
          <a:xfrm>
            <a:off x="4832350" y="5053013"/>
            <a:ext cx="1184275" cy="104775"/>
            <a:chOff x="3024" y="3278"/>
            <a:chExt cx="746" cy="66"/>
          </a:xfrm>
        </p:grpSpPr>
        <p:sp>
          <p:nvSpPr>
            <p:cNvPr id="63581"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82"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solidFill>
                  <a:srgbClr val="FFFFFF"/>
                </a:solidFill>
              </a:endParaRPr>
            </a:p>
          </p:txBody>
        </p:sp>
      </p:grpSp>
      <p:grpSp>
        <p:nvGrpSpPr>
          <p:cNvPr id="63536" name="Group 72"/>
          <p:cNvGrpSpPr>
            <a:grpSpLocks/>
          </p:cNvGrpSpPr>
          <p:nvPr/>
        </p:nvGrpSpPr>
        <p:grpSpPr bwMode="auto">
          <a:xfrm>
            <a:off x="5060950" y="5364163"/>
            <a:ext cx="3001963" cy="104775"/>
            <a:chOff x="3168" y="3458"/>
            <a:chExt cx="1891" cy="66"/>
          </a:xfrm>
        </p:grpSpPr>
        <p:sp>
          <p:nvSpPr>
            <p:cNvPr id="63579"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80"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endParaRPr lang="en-US">
                <a:solidFill>
                  <a:srgbClr val="FFFFFF"/>
                </a:solidFill>
              </a:endParaRPr>
            </a:p>
          </p:txBody>
        </p:sp>
      </p:grpSp>
      <p:sp>
        <p:nvSpPr>
          <p:cNvPr id="104524" name="Rectangle 76"/>
          <p:cNvSpPr>
            <a:spLocks noChangeArrowheads="1"/>
          </p:cNvSpPr>
          <p:nvPr/>
        </p:nvSpPr>
        <p:spPr bwMode="auto">
          <a:xfrm>
            <a:off x="0" y="6424613"/>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emphasis.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in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eaLnBrk="0" hangingPunct="0">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eaLnBrk="0" hangingPunct="0">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eaLnBrk="0" hangingPunct="0">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63541"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63596" name="Microsoft ClipArt Gallery" r:id="rId4" imgW="2120900" imgH="2108200" progId="">
                  <p:embed/>
                </p:oleObj>
              </mc:Choice>
              <mc:Fallback>
                <p:oleObj name="Microsoft ClipArt Gallery" r:id="rId4" imgW="2120900" imgH="210820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eaLnBrk="0" hangingPunct="0">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63543"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eaLnBrk="0" hangingPunct="0">
              <a:defRPr/>
            </a:pPr>
            <a:r>
              <a:rPr lang="en-US" sz="700" b="1" i="1" dirty="0">
                <a:solidFill>
                  <a:srgbClr val="FFFFFF"/>
                </a:solidFill>
                <a:latin typeface="Arial" pitchFamily="24" charset="0"/>
                <a:ea typeface="ＭＳ Ｐゴシック" charset="-128"/>
                <a:cs typeface="ＭＳ Ｐゴシック" charset="-128"/>
              </a:rPr>
              <a:t>Sixth Edition</a:t>
            </a:r>
          </a:p>
          <a:p>
            <a:pPr eaLnBrk="0" hangingPunct="0">
              <a:defRPr/>
            </a:pPr>
            <a:r>
              <a:rPr lang="en-US" sz="700" b="1" i="1" dirty="0">
                <a:solidFill>
                  <a:srgbClr val="FFFFFF"/>
                </a:solidFill>
                <a:latin typeface="Arial" pitchFamily="24" charset="0"/>
                <a:ea typeface="ＭＳ Ｐゴシック" charset="-128"/>
                <a:cs typeface="ＭＳ Ｐゴシック" charset="-128"/>
              </a:rPr>
              <a:t>15 June 2012</a:t>
            </a:r>
          </a:p>
        </p:txBody>
      </p:sp>
      <p:grpSp>
        <p:nvGrpSpPr>
          <p:cNvPr id="63545" name="Group 84"/>
          <p:cNvGrpSpPr>
            <a:grpSpLocks/>
          </p:cNvGrpSpPr>
          <p:nvPr/>
        </p:nvGrpSpPr>
        <p:grpSpPr bwMode="auto">
          <a:xfrm>
            <a:off x="1419225" y="2047875"/>
            <a:ext cx="165100" cy="176213"/>
            <a:chOff x="874" y="1315"/>
            <a:chExt cx="104" cy="111"/>
          </a:xfrm>
        </p:grpSpPr>
        <p:sp>
          <p:nvSpPr>
            <p:cNvPr id="63577"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63578"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nvGrpSpPr>
          <p:cNvPr id="63546" name="Group 87"/>
          <p:cNvGrpSpPr>
            <a:grpSpLocks/>
          </p:cNvGrpSpPr>
          <p:nvPr/>
        </p:nvGrpSpPr>
        <p:grpSpPr bwMode="auto">
          <a:xfrm>
            <a:off x="2336800" y="3294063"/>
            <a:ext cx="288925" cy="222250"/>
            <a:chOff x="1452" y="2100"/>
            <a:chExt cx="182" cy="140"/>
          </a:xfrm>
        </p:grpSpPr>
        <p:sp>
          <p:nvSpPr>
            <p:cNvPr id="63572"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a:p>
          </p:txBody>
        </p:sp>
        <p:sp>
          <p:nvSpPr>
            <p:cNvPr id="63573"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63574"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endParaRPr lang="en-US">
                <a:solidFill>
                  <a:srgbClr val="FFFFFF"/>
                </a:solidFill>
              </a:endParaRPr>
            </a:p>
          </p:txBody>
        </p:sp>
        <p:sp>
          <p:nvSpPr>
            <p:cNvPr id="63575"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76"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47" name="Group 93"/>
          <p:cNvGrpSpPr>
            <a:grpSpLocks/>
          </p:cNvGrpSpPr>
          <p:nvPr/>
        </p:nvGrpSpPr>
        <p:grpSpPr bwMode="auto">
          <a:xfrm>
            <a:off x="1806575" y="1389063"/>
            <a:ext cx="298450" cy="238125"/>
            <a:chOff x="1118" y="900"/>
            <a:chExt cx="188" cy="150"/>
          </a:xfrm>
        </p:grpSpPr>
        <p:grpSp>
          <p:nvGrpSpPr>
            <p:cNvPr id="63566" name="Group 94"/>
            <p:cNvGrpSpPr>
              <a:grpSpLocks/>
            </p:cNvGrpSpPr>
            <p:nvPr/>
          </p:nvGrpSpPr>
          <p:grpSpPr bwMode="auto">
            <a:xfrm>
              <a:off x="1118" y="900"/>
              <a:ext cx="84" cy="150"/>
              <a:chOff x="1118" y="900"/>
              <a:chExt cx="84" cy="150"/>
            </a:xfrm>
          </p:grpSpPr>
          <p:sp>
            <p:nvSpPr>
              <p:cNvPr id="63570"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cs typeface="Arial" charset="0"/>
                </a:endParaRPr>
              </a:p>
            </p:txBody>
          </p:sp>
          <p:sp>
            <p:nvSpPr>
              <p:cNvPr id="63571"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solidFill>
                    <a:srgbClr val="FFFFFF"/>
                  </a:solidFill>
                  <a:latin typeface="Arial" charset="0"/>
                  <a:cs typeface="Arial" charset="0"/>
                </a:endParaRPr>
              </a:p>
            </p:txBody>
          </p:sp>
        </p:grpSp>
        <p:grpSp>
          <p:nvGrpSpPr>
            <p:cNvPr id="63567" name="Group 97"/>
            <p:cNvGrpSpPr>
              <a:grpSpLocks/>
            </p:cNvGrpSpPr>
            <p:nvPr/>
          </p:nvGrpSpPr>
          <p:grpSpPr bwMode="auto">
            <a:xfrm>
              <a:off x="1222" y="900"/>
              <a:ext cx="84" cy="150"/>
              <a:chOff x="1222" y="900"/>
              <a:chExt cx="84" cy="150"/>
            </a:xfrm>
          </p:grpSpPr>
          <p:sp>
            <p:nvSpPr>
              <p:cNvPr id="63568"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cs typeface="Arial" charset="0"/>
                </a:endParaRPr>
              </a:p>
            </p:txBody>
          </p:sp>
          <p:sp>
            <p:nvSpPr>
              <p:cNvPr id="63569"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eaLnBrk="0" hangingPunct="0">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eaLnBrk="0" hangingPunct="0">
              <a:defRPr/>
            </a:pPr>
            <a:r>
              <a:rPr lang="en-US" sz="800" b="1">
                <a:solidFill>
                  <a:srgbClr val="000000"/>
                </a:solidFill>
                <a:latin typeface="Arial" pitchFamily="24" charset="0"/>
                <a:ea typeface="ＭＳ Ｐゴシック" charset="-128"/>
                <a:cs typeface="ＭＳ Ｐゴシック" charset="-128"/>
              </a:rPr>
              <a:t>All </a:t>
            </a:r>
          </a:p>
          <a:p>
            <a:pPr algn="ctr" eaLnBrk="0" hangingPunct="0">
              <a:defRPr/>
            </a:pPr>
            <a:r>
              <a:rPr lang="en-US" sz="800" b="1">
                <a:solidFill>
                  <a:srgbClr val="000000"/>
                </a:solidFill>
                <a:latin typeface="Arial" pitchFamily="24" charset="0"/>
                <a:ea typeface="ＭＳ Ｐゴシック" charset="-128"/>
                <a:cs typeface="ＭＳ Ｐゴシック" charset="-128"/>
              </a:rPr>
              <a:t>things made new! </a:t>
            </a:r>
          </a:p>
          <a:p>
            <a:pPr algn="ctr" eaLnBrk="0" hangingPunct="0">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eaLnBrk="0" hangingPunct="0">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eaLnBrk="0" hangingPunct="0">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eaLnBrk="0" hangingPunct="0">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eaLnBrk="0" hangingPunct="0">
              <a:defRPr/>
            </a:pPr>
            <a:r>
              <a:rPr lang="en-US"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eaLnBrk="0" hangingPunct="0">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miter lim="800000"/>
            <a:headEnd/>
            <a:tailEnd/>
          </a:ln>
          <a:effectLst>
            <a:outerShdw blurRad="63500" dist="35921" dir="2700000" algn="ctr" rotWithShape="0">
              <a:srgbClr val="000000">
                <a:alpha val="74998"/>
              </a:srgbClr>
            </a:outerShdw>
          </a:effectLst>
          <a:extLst/>
        </p:spPr>
        <p:txBody>
          <a:bodyPr/>
          <a:lstStyle/>
          <a:p>
            <a:pPr>
              <a:defRPr/>
            </a:pPr>
            <a:r>
              <a:rPr lang="en-US" sz="3600" b="1" dirty="0" err="1">
                <a:effectLst>
                  <a:glow rad="215900">
                    <a:schemeClr val="bg1">
                      <a:lumMod val="50000"/>
                      <a:alpha val="75000"/>
                    </a:schemeClr>
                  </a:glow>
                </a:effectLst>
                <a:latin typeface="Times New Roman"/>
                <a:cs typeface="Times New Roman"/>
              </a:rPr>
              <a:t>Thời</a:t>
            </a:r>
            <a:r>
              <a:rPr lang="en-US" sz="3600" b="1" dirty="0">
                <a:effectLst>
                  <a:glow rad="215900">
                    <a:schemeClr val="bg1">
                      <a:lumMod val="50000"/>
                      <a:alpha val="75000"/>
                    </a:schemeClr>
                  </a:glow>
                </a:effectLst>
                <a:latin typeface="Times New Roman"/>
                <a:cs typeface="Times New Roman"/>
              </a:rPr>
              <a:t> </a:t>
            </a:r>
            <a:r>
              <a:rPr lang="en-US" sz="3600" b="1" dirty="0" err="1">
                <a:effectLst>
                  <a:glow rad="215900">
                    <a:schemeClr val="bg1">
                      <a:lumMod val="50000"/>
                      <a:alpha val="75000"/>
                    </a:schemeClr>
                  </a:glow>
                </a:effectLst>
                <a:latin typeface="Times New Roman"/>
                <a:cs typeface="Times New Roman"/>
              </a:rPr>
              <a:t>điểm</a:t>
            </a:r>
            <a:r>
              <a:rPr lang="en-US" sz="3600" b="1" dirty="0">
                <a:effectLst>
                  <a:glow rad="215900">
                    <a:schemeClr val="bg1">
                      <a:lumMod val="50000"/>
                      <a:alpha val="75000"/>
                    </a:schemeClr>
                  </a:glow>
                </a:effectLst>
                <a:latin typeface="Times New Roman"/>
                <a:cs typeface="Times New Roman"/>
              </a:rPr>
              <a:t> </a:t>
            </a:r>
            <a:r>
              <a:rPr lang="en-US" sz="3600" b="1" dirty="0" err="1">
                <a:effectLst>
                  <a:glow rad="215900">
                    <a:schemeClr val="bg1">
                      <a:lumMod val="50000"/>
                      <a:alpha val="75000"/>
                    </a:schemeClr>
                  </a:glow>
                </a:effectLst>
                <a:latin typeface="Times New Roman"/>
                <a:cs typeface="Times New Roman"/>
              </a:rPr>
              <a:t>của</a:t>
            </a:r>
            <a:r>
              <a:rPr lang="en-US" sz="3600" b="1" dirty="0">
                <a:effectLst>
                  <a:glow rad="215900">
                    <a:schemeClr val="bg1">
                      <a:lumMod val="50000"/>
                      <a:alpha val="75000"/>
                    </a:schemeClr>
                  </a:glow>
                </a:effectLst>
                <a:latin typeface="Times New Roman"/>
                <a:cs typeface="Times New Roman"/>
              </a:rPr>
              <a:t> </a:t>
            </a:r>
            <a:r>
              <a:rPr lang="en-US" sz="3600" b="1" dirty="0" err="1">
                <a:effectLst>
                  <a:glow rad="215900">
                    <a:schemeClr val="bg1">
                      <a:lumMod val="50000"/>
                      <a:alpha val="75000"/>
                    </a:schemeClr>
                  </a:glow>
                </a:effectLst>
                <a:latin typeface="Times New Roman"/>
                <a:cs typeface="Times New Roman"/>
              </a:rPr>
              <a:t>Vương</a:t>
            </a:r>
            <a:r>
              <a:rPr lang="en-US" sz="3600" b="1" dirty="0">
                <a:effectLst>
                  <a:glow rad="215900">
                    <a:schemeClr val="bg1">
                      <a:lumMod val="50000"/>
                      <a:alpha val="75000"/>
                    </a:schemeClr>
                  </a:glow>
                </a:effectLst>
                <a:latin typeface="Times New Roman"/>
                <a:cs typeface="Times New Roman"/>
              </a:rPr>
              <a:t> </a:t>
            </a:r>
            <a:r>
              <a:rPr lang="en-US" sz="3600" b="1" dirty="0" err="1">
                <a:effectLst>
                  <a:glow rad="215900">
                    <a:schemeClr val="bg1">
                      <a:lumMod val="50000"/>
                      <a:alpha val="75000"/>
                    </a:schemeClr>
                  </a:glow>
                </a:effectLst>
                <a:latin typeface="Times New Roman"/>
                <a:cs typeface="Times New Roman"/>
              </a:rPr>
              <a:t>quốc</a:t>
            </a:r>
            <a:r>
              <a:rPr lang="en-US" sz="3600" b="1" dirty="0">
                <a:effectLst>
                  <a:glow rad="215900">
                    <a:schemeClr val="bg1">
                      <a:lumMod val="50000"/>
                      <a:alpha val="75000"/>
                    </a:schemeClr>
                  </a:glow>
                </a:effectLst>
                <a:latin typeface="Times New Roman"/>
                <a:cs typeface="Times New Roman"/>
              </a:rPr>
              <a:t> &amp; </a:t>
            </a:r>
            <a:r>
              <a:rPr lang="en-US" sz="3600" b="1" dirty="0" err="1">
                <a:effectLst>
                  <a:glow rad="215900">
                    <a:schemeClr val="bg1">
                      <a:lumMod val="50000"/>
                      <a:alpha val="75000"/>
                    </a:schemeClr>
                  </a:glow>
                </a:effectLst>
                <a:latin typeface="Times New Roman"/>
                <a:cs typeface="Times New Roman"/>
              </a:rPr>
              <a:t>Giao</a:t>
            </a:r>
            <a:r>
              <a:rPr lang="en-US" sz="3600" b="1" dirty="0">
                <a:effectLst>
                  <a:glow rad="215900">
                    <a:schemeClr val="bg1">
                      <a:lumMod val="50000"/>
                      <a:alpha val="75000"/>
                    </a:schemeClr>
                  </a:glow>
                </a:effectLst>
                <a:latin typeface="Times New Roman"/>
                <a:cs typeface="Times New Roman"/>
              </a:rPr>
              <a:t> </a:t>
            </a:r>
            <a:r>
              <a:rPr lang="en-US" sz="3600" b="1" dirty="0" err="1">
                <a:effectLst>
                  <a:glow rad="215900">
                    <a:schemeClr val="bg1">
                      <a:lumMod val="50000"/>
                      <a:alpha val="75000"/>
                    </a:schemeClr>
                  </a:glow>
                </a:effectLst>
                <a:latin typeface="Times New Roman"/>
                <a:cs typeface="Times New Roman"/>
              </a:rPr>
              <a:t>ước</a:t>
            </a:r>
            <a:endParaRPr lang="en-US" sz="3600" b="1" dirty="0">
              <a:effectLst>
                <a:glow rad="215900">
                  <a:schemeClr val="bg1">
                    <a:lumMod val="50000"/>
                    <a:alpha val="75000"/>
                  </a:schemeClr>
                </a:glow>
              </a:effectLst>
              <a:latin typeface="Times New Roman"/>
              <a:cs typeface="Times New Roman"/>
            </a:endParaRPr>
          </a:p>
        </p:txBody>
      </p:sp>
      <p:sp>
        <p:nvSpPr>
          <p:cNvPr id="107" name="Text Box 105"/>
          <p:cNvSpPr txBox="1">
            <a:spLocks noChangeArrowheads="1"/>
          </p:cNvSpPr>
          <p:nvPr/>
        </p:nvSpPr>
        <p:spPr bwMode="auto">
          <a:xfrm>
            <a:off x="9296400" y="914400"/>
            <a:ext cx="82867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eaLnBrk="0" hangingPunct="0">
              <a:defRPr/>
            </a:pPr>
            <a:r>
              <a:rPr lang="en-US" b="1" dirty="0">
                <a:solidFill>
                  <a:srgbClr val="FFFFFF"/>
                </a:solidFill>
                <a:latin typeface="Arial" pitchFamily="-111" charset="0"/>
                <a:cs typeface="MS PGothic" charset="0"/>
              </a:rPr>
              <a:t>22 &amp;</a:t>
            </a:r>
          </a:p>
          <a:p>
            <a:pPr algn="ctr" eaLnBrk="0" hangingPunct="0">
              <a:defRPr/>
            </a:pPr>
            <a:r>
              <a:rPr lang="en-US" b="1" dirty="0">
                <a:solidFill>
                  <a:srgbClr val="FFFFFF"/>
                </a:solidFill>
                <a:latin typeface="Arial" pitchFamily="-111" charset="0"/>
                <a:cs typeface="MS PGothic" charset="0"/>
              </a:rPr>
              <a:t>337</a:t>
            </a:r>
          </a:p>
        </p:txBody>
      </p:sp>
      <p:sp>
        <p:nvSpPr>
          <p:cNvPr id="108" name="Text Box 105"/>
          <p:cNvSpPr txBox="1">
            <a:spLocks noChangeArrowheads="1"/>
          </p:cNvSpPr>
          <p:nvPr/>
        </p:nvSpPr>
        <p:spPr bwMode="auto">
          <a:xfrm>
            <a:off x="8610600" y="71438"/>
            <a:ext cx="355600" cy="46196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eaLnBrk="0" hangingPunct="0">
              <a:defRPr/>
            </a:pPr>
            <a:r>
              <a:rPr lang="en-US" b="1" dirty="0">
                <a:solidFill>
                  <a:srgbClr val="FFFFFF"/>
                </a:solidFill>
                <a:latin typeface="Arial" pitchFamily="24" charset="0"/>
                <a:ea typeface="ＭＳ Ｐゴシック" charset="-128"/>
                <a:cs typeface="ＭＳ Ｐゴシック" charset="-128"/>
              </a:rPr>
              <a:t>9</a:t>
            </a:r>
          </a:p>
        </p:txBody>
      </p:sp>
      <p:sp>
        <p:nvSpPr>
          <p:cNvPr id="63558" name="Rectangle 26"/>
          <p:cNvSpPr>
            <a:spLocks noChangeArrowheads="1"/>
          </p:cNvSpPr>
          <p:nvPr/>
        </p:nvSpPr>
        <p:spPr bwMode="auto">
          <a:xfrm rot="16200000" flipH="1">
            <a:off x="97632" y="3544093"/>
            <a:ext cx="233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a:latin typeface="XPCopperhead" charset="0"/>
              </a:rPr>
              <a:t>Giao ước Apraham</a:t>
            </a:r>
            <a:r>
              <a:rPr lang="en-US" sz="1800" b="1">
                <a:latin typeface="BLADES" charset="0"/>
              </a:rPr>
              <a:t> </a:t>
            </a:r>
            <a:endParaRPr lang="en-US" sz="1800" b="1">
              <a:latin typeface="XPCopperhead" charset="0"/>
            </a:endParaRPr>
          </a:p>
        </p:txBody>
      </p:sp>
      <p:sp>
        <p:nvSpPr>
          <p:cNvPr id="63559" name="Rectangle 30"/>
          <p:cNvSpPr>
            <a:spLocks noChangeArrowheads="1"/>
          </p:cNvSpPr>
          <p:nvPr/>
        </p:nvSpPr>
        <p:spPr bwMode="auto">
          <a:xfrm>
            <a:off x="2003425" y="2082800"/>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latin typeface="BLADES" charset="0"/>
              </a:rPr>
              <a:t>Giao ước về Đất</a:t>
            </a:r>
          </a:p>
        </p:txBody>
      </p:sp>
      <p:sp>
        <p:nvSpPr>
          <p:cNvPr id="63560" name="Rectangle 32"/>
          <p:cNvSpPr>
            <a:spLocks noChangeArrowheads="1"/>
          </p:cNvSpPr>
          <p:nvPr/>
        </p:nvSpPr>
        <p:spPr bwMode="auto">
          <a:xfrm>
            <a:off x="2549525" y="3251200"/>
            <a:ext cx="1455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latin typeface="BLADES" charset="0"/>
              </a:rPr>
              <a:t>Giao ước Đavít </a:t>
            </a:r>
          </a:p>
        </p:txBody>
      </p:sp>
      <p:sp>
        <p:nvSpPr>
          <p:cNvPr id="63561" name="Rectangle 33"/>
          <p:cNvSpPr>
            <a:spLocks noChangeArrowheads="1"/>
          </p:cNvSpPr>
          <p:nvPr/>
        </p:nvSpPr>
        <p:spPr bwMode="auto">
          <a:xfrm>
            <a:off x="3108325" y="4470400"/>
            <a:ext cx="129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latin typeface="BLADES" charset="0"/>
              </a:rPr>
              <a:t>Giao ước mới</a:t>
            </a:r>
          </a:p>
        </p:txBody>
      </p:sp>
      <p:sp>
        <p:nvSpPr>
          <p:cNvPr id="63562" name="Rectangle 34"/>
          <p:cNvSpPr>
            <a:spLocks noChangeArrowheads="1"/>
          </p:cNvSpPr>
          <p:nvPr/>
        </p:nvSpPr>
        <p:spPr bwMode="auto">
          <a:xfrm>
            <a:off x="1927225" y="5578475"/>
            <a:ext cx="146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latin typeface="BLADES" charset="0"/>
              </a:rPr>
              <a:t>Giao ước Môise</a:t>
            </a:r>
          </a:p>
        </p:txBody>
      </p:sp>
      <p:sp>
        <p:nvSpPr>
          <p:cNvPr id="63563" name="Rectangle 75"/>
          <p:cNvSpPr>
            <a:spLocks noChangeArrowheads="1"/>
          </p:cNvSpPr>
          <p:nvPr/>
        </p:nvSpPr>
        <p:spPr bwMode="auto">
          <a:xfrm rot="-5400000">
            <a:off x="1342232" y="2388394"/>
            <a:ext cx="92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a:latin typeface="Nadianne" charset="0"/>
              </a:rPr>
              <a:t>Đất  đai</a:t>
            </a:r>
          </a:p>
        </p:txBody>
      </p:sp>
      <p:sp>
        <p:nvSpPr>
          <p:cNvPr id="63564" name="Rectangle 76"/>
          <p:cNvSpPr>
            <a:spLocks noChangeArrowheads="1"/>
          </p:cNvSpPr>
          <p:nvPr/>
        </p:nvSpPr>
        <p:spPr bwMode="auto">
          <a:xfrm rot="-5400000">
            <a:off x="1654175" y="3629026"/>
            <a:ext cx="1069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a:latin typeface="Nadianne" charset="0"/>
              </a:rPr>
              <a:t>Dòng dõi</a:t>
            </a:r>
          </a:p>
        </p:txBody>
      </p:sp>
      <p:sp>
        <p:nvSpPr>
          <p:cNvPr id="63565" name="Rectangle 77"/>
          <p:cNvSpPr>
            <a:spLocks noChangeArrowheads="1"/>
          </p:cNvSpPr>
          <p:nvPr/>
        </p:nvSpPr>
        <p:spPr bwMode="auto">
          <a:xfrm rot="-5400000">
            <a:off x="2155031" y="4847432"/>
            <a:ext cx="1398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a:latin typeface="Nadianne" charset="0"/>
              </a:rPr>
              <a:t>Phước hạnh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rot="-5400000">
            <a:off x="-919162" y="3462338"/>
            <a:ext cx="2570162" cy="430212"/>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b="1">
                <a:solidFill>
                  <a:schemeClr val="bg1"/>
                </a:solidFill>
                <a:latin typeface="Arial" charset="0"/>
                <a:cs typeface="Times New Roman" charset="0"/>
              </a:rPr>
              <a:t>Các Phái Do Thái </a:t>
            </a:r>
          </a:p>
        </p:txBody>
      </p:sp>
      <p:sp>
        <p:nvSpPr>
          <p:cNvPr id="41987" name="Text Box 3"/>
          <p:cNvSpPr txBox="1">
            <a:spLocks noChangeArrowheads="1"/>
          </p:cNvSpPr>
          <p:nvPr/>
        </p:nvSpPr>
        <p:spPr bwMode="auto">
          <a:xfrm>
            <a:off x="152400" y="228600"/>
            <a:ext cx="4570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Clr>
                <a:schemeClr val="tx1"/>
              </a:buClr>
              <a:buFont typeface="Wingdings" charset="0"/>
              <a:buNone/>
            </a:pPr>
            <a:r>
              <a:rPr lang="en-US" sz="2000" b="1">
                <a:latin typeface="Arial" charset="0"/>
                <a:cs typeface="Arial" charset="0"/>
              </a:rPr>
              <a:t>SAĐUSÊ</a:t>
            </a:r>
          </a:p>
          <a:p>
            <a:pPr algn="just" eaLnBrk="1" hangingPunct="1">
              <a:buClr>
                <a:schemeClr val="tx1"/>
              </a:buClr>
              <a:buFont typeface="Wingdings" charset="0"/>
              <a:buNone/>
            </a:pPr>
            <a:r>
              <a:rPr lang="en-US" sz="1800">
                <a:latin typeface="Arial" charset="0"/>
                <a:cs typeface="Arial" charset="0"/>
              </a:rPr>
              <a:t>	Có lẽ họ khởi sự từ thời Hasmonean (166 – 63 TC). Họ biến mất cùng lúc với sự sụp đổ thành Giê-ru-sa-lem năm SC 70.</a:t>
            </a:r>
            <a:endParaRPr lang="en-US" sz="1800">
              <a:solidFill>
                <a:srgbClr val="FFFF00"/>
              </a:solidFill>
              <a:latin typeface="Arial" charset="0"/>
              <a:cs typeface="Arial" charset="0"/>
            </a:endParaRPr>
          </a:p>
        </p:txBody>
      </p:sp>
      <p:sp>
        <p:nvSpPr>
          <p:cNvPr id="41988" name="Text Box 4"/>
          <p:cNvSpPr txBox="1">
            <a:spLocks noChangeArrowheads="1"/>
          </p:cNvSpPr>
          <p:nvPr/>
        </p:nvSpPr>
        <p:spPr bwMode="auto">
          <a:xfrm>
            <a:off x="4953000" y="228600"/>
            <a:ext cx="41132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Clr>
                <a:schemeClr val="tx1"/>
              </a:buClr>
              <a:buFont typeface="Wingdings" charset="0"/>
              <a:buNone/>
            </a:pPr>
            <a:r>
              <a:rPr lang="en-US" sz="2000" b="1">
                <a:latin typeface="Arial" charset="0"/>
                <a:cs typeface="Arial" charset="0"/>
              </a:rPr>
              <a:t>XÊLỐT</a:t>
            </a:r>
          </a:p>
          <a:p>
            <a:pPr algn="just" eaLnBrk="1" hangingPunct="1">
              <a:buClr>
                <a:schemeClr val="tx1"/>
              </a:buClr>
              <a:buFont typeface="Wingdings" charset="0"/>
              <a:buNone/>
            </a:pPr>
            <a:r>
              <a:rPr lang="en-US" sz="1800">
                <a:latin typeface="Arial" charset="0"/>
                <a:cs typeface="Arial" charset="0"/>
              </a:rPr>
              <a:t>Họ khởi sự từ thời trị vì của Hêrốt Đại năm 6 TC và không còn tồn tại năm SC 73 tại Masada.</a:t>
            </a:r>
            <a:endParaRPr lang="en-US" sz="1800">
              <a:solidFill>
                <a:srgbClr val="FFFF00"/>
              </a:solidFill>
              <a:latin typeface="Arial" charset="0"/>
              <a:cs typeface="Arial" charset="0"/>
            </a:endParaRPr>
          </a:p>
        </p:txBody>
      </p:sp>
      <p:sp>
        <p:nvSpPr>
          <p:cNvPr id="87045" name="Text Box 9"/>
          <p:cNvSpPr txBox="1">
            <a:spLocks noChangeArrowheads="1"/>
          </p:cNvSpPr>
          <p:nvPr/>
        </p:nvSpPr>
        <p:spPr bwMode="auto">
          <a:xfrm>
            <a:off x="8610600" y="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latin typeface="Arial" charset="0"/>
                <a:cs typeface="Arial" charset="0"/>
              </a:rPr>
              <a:t>18</a:t>
            </a:r>
          </a:p>
        </p:txBody>
      </p:sp>
      <p:sp>
        <p:nvSpPr>
          <p:cNvPr id="9" name="Text Box 3"/>
          <p:cNvSpPr txBox="1">
            <a:spLocks noChangeArrowheads="1"/>
          </p:cNvSpPr>
          <p:nvPr/>
        </p:nvSpPr>
        <p:spPr bwMode="auto">
          <a:xfrm>
            <a:off x="687388" y="1828800"/>
            <a:ext cx="40370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60363" indent="-3603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Clr>
                <a:schemeClr val="tx1"/>
              </a:buClr>
              <a:buFont typeface="Times New Roman" charset="0"/>
              <a:buAutoNum type="arabicPeriod"/>
            </a:pPr>
            <a:r>
              <a:rPr lang="en-US" sz="1800">
                <a:latin typeface="Arial" charset="0"/>
                <a:cs typeface="Arial" charset="0"/>
              </a:rPr>
              <a:t>Họ không công nhận luật truyền khẩu là bắt buộc và có thẩm quyền</a:t>
            </a:r>
          </a:p>
          <a:p>
            <a:pPr eaLnBrk="1" hangingPunct="1">
              <a:buClr>
                <a:schemeClr val="tx1"/>
              </a:buClr>
              <a:buFont typeface="Times New Roman" charset="0"/>
              <a:buAutoNum type="arabicPeriod"/>
            </a:pPr>
            <a:r>
              <a:rPr lang="en-US" sz="1800">
                <a:latin typeface="Arial" charset="0"/>
                <a:cs typeface="Arial" charset="0"/>
              </a:rPr>
              <a:t>Họ giải thích luật Môise theo nghĩa đen hơn là người Pharisi. </a:t>
            </a:r>
            <a:endParaRPr lang="en-US" sz="1800">
              <a:latin typeface="Arial" charset="0"/>
              <a:cs typeface="Times New Roman" charset="0"/>
            </a:endParaRPr>
          </a:p>
          <a:p>
            <a:pPr eaLnBrk="1" hangingPunct="1">
              <a:buClr>
                <a:schemeClr val="tx1"/>
              </a:buClr>
              <a:buFont typeface="Times New Roman" charset="0"/>
              <a:buAutoNum type="arabicPeriod"/>
            </a:pPr>
            <a:r>
              <a:rPr lang="en-US" sz="1800">
                <a:latin typeface="Arial" charset="0"/>
                <a:cs typeface="Arial" charset="0"/>
              </a:rPr>
              <a:t>Họ thực thi nghiêm ngặt sự tinh sạch của người Lêvi. </a:t>
            </a:r>
            <a:endParaRPr lang="en-US" sz="1800">
              <a:latin typeface="Arial" charset="0"/>
              <a:cs typeface="Times New Roman" charset="0"/>
            </a:endParaRPr>
          </a:p>
          <a:p>
            <a:pPr eaLnBrk="1" hangingPunct="1">
              <a:buClr>
                <a:schemeClr val="tx1"/>
              </a:buClr>
              <a:buFont typeface="Times New Roman" charset="0"/>
              <a:buAutoNum type="arabicPeriod"/>
            </a:pPr>
            <a:r>
              <a:rPr lang="en-US" sz="1800">
                <a:latin typeface="Arial" charset="0"/>
                <a:cs typeface="Arial" charset="0"/>
              </a:rPr>
              <a:t>Họ cho rằng mọi sự đều do ý chí tự do.</a:t>
            </a:r>
            <a:endParaRPr lang="en-US" sz="1800">
              <a:latin typeface="Arial" charset="0"/>
              <a:cs typeface="Times New Roman" charset="0"/>
            </a:endParaRPr>
          </a:p>
          <a:p>
            <a:pPr eaLnBrk="1" hangingPunct="1">
              <a:buClr>
                <a:schemeClr val="tx1"/>
              </a:buClr>
              <a:buFont typeface="Times New Roman" charset="0"/>
              <a:buAutoNum type="arabicPeriod"/>
            </a:pPr>
            <a:r>
              <a:rPr lang="en-US" sz="1800">
                <a:latin typeface="Arial" charset="0"/>
                <a:cs typeface="Arial" charset="0"/>
              </a:rPr>
              <a:t>Họ không tin nơi sự sống lại của người chết  hoặc sự sống tương lai.</a:t>
            </a:r>
          </a:p>
          <a:p>
            <a:pPr eaLnBrk="1" hangingPunct="1">
              <a:buClr>
                <a:schemeClr val="tx1"/>
              </a:buClr>
              <a:buFont typeface="Times New Roman" charset="0"/>
              <a:buAutoNum type="arabicPeriod"/>
            </a:pPr>
            <a:r>
              <a:rPr lang="en-US" sz="1800">
                <a:latin typeface="Arial" charset="0"/>
                <a:cs typeface="Arial" charset="0"/>
              </a:rPr>
              <a:t>Họ chống lại niềm tin nơi thiên sứ hoặc ma quỉ. </a:t>
            </a:r>
          </a:p>
          <a:p>
            <a:pPr eaLnBrk="1" hangingPunct="1">
              <a:buClr>
                <a:schemeClr val="tx1"/>
              </a:buClr>
              <a:buFont typeface="Times New Roman" charset="0"/>
              <a:buAutoNum type="arabicPeriod"/>
            </a:pPr>
            <a:r>
              <a:rPr lang="en-US" sz="1800">
                <a:latin typeface="Arial" charset="0"/>
                <a:cs typeface="Arial" charset="0"/>
              </a:rPr>
              <a:t>Họ khước từ ý tưởng về một thế giới thuộc linh.  </a:t>
            </a:r>
            <a:endParaRPr lang="en-US" sz="1800">
              <a:latin typeface="Arial" charset="0"/>
              <a:cs typeface="Times New Roman" charset="0"/>
            </a:endParaRPr>
          </a:p>
          <a:p>
            <a:pPr eaLnBrk="1" hangingPunct="1">
              <a:buClr>
                <a:schemeClr val="tx1"/>
              </a:buClr>
              <a:buFont typeface="Times New Roman" charset="0"/>
              <a:buAutoNum type="arabicPeriod"/>
            </a:pPr>
            <a:r>
              <a:rPr lang="en-US" sz="1800">
                <a:latin typeface="Arial" charset="0"/>
                <a:cs typeface="Arial" charset="0"/>
              </a:rPr>
              <a:t>Họ chỉ thừa nhận các sách Môise là kinh điển. </a:t>
            </a:r>
          </a:p>
        </p:txBody>
      </p:sp>
      <p:sp>
        <p:nvSpPr>
          <p:cNvPr id="10" name="Text Box 4"/>
          <p:cNvSpPr txBox="1">
            <a:spLocks noChangeArrowheads="1"/>
          </p:cNvSpPr>
          <p:nvPr/>
        </p:nvSpPr>
        <p:spPr bwMode="auto">
          <a:xfrm>
            <a:off x="4953000" y="1828800"/>
            <a:ext cx="396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Clr>
                <a:schemeClr val="tx1"/>
              </a:buClr>
              <a:buFont typeface="Times New Roman" charset="0"/>
              <a:buAutoNum type="arabicPeriod"/>
            </a:pPr>
            <a:r>
              <a:rPr lang="en-US">
                <a:latin typeface="Arial" charset="0"/>
                <a:cs typeface="Arial" charset="0"/>
              </a:rPr>
              <a:t>Họ chống lại sự triều cống bằng thuế cho một vua ngoại bang, vì cho rằng chỉ </a:t>
            </a:r>
            <a:r>
              <a:rPr lang="vi-VN">
                <a:latin typeface="Arial" charset="0"/>
                <a:cs typeface="Arial" charset="0"/>
              </a:rPr>
              <a:t>Đức Chúa Trời</a:t>
            </a:r>
            <a:r>
              <a:rPr lang="en-US">
                <a:latin typeface="Arial" charset="0"/>
                <a:cs typeface="Arial" charset="0"/>
              </a:rPr>
              <a:t> mới xứng đáng với sự trung thành mà thôi.</a:t>
            </a:r>
          </a:p>
          <a:p>
            <a:pPr eaLnBrk="1" hangingPunct="1">
              <a:buClr>
                <a:schemeClr val="tx1"/>
              </a:buClr>
              <a:buFont typeface="Times New Roman" charset="0"/>
              <a:buAutoNum type="arabicPeriod"/>
            </a:pPr>
            <a:r>
              <a:rPr lang="en-US">
                <a:latin typeface="Arial" charset="0"/>
                <a:cs typeface="Arial" charset="0"/>
              </a:rPr>
              <a:t>Họ trung thành triệt để với truyền thống  Do thái.   </a:t>
            </a:r>
          </a:p>
          <a:p>
            <a:pPr eaLnBrk="1" hangingPunct="1">
              <a:buClr>
                <a:schemeClr val="tx1"/>
              </a:buClr>
              <a:buFont typeface="Times New Roman" charset="0"/>
              <a:buAutoNum type="arabicPeriod"/>
            </a:pPr>
            <a:r>
              <a:rPr lang="en-US">
                <a:latin typeface="Arial" charset="0"/>
                <a:cs typeface="Arial" charset="0"/>
              </a:rPr>
              <a:t>Họ chống lại việc dùng ngôn ngữ Hy lạp trong xứ Palestine.</a:t>
            </a:r>
            <a:endParaRPr lang="en-US">
              <a:latin typeface="Arial" charset="0"/>
              <a:cs typeface="Times New Roman" charset="0"/>
            </a:endParaRPr>
          </a:p>
          <a:p>
            <a:pPr eaLnBrk="1" hangingPunct="1">
              <a:buClr>
                <a:schemeClr val="tx1"/>
              </a:buClr>
              <a:buFont typeface="Times New Roman" charset="0"/>
              <a:buAutoNum type="arabicPeriod"/>
            </a:pPr>
            <a:r>
              <a:rPr lang="en-US">
                <a:latin typeface="Arial" charset="0"/>
                <a:cs typeface="Arial" charset="0"/>
              </a:rPr>
              <a:t>Họ nói tiên tri về thời kỳ cứu rỗi sắp đến.  </a:t>
            </a:r>
            <a:endParaRPr lang="en-US">
              <a:latin typeface="Arial" charset="0"/>
              <a:cs typeface="Times New Roman" charset="0"/>
            </a:endParaRPr>
          </a:p>
          <a:p>
            <a:pPr eaLnBrk="1" hangingPunct="1">
              <a:buClr>
                <a:schemeClr val="tx1"/>
              </a:buClr>
              <a:buFont typeface="Times New Roman" charset="0"/>
              <a:buAutoNum type="arabicPeriod"/>
            </a:pPr>
            <a:endParaRPr lang="en-US" sz="1800">
              <a:solidFill>
                <a:srgbClr val="FFFF00"/>
              </a:solidFill>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1+#ppt_w/2"/>
                                          </p:val>
                                        </p:tav>
                                        <p:tav tm="100000">
                                          <p:val>
                                            <p:strVal val="#ppt_x"/>
                                          </p:val>
                                        </p:tav>
                                      </p:tavLst>
                                    </p:anim>
                                    <p:anim calcmode="lin" valueType="num">
                                      <p:cBhvr additive="base">
                                        <p:cTn id="14"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9" grpId="0" autoUpdateAnimBg="0"/>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120650" y="7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a:t>
            </a:r>
          </a:p>
        </p:txBody>
      </p:sp>
      <p:sp>
        <p:nvSpPr>
          <p:cNvPr id="88067" name="Text Box 5"/>
          <p:cNvSpPr txBox="1">
            <a:spLocks noChangeArrowheads="1"/>
          </p:cNvSpPr>
          <p:nvPr/>
        </p:nvSpPr>
        <p:spPr bwMode="auto">
          <a:xfrm>
            <a:off x="1295400" y="1311275"/>
            <a:ext cx="2514600" cy="830263"/>
          </a:xfrm>
          <a:prstGeom prst="rect">
            <a:avLst/>
          </a:prstGeom>
          <a:solidFill>
            <a:schemeClr val="bg1">
              <a:alpha val="50195"/>
            </a:scheme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a:latin typeface="Times" charset="0"/>
                <a:cs typeface="SimSun" charset="0"/>
              </a:rPr>
              <a:t> </a:t>
            </a:r>
            <a:r>
              <a:rPr lang="en-US" altLang="zh-CN" b="1">
                <a:ea typeface="SimSun" charset="0"/>
                <a:cs typeface="Times New Roman" charset="0"/>
              </a:rPr>
              <a:t>Các Lãnh đạo La Mã và Do thái </a:t>
            </a:r>
            <a:r>
              <a:rPr lang="en-US" altLang="zh-CN" b="1">
                <a:latin typeface="Times" charset="0"/>
                <a:cs typeface="SimSun" charset="0"/>
              </a:rPr>
              <a:t> </a:t>
            </a:r>
            <a:endParaRPr lang="en-US" b="1">
              <a:latin typeface="Times" charset="0"/>
              <a:cs typeface="SimSun" charset="0"/>
            </a:endParaRPr>
          </a:p>
        </p:txBody>
      </p:sp>
      <p:grpSp>
        <p:nvGrpSpPr>
          <p:cNvPr id="2" name="Group 9"/>
          <p:cNvGrpSpPr>
            <a:grpSpLocks/>
          </p:cNvGrpSpPr>
          <p:nvPr/>
        </p:nvGrpSpPr>
        <p:grpSpPr bwMode="auto">
          <a:xfrm>
            <a:off x="4638675" y="0"/>
            <a:ext cx="4505325" cy="6858000"/>
            <a:chOff x="2922" y="0"/>
            <a:chExt cx="2838" cy="4320"/>
          </a:xfrm>
        </p:grpSpPr>
        <p:pic>
          <p:nvPicPr>
            <p:cNvPr id="88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 y="0"/>
              <a:ext cx="28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grpSp>
      <p:grpSp>
        <p:nvGrpSpPr>
          <p:cNvPr id="88069" name="Group 20"/>
          <p:cNvGrpSpPr>
            <a:grpSpLocks/>
          </p:cNvGrpSpPr>
          <p:nvPr/>
        </p:nvGrpSpPr>
        <p:grpSpPr bwMode="auto">
          <a:xfrm>
            <a:off x="1266825" y="2667000"/>
            <a:ext cx="2390775" cy="3629025"/>
            <a:chOff x="798" y="1680"/>
            <a:chExt cx="1506" cy="2286"/>
          </a:xfrm>
        </p:grpSpPr>
        <p:pic>
          <p:nvPicPr>
            <p:cNvPr id="880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 y="1680"/>
              <a:ext cx="1506"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8072"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5"/>
          <p:cNvSpPr txBox="1">
            <a:spLocks noChangeArrowheads="1"/>
          </p:cNvSpPr>
          <p:nvPr/>
        </p:nvSpPr>
        <p:spPr bwMode="auto">
          <a:xfrm>
            <a:off x="0" y="250825"/>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800" b="1">
                <a:latin typeface="Arial" charset="0"/>
              </a:rPr>
              <a:t>Các giai đoạn của Chương trình </a:t>
            </a:r>
            <a:r>
              <a:rPr lang="vi-VN" sz="4800" b="1">
                <a:latin typeface="Arial" charset="0"/>
              </a:rPr>
              <a:t>Đức Chúa Trời</a:t>
            </a:r>
            <a:r>
              <a:rPr lang="en-US" sz="4800" b="1">
                <a:latin typeface="Arial" charset="0"/>
              </a:rPr>
              <a:t> </a:t>
            </a:r>
          </a:p>
          <a:p>
            <a:pPr algn="ctr" eaLnBrk="1" hangingPunct="1"/>
            <a:r>
              <a:rPr lang="en-US" sz="4800" b="1">
                <a:latin typeface="Arial" charset="0"/>
              </a:rPr>
              <a:t>trong lịch sử</a:t>
            </a:r>
          </a:p>
        </p:txBody>
      </p:sp>
      <p:sp>
        <p:nvSpPr>
          <p:cNvPr id="11271" name="Text Box 7"/>
          <p:cNvSpPr txBox="1">
            <a:spLocks noChangeArrowheads="1"/>
          </p:cNvSpPr>
          <p:nvPr/>
        </p:nvSpPr>
        <p:spPr bwMode="auto">
          <a:xfrm rot="-2700000">
            <a:off x="-85725" y="4951413"/>
            <a:ext cx="1530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Khởi đầu</a:t>
            </a:r>
          </a:p>
        </p:txBody>
      </p:sp>
      <p:sp>
        <p:nvSpPr>
          <p:cNvPr id="11272" name="Text Box 8"/>
          <p:cNvSpPr txBox="1">
            <a:spLocks noChangeArrowheads="1"/>
          </p:cNvSpPr>
          <p:nvPr/>
        </p:nvSpPr>
        <p:spPr bwMode="auto">
          <a:xfrm rot="-2700000">
            <a:off x="519113" y="4951413"/>
            <a:ext cx="1857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Các Tổ phụ</a:t>
            </a: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Cuộc Di cư</a:t>
            </a:r>
          </a:p>
        </p:txBody>
      </p:sp>
      <p:sp>
        <p:nvSpPr>
          <p:cNvPr id="11275" name="Text Box 11"/>
          <p:cNvSpPr txBox="1">
            <a:spLocks noChangeArrowheads="1"/>
          </p:cNvSpPr>
          <p:nvPr/>
        </p:nvSpPr>
        <p:spPr bwMode="auto">
          <a:xfrm rot="-2700000">
            <a:off x="2417763" y="4937125"/>
            <a:ext cx="2541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Các Quan xét</a:t>
            </a:r>
          </a:p>
        </p:txBody>
      </p:sp>
      <p:sp>
        <p:nvSpPr>
          <p:cNvPr id="11276" name="Text Box 12"/>
          <p:cNvSpPr txBox="1">
            <a:spLocks noChangeArrowheads="1"/>
          </p:cNvSpPr>
          <p:nvPr/>
        </p:nvSpPr>
        <p:spPr bwMode="auto">
          <a:xfrm rot="-2700000">
            <a:off x="1924050" y="5027613"/>
            <a:ext cx="1873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Chinh phục</a:t>
            </a:r>
          </a:p>
        </p:txBody>
      </p:sp>
      <p:sp>
        <p:nvSpPr>
          <p:cNvPr id="11277" name="Text Box 13"/>
          <p:cNvSpPr txBox="1">
            <a:spLocks noChangeArrowheads="1"/>
          </p:cNvSpPr>
          <p:nvPr/>
        </p:nvSpPr>
        <p:spPr bwMode="auto">
          <a:xfrm rot="-2700000">
            <a:off x="2659063" y="5210175"/>
            <a:ext cx="311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latin typeface="Arial" charset="0"/>
              </a:rPr>
              <a:t>Vương quốc thống nhất</a:t>
            </a:r>
          </a:p>
        </p:txBody>
      </p:sp>
      <p:sp>
        <p:nvSpPr>
          <p:cNvPr id="11278" name="Text Box 14"/>
          <p:cNvSpPr txBox="1">
            <a:spLocks noChangeArrowheads="1"/>
          </p:cNvSpPr>
          <p:nvPr/>
        </p:nvSpPr>
        <p:spPr bwMode="auto">
          <a:xfrm rot="-2700000">
            <a:off x="3090863" y="5256213"/>
            <a:ext cx="3322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Vương quốc Chia đôi</a:t>
            </a:r>
          </a:p>
        </p:txBody>
      </p:sp>
      <p:sp>
        <p:nvSpPr>
          <p:cNvPr id="11279" name="Text Box 15"/>
          <p:cNvSpPr txBox="1">
            <a:spLocks noChangeArrowheads="1"/>
          </p:cNvSpPr>
          <p:nvPr/>
        </p:nvSpPr>
        <p:spPr bwMode="auto">
          <a:xfrm rot="-2700000">
            <a:off x="5041900" y="4875213"/>
            <a:ext cx="1398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Lưu đày</a:t>
            </a:r>
          </a:p>
        </p:txBody>
      </p:sp>
      <p:sp>
        <p:nvSpPr>
          <p:cNvPr id="11280" name="Text Box 16"/>
          <p:cNvSpPr txBox="1">
            <a:spLocks noChangeArrowheads="1"/>
          </p:cNvSpPr>
          <p:nvPr/>
        </p:nvSpPr>
        <p:spPr bwMode="auto">
          <a:xfrm rot="-2700000">
            <a:off x="5608638" y="5027613"/>
            <a:ext cx="1481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Phục hồi</a:t>
            </a:r>
          </a:p>
        </p:txBody>
      </p:sp>
      <p:sp>
        <p:nvSpPr>
          <p:cNvPr id="11281" name="Text Box 17"/>
          <p:cNvSpPr txBox="1">
            <a:spLocks noChangeArrowheads="1"/>
          </p:cNvSpPr>
          <p:nvPr/>
        </p:nvSpPr>
        <p:spPr bwMode="auto">
          <a:xfrm rot="-2700000">
            <a:off x="5592763" y="4981575"/>
            <a:ext cx="2735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latin typeface="Arial" charset="0"/>
              </a:rPr>
              <a:t>Những năm yên lặng</a:t>
            </a:r>
          </a:p>
        </p:txBody>
      </p:sp>
      <p:sp>
        <p:nvSpPr>
          <p:cNvPr id="11282" name="Text Box 18"/>
          <p:cNvSpPr txBox="1">
            <a:spLocks noChangeArrowheads="1"/>
          </p:cNvSpPr>
          <p:nvPr/>
        </p:nvSpPr>
        <p:spPr bwMode="auto">
          <a:xfrm rot="-2700000">
            <a:off x="6880225" y="4868863"/>
            <a:ext cx="177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Hội Thánh </a:t>
            </a:r>
          </a:p>
        </p:txBody>
      </p:sp>
      <p:sp>
        <p:nvSpPr>
          <p:cNvPr id="11283" name="Text Box 19"/>
          <p:cNvSpPr txBox="1">
            <a:spLocks noChangeArrowheads="1"/>
          </p:cNvSpPr>
          <p:nvPr/>
        </p:nvSpPr>
        <p:spPr bwMode="auto">
          <a:xfrm rot="-2700000">
            <a:off x="7454900" y="4951413"/>
            <a:ext cx="2027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Vường quốc</a:t>
            </a:r>
          </a:p>
        </p:txBody>
      </p:sp>
      <p:grpSp>
        <p:nvGrpSpPr>
          <p:cNvPr id="2" name="Group 26"/>
          <p:cNvGrpSpPr>
            <a:grpSpLocks/>
          </p:cNvGrpSpPr>
          <p:nvPr/>
        </p:nvGrpSpPr>
        <p:grpSpPr bwMode="auto">
          <a:xfrm>
            <a:off x="0" y="2743200"/>
            <a:ext cx="9144000" cy="1752600"/>
            <a:chOff x="0" y="1728"/>
            <a:chExt cx="5760" cy="1104"/>
          </a:xfrm>
        </p:grpSpPr>
        <p:grpSp>
          <p:nvGrpSpPr>
            <p:cNvPr id="65552" name="Group 24"/>
            <p:cNvGrpSpPr>
              <a:grpSpLocks/>
            </p:cNvGrpSpPr>
            <p:nvPr/>
          </p:nvGrpSpPr>
          <p:grpSpPr bwMode="auto">
            <a:xfrm>
              <a:off x="0" y="1728"/>
              <a:ext cx="5760" cy="1104"/>
              <a:chOff x="0" y="1728"/>
              <a:chExt cx="5760" cy="1104"/>
            </a:xfrm>
          </p:grpSpPr>
          <p:pic>
            <p:nvPicPr>
              <p:cNvPr id="6555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
                <a:ext cx="5760"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5"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grpSp>
        <p:sp>
          <p:nvSpPr>
            <p:cNvPr id="65553"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65551" name="Text Box 27"/>
          <p:cNvSpPr txBox="1">
            <a:spLocks noChangeArrowheads="1"/>
          </p:cNvSpPr>
          <p:nvPr/>
        </p:nvSpPr>
        <p:spPr bwMode="auto">
          <a:xfrm>
            <a:off x="8610600" y="1524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9a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0" y="0"/>
            <a:ext cx="7086600" cy="1371600"/>
          </a:xfrm>
          <a:solidFill>
            <a:schemeClr val="tx1"/>
          </a:solidFill>
          <a:ln>
            <a:solidFill>
              <a:schemeClr val="tx1"/>
            </a:solidFill>
            <a:miter lim="800000"/>
            <a:headEnd/>
            <a:tailEnd/>
          </a:ln>
        </p:spPr>
        <p:txBody>
          <a:bodyPr/>
          <a:lstStyle/>
          <a:p>
            <a:pPr eaLnBrk="1" hangingPunct="1"/>
            <a:r>
              <a:rPr lang="en-US" altLang="zh-CN" sz="3600" b="1">
                <a:solidFill>
                  <a:schemeClr val="bg2"/>
                </a:solidFill>
                <a:latin typeface="Times" charset="0"/>
                <a:ea typeface="ＭＳ Ｐゴシック" charset="0"/>
                <a:cs typeface="SimSun" charset="0"/>
              </a:rPr>
              <a:t>Kỷ nguyên Giữa Cựu và T</a:t>
            </a:r>
            <a:r>
              <a:rPr lang="vi-VN" altLang="zh-CN" sz="3600" b="1">
                <a:solidFill>
                  <a:schemeClr val="bg2"/>
                </a:solidFill>
                <a:latin typeface="Times" charset="0"/>
                <a:ea typeface="ＭＳ Ｐゴシック" charset="0"/>
                <a:cs typeface="SimSun" charset="0"/>
              </a:rPr>
              <a:t>ân Ước</a:t>
            </a:r>
            <a:r>
              <a:rPr lang="en-US" altLang="zh-CN" sz="3600" b="1">
                <a:solidFill>
                  <a:schemeClr val="bg2"/>
                </a:solidFill>
                <a:latin typeface="Times" charset="0"/>
                <a:ea typeface="ＭＳ Ｐゴシック" charset="0"/>
                <a:cs typeface="SimSun" charset="0"/>
              </a:rPr>
              <a:t> </a:t>
            </a:r>
            <a:br>
              <a:rPr lang="en-US" altLang="zh-CN" sz="3600" b="1">
                <a:solidFill>
                  <a:schemeClr val="bg2"/>
                </a:solidFill>
                <a:latin typeface="Times" charset="0"/>
                <a:ea typeface="ＭＳ Ｐゴシック" charset="0"/>
                <a:cs typeface="SimSun" charset="0"/>
              </a:rPr>
            </a:br>
            <a:r>
              <a:rPr lang="en-US" altLang="zh-CN" sz="3600" b="1">
                <a:solidFill>
                  <a:schemeClr val="bg2"/>
                </a:solidFill>
                <a:latin typeface="Times" charset="0"/>
                <a:ea typeface="ＭＳ Ｐゴシック" charset="0"/>
                <a:cs typeface="SimSun" charset="0"/>
              </a:rPr>
              <a:t>(425 TC— SC 5)</a:t>
            </a:r>
            <a:endParaRPr lang="en-US" sz="3600" b="1">
              <a:solidFill>
                <a:schemeClr val="bg2"/>
              </a:solidFill>
              <a:latin typeface="Times" charset="0"/>
              <a:ea typeface="ＭＳ Ｐゴシック" charset="0"/>
              <a:cs typeface="Times New Roman" charset="0"/>
            </a:endParaRPr>
          </a:p>
        </p:txBody>
      </p:sp>
      <p:graphicFrame>
        <p:nvGraphicFramePr>
          <p:cNvPr id="12601" name="Group 313"/>
          <p:cNvGraphicFramePr>
            <a:graphicFrameLocks noGrp="1"/>
          </p:cNvGraphicFramePr>
          <p:nvPr>
            <p:ph type="tbl" idx="1"/>
          </p:nvPr>
        </p:nvGraphicFramePr>
        <p:xfrm>
          <a:off x="76200" y="1524000"/>
          <a:ext cx="8991600" cy="5285232"/>
        </p:xfrm>
        <a:graphic>
          <a:graphicData uri="http://schemas.openxmlformats.org/drawingml/2006/table">
            <a:tbl>
              <a:tblPr/>
              <a:tblGrid>
                <a:gridCol w="2305050"/>
                <a:gridCol w="2306638"/>
                <a:gridCol w="2551112"/>
                <a:gridCol w="1828800"/>
              </a:tblGrid>
              <a:tr h="5762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Vấn đề /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Thời điểm</a:t>
                      </a:r>
                      <a:endParaRPr kumimoji="0" lang="en-US"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Malachi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(hết C</a:t>
                      </a:r>
                      <a:r>
                        <a:rPr kumimoji="0" lang="vi-VN"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ựu Ước</a:t>
                      </a: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Kỷnguyên giữa Cựu và T</a:t>
                      </a:r>
                      <a:r>
                        <a:rPr kumimoji="0" lang="vi-VN"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ân Ước</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Chúa Jesus đến</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Thống trị trên Israel</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Ba tư (208 năm)</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Hy lạp (188 năm)</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Hasmoneans (80 năm)</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La mã</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(58 năm)</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Ổn định chính trị</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Hòa bình / Tự trị</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Nhiều chiến tranh</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(Dan. 11:1-35)</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Hòa bình (nhưng nhờ “bàn tay sắt” của Rôma!) </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Mong đợi Đấng Mêsia &amp; Phục hồi Vương quốc</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Ôn hòa</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Gia tăng</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“Hai Mêsia” </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Cao</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Ngôn ngữ tại Palestine</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Hêbơrơ / Aram</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Hy lạp (Septuagint)</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SimSun"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Aram / Hy lạp / Latinh</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6595" name="Text Box 4"/>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10</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2601"/>
                                        </p:tgtEl>
                                        <p:attrNameLst>
                                          <p:attrName>style.visibility</p:attrName>
                                        </p:attrNameLst>
                                      </p:cBhvr>
                                      <p:to>
                                        <p:strVal val="visible"/>
                                      </p:to>
                                    </p:set>
                                    <p:anim calcmode="lin" valueType="num">
                                      <p:cBhvr>
                                        <p:cTn id="7" dur="500" decel="50000" fill="hold">
                                          <p:stCondLst>
                                            <p:cond delay="0"/>
                                          </p:stCondLst>
                                        </p:cTn>
                                        <p:tgtEl>
                                          <p:spTgt spid="1260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60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601"/>
                                        </p:tgtEl>
                                        <p:attrNameLst>
                                          <p:attrName>ppt_w</p:attrName>
                                        </p:attrNameLst>
                                      </p:cBhvr>
                                      <p:tavLst>
                                        <p:tav tm="0">
                                          <p:val>
                                            <p:strVal val="#ppt_w*.05"/>
                                          </p:val>
                                        </p:tav>
                                        <p:tav tm="100000">
                                          <p:val>
                                            <p:strVal val="#ppt_w"/>
                                          </p:val>
                                        </p:tav>
                                      </p:tavLst>
                                    </p:anim>
                                    <p:anim calcmode="lin" valueType="num">
                                      <p:cBhvr>
                                        <p:cTn id="10" dur="1000" fill="hold"/>
                                        <p:tgtEl>
                                          <p:spTgt spid="1260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60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60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60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13437" name="Group 125"/>
          <p:cNvGraphicFramePr>
            <a:graphicFrameLocks noGrp="1"/>
          </p:cNvGraphicFramePr>
          <p:nvPr/>
        </p:nvGraphicFramePr>
        <p:xfrm>
          <a:off x="0" y="1905000"/>
          <a:ext cx="9144000" cy="4572763"/>
        </p:xfrm>
        <a:graphic>
          <a:graphicData uri="http://schemas.openxmlformats.org/drawingml/2006/table">
            <a:tbl>
              <a:tblPr/>
              <a:tblGrid>
                <a:gridCol w="2286000"/>
                <a:gridCol w="2286000"/>
                <a:gridCol w="2286000"/>
                <a:gridCol w="2286000"/>
              </a:tblGrid>
              <a:tr h="828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Vấn đề /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Thời  điểm</a:t>
                      </a:r>
                      <a:endParaRPr kumimoji="0" lang="en-US"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Malachi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(hết C</a:t>
                      </a:r>
                      <a:r>
                        <a:rPr kumimoji="0" lang="vi-VN"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ựu Ước</a:t>
                      </a: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Kỷ nguyên giữa Cựu và </a:t>
                      </a:r>
                      <a:r>
                        <a:rPr kumimoji="0" lang="vi-VN"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Tân Ước</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Chúa Jesus</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đến</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8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Có thể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Truyền đạo</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Giới hạn</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Phát triển</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Phạm vi rộng</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779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Hệ thống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đường sá</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Rất giới hạn</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Nới rộng</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Phạm vi rộng</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Nơi thờ phượng</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Chỉ tại Đền thờ</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Xuất hiện</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Nhà Hội </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Nhà hội / Đền thờ</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72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Lãnh đạo tôn giáo</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Thầy tế lễ/Lêvi</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Xuất hiện các Phái</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Pharisi / Sađusê</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7618" name="Rectangle 126"/>
          <p:cNvSpPr>
            <a:spLocks noChangeArrowheads="1"/>
          </p:cNvSpPr>
          <p:nvPr/>
        </p:nvSpPr>
        <p:spPr bwMode="auto">
          <a:xfrm>
            <a:off x="685800" y="304800"/>
            <a:ext cx="76200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en-US" altLang="zh-CN" sz="3600" b="1">
                <a:solidFill>
                  <a:schemeClr val="bg2"/>
                </a:solidFill>
                <a:latin typeface="Times" charset="0"/>
                <a:cs typeface="SimSun" charset="0"/>
              </a:rPr>
              <a:t>Kỷ nguyên Giữa Cựu và T</a:t>
            </a:r>
            <a:r>
              <a:rPr lang="vi-VN" altLang="zh-CN" sz="3600" b="1">
                <a:solidFill>
                  <a:schemeClr val="bg2"/>
                </a:solidFill>
                <a:latin typeface="Times" charset="0"/>
                <a:cs typeface="SimSun" charset="0"/>
              </a:rPr>
              <a:t>ân Ước</a:t>
            </a:r>
            <a:r>
              <a:rPr lang="en-US" altLang="zh-CN" sz="3600" b="1">
                <a:solidFill>
                  <a:schemeClr val="bg2"/>
                </a:solidFill>
                <a:latin typeface="Times" charset="0"/>
                <a:cs typeface="SimSun" charset="0"/>
              </a:rPr>
              <a:t> </a:t>
            </a:r>
            <a:br>
              <a:rPr lang="en-US" altLang="zh-CN" sz="3600" b="1">
                <a:solidFill>
                  <a:schemeClr val="bg2"/>
                </a:solidFill>
                <a:latin typeface="Times" charset="0"/>
                <a:cs typeface="SimSun" charset="0"/>
              </a:rPr>
            </a:br>
            <a:r>
              <a:rPr lang="en-US" altLang="zh-CN" sz="3600" b="1">
                <a:solidFill>
                  <a:schemeClr val="bg2"/>
                </a:solidFill>
                <a:latin typeface="Times" charset="0"/>
                <a:cs typeface="SimSun" charset="0"/>
              </a:rPr>
              <a:t>(425 </a:t>
            </a:r>
            <a:r>
              <a:rPr lang="en-US" altLang="zh-CN" sz="2800" b="1">
                <a:solidFill>
                  <a:schemeClr val="bg2"/>
                </a:solidFill>
                <a:latin typeface="Times" charset="0"/>
                <a:cs typeface="SimSun" charset="0"/>
              </a:rPr>
              <a:t>TC</a:t>
            </a:r>
            <a:r>
              <a:rPr lang="en-US" altLang="zh-CN" sz="3600" b="1">
                <a:solidFill>
                  <a:schemeClr val="bg2"/>
                </a:solidFill>
                <a:latin typeface="Times" charset="0"/>
                <a:cs typeface="SimSun" charset="0"/>
              </a:rPr>
              <a:t>— </a:t>
            </a:r>
            <a:r>
              <a:rPr lang="en-US" altLang="zh-CN" sz="2800" b="1">
                <a:solidFill>
                  <a:schemeClr val="bg2"/>
                </a:solidFill>
                <a:latin typeface="Times" charset="0"/>
                <a:cs typeface="SimSun" charset="0"/>
              </a:rPr>
              <a:t>SC</a:t>
            </a:r>
            <a:r>
              <a:rPr lang="en-US" altLang="zh-CN" sz="3600" b="1">
                <a:solidFill>
                  <a:schemeClr val="bg2"/>
                </a:solidFill>
                <a:latin typeface="Times" charset="0"/>
                <a:cs typeface="SimSun" charset="0"/>
              </a:rPr>
              <a:t> 5)</a:t>
            </a:r>
            <a:endParaRPr lang="en-US" sz="3600" b="1">
              <a:solidFill>
                <a:schemeClr val="bg2"/>
              </a:solidFill>
              <a:latin typeface="Times" charset="0"/>
              <a:cs typeface="SimSun" charset="0"/>
            </a:endParaRPr>
          </a:p>
        </p:txBody>
      </p:sp>
      <p:sp>
        <p:nvSpPr>
          <p:cNvPr id="67619" name="Text Box 127"/>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10</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15411" name="Group 51"/>
          <p:cNvGraphicFramePr>
            <a:graphicFrameLocks noGrp="1"/>
          </p:cNvGraphicFramePr>
          <p:nvPr/>
        </p:nvGraphicFramePr>
        <p:xfrm>
          <a:off x="0" y="1828800"/>
          <a:ext cx="9144000" cy="4648201"/>
        </p:xfrm>
        <a:graphic>
          <a:graphicData uri="http://schemas.openxmlformats.org/drawingml/2006/table">
            <a:tbl>
              <a:tblPr/>
              <a:tblGrid>
                <a:gridCol w="2286000"/>
                <a:gridCol w="2286000"/>
                <a:gridCol w="2286000"/>
                <a:gridCol w="2286000"/>
              </a:tblGrid>
              <a:tr h="10810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Vấn đề /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Thời điểm</a:t>
                      </a:r>
                      <a:endParaRPr kumimoji="0" lang="en-US" sz="2200" b="1"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Malachi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(hết </a:t>
                      </a:r>
                      <a:r>
                        <a:rPr kumimoji="0" lang="vi-VN"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Cựu Ước</a:t>
                      </a: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Kỷ nguyện giữa Cựu và </a:t>
                      </a:r>
                      <a:r>
                        <a:rPr kumimoji="0" lang="vi-VN"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Tân Ước</a:t>
                      </a: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Chúa Jesus</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đến</a:t>
                      </a:r>
                      <a:endParaRPr kumimoji="0" lang="en-US" sz="2200" b="1"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19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Thành quả đạt được. . .</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Gia phả</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Đánh nhau giữa những thầy tế lễ không hợp pháp</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Hối lộ/</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Hành hình</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Phạm vi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Quyền lực</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Quyền hạn</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địa phương</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Xuất hiện</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Tòa Công Luận</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 Tham nhũng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Tòa Công Luận</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683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Thẩm quyền cho Cuộc sống</a:t>
                      </a:r>
                      <a:endParaRPr kumimoji="0" lang="en-US" sz="2200" b="0" i="1"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Luật C</a:t>
                      </a:r>
                      <a:r>
                        <a:rPr kumimoji="0" lang="vi-VN"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ựu Ước</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Xuất hiện Luật Truyền khẩu</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SimSun" charset="0"/>
                        </a:rPr>
                        <a:t>Phái Pharisi</a:t>
                      </a:r>
                      <a:endParaRPr kumimoji="0" lang="en-US" sz="2200" b="0" i="0" u="none" strike="noStrike" cap="none" normalizeH="0" baseline="0">
                        <a:ln>
                          <a:noFill/>
                        </a:ln>
                        <a:solidFill>
                          <a:srgbClr val="FFFF00"/>
                        </a:solidFill>
                        <a:effectLst>
                          <a:outerShdw blurRad="38100" dist="38100" dir="2700000" algn="tl">
                            <a:srgbClr val="FFFFFF"/>
                          </a:outerShdw>
                        </a:effectLst>
                        <a:latin typeface="Times" charset="0"/>
                        <a:ea typeface="ＭＳ Ｐゴシック" charset="0"/>
                        <a:cs typeface="Times New Roman"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8637" name="Rectangle 44"/>
          <p:cNvSpPr>
            <a:spLocks noChangeArrowheads="1"/>
          </p:cNvSpPr>
          <p:nvPr/>
        </p:nvSpPr>
        <p:spPr bwMode="auto">
          <a:xfrm>
            <a:off x="685800" y="228600"/>
            <a:ext cx="71628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en-US" altLang="zh-CN" sz="3600" b="1">
                <a:solidFill>
                  <a:schemeClr val="bg2"/>
                </a:solidFill>
                <a:latin typeface="Times" charset="0"/>
                <a:cs typeface="SimSun" charset="0"/>
              </a:rPr>
              <a:t>Kỷ nguyên Giữa Cựu và T</a:t>
            </a:r>
            <a:r>
              <a:rPr lang="vi-VN" altLang="zh-CN" sz="3600" b="1">
                <a:solidFill>
                  <a:schemeClr val="bg2"/>
                </a:solidFill>
                <a:latin typeface="Times" charset="0"/>
                <a:cs typeface="SimSun" charset="0"/>
              </a:rPr>
              <a:t>ân Ước</a:t>
            </a:r>
            <a:r>
              <a:rPr lang="en-US" altLang="zh-CN" sz="3600" b="1">
                <a:solidFill>
                  <a:schemeClr val="bg2"/>
                </a:solidFill>
                <a:latin typeface="Times" charset="0"/>
                <a:cs typeface="SimSun" charset="0"/>
              </a:rPr>
              <a:t> </a:t>
            </a:r>
            <a:br>
              <a:rPr lang="en-US" altLang="zh-CN" sz="3600" b="1">
                <a:solidFill>
                  <a:schemeClr val="bg2"/>
                </a:solidFill>
                <a:latin typeface="Times" charset="0"/>
                <a:cs typeface="SimSun" charset="0"/>
              </a:rPr>
            </a:br>
            <a:r>
              <a:rPr lang="en-US" altLang="zh-CN" sz="3600" b="1">
                <a:solidFill>
                  <a:schemeClr val="bg2"/>
                </a:solidFill>
                <a:latin typeface="Times" charset="0"/>
                <a:cs typeface="SimSun" charset="0"/>
              </a:rPr>
              <a:t>(425 </a:t>
            </a:r>
            <a:r>
              <a:rPr lang="en-US" altLang="zh-CN" sz="2800" b="1">
                <a:solidFill>
                  <a:schemeClr val="bg2"/>
                </a:solidFill>
                <a:latin typeface="Times" charset="0"/>
                <a:cs typeface="SimSun" charset="0"/>
              </a:rPr>
              <a:t>TC</a:t>
            </a:r>
            <a:r>
              <a:rPr lang="en-US" altLang="zh-CN" sz="3600" b="1">
                <a:solidFill>
                  <a:schemeClr val="bg2"/>
                </a:solidFill>
                <a:latin typeface="Times" charset="0"/>
                <a:cs typeface="SimSun" charset="0"/>
              </a:rPr>
              <a:t>— SC 5)</a:t>
            </a:r>
            <a:endParaRPr lang="en-US" sz="3600" b="1">
              <a:solidFill>
                <a:schemeClr val="bg2"/>
              </a:solidFill>
              <a:latin typeface="Times" charset="0"/>
              <a:cs typeface="SimSun" charset="0"/>
            </a:endParaRPr>
          </a:p>
        </p:txBody>
      </p:sp>
      <p:sp>
        <p:nvSpPr>
          <p:cNvPr id="68638" name="Text Box 45"/>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10</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411"/>
                                        </p:tgtEl>
                                        <p:attrNameLst>
                                          <p:attrName>style.visibility</p:attrName>
                                        </p:attrNameLst>
                                      </p:cBhvr>
                                      <p:to>
                                        <p:strVal val="visible"/>
                                      </p:to>
                                    </p:set>
                                    <p:animEffect transition="in" filter="box(in)">
                                      <p:cBhvr>
                                        <p:cTn id="7" dur="500"/>
                                        <p:tgtEl>
                                          <p:spTgt spid="1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9634" name="Text Box 11"/>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10</a:t>
            </a:r>
          </a:p>
        </p:txBody>
      </p:sp>
      <p:graphicFrame>
        <p:nvGraphicFramePr>
          <p:cNvPr id="16424" name="Group 40"/>
          <p:cNvGraphicFramePr>
            <a:graphicFrameLocks noGrp="1"/>
          </p:cNvGraphicFramePr>
          <p:nvPr/>
        </p:nvGraphicFramePr>
        <p:xfrm>
          <a:off x="2819400" y="2667000"/>
          <a:ext cx="5791200" cy="3810000"/>
        </p:xfrm>
        <a:graphic>
          <a:graphicData uri="http://schemas.openxmlformats.org/drawingml/2006/table">
            <a:tbl>
              <a:tblPr/>
              <a:tblGrid>
                <a:gridCol w="2546350"/>
                <a:gridCol w="3244850"/>
              </a:tblGrid>
              <a:tr h="1270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Char char="n"/>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 Chính trị</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Char char="n"/>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 Lời tiên tri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(Đan. 9:25-26)</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70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Char char="n"/>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 Ngôn ngữ</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Char char="n"/>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 Tình cảm</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70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Char char="n"/>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 Tôn giáo</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Times New Roman"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Char char="n"/>
                        <a:tabLst/>
                      </a:pPr>
                      <a:r>
                        <a:rPr kumimoji="0" lang="en-US" altLang="zh-CN"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SimSun" charset="0"/>
                        </a:rPr>
                        <a:t> Giao thông</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charset="0"/>
                        <a:ea typeface="ＭＳ Ｐゴシック"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9649" name="Text Box 31"/>
          <p:cNvSpPr txBox="1">
            <a:spLocks noChangeArrowheads="1"/>
          </p:cNvSpPr>
          <p:nvPr/>
        </p:nvSpPr>
        <p:spPr bwMode="auto">
          <a:xfrm>
            <a:off x="676275" y="220663"/>
            <a:ext cx="7839075" cy="646112"/>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600" b="1" i="1">
                <a:solidFill>
                  <a:schemeClr val="bg1"/>
                </a:solidFill>
                <a:ea typeface="SimSun" charset="0"/>
                <a:cs typeface="Times New Roman" charset="0"/>
              </a:rPr>
              <a:t>“Sân Khấu Vương quốc” Hình Thành!</a:t>
            </a:r>
            <a:r>
              <a:rPr lang="en-US" altLang="zh-CN" sz="3600" b="1">
                <a:ea typeface="SimSun" charset="0"/>
                <a:cs typeface="Times New Roman" charset="0"/>
              </a:rPr>
              <a:t> </a:t>
            </a:r>
            <a:endParaRPr lang="en-US" sz="3600" b="1">
              <a:ea typeface="SimSun" charset="0"/>
              <a:cs typeface="Times New Roman" charset="0"/>
            </a:endParaRPr>
          </a:p>
        </p:txBody>
      </p:sp>
      <p:sp>
        <p:nvSpPr>
          <p:cNvPr id="16416" name="Text Box 32"/>
          <p:cNvSpPr txBox="1">
            <a:spLocks noChangeArrowheads="1"/>
          </p:cNvSpPr>
          <p:nvPr/>
        </p:nvSpPr>
        <p:spPr bwMode="auto">
          <a:xfrm>
            <a:off x="234950" y="1447800"/>
            <a:ext cx="3525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00"/>
                </a:solidFill>
                <a:ea typeface="SimSun" charset="0"/>
                <a:cs typeface="Times New Roman" charset="0"/>
              </a:rPr>
              <a:t>Thời điểm chín mùi!:</a:t>
            </a:r>
            <a:r>
              <a:rPr lang="en-US" altLang="zh-CN">
                <a:solidFill>
                  <a:srgbClr val="FFFF00"/>
                </a:solidFill>
                <a:ea typeface="SimSun" charset="0"/>
                <a:cs typeface="Times New Roman" charset="0"/>
              </a:rPr>
              <a:t> </a:t>
            </a:r>
            <a:endParaRPr lang="en-US">
              <a:solidFill>
                <a:srgbClr val="FFFF00"/>
              </a:solidFill>
              <a:ea typeface="SimSun" charset="0"/>
              <a:cs typeface="Times New Roman" charset="0"/>
            </a:endParaRPr>
          </a:p>
        </p:txBody>
      </p:sp>
      <p:sp>
        <p:nvSpPr>
          <p:cNvPr id="16425" name="Text Box 41"/>
          <p:cNvSpPr txBox="1">
            <a:spLocks noChangeArrowheads="1"/>
          </p:cNvSpPr>
          <p:nvPr/>
        </p:nvSpPr>
        <p:spPr bwMode="auto">
          <a:xfrm rot="-810432">
            <a:off x="1393825" y="2046288"/>
            <a:ext cx="6192838" cy="3538537"/>
          </a:xfrm>
          <a:prstGeom prst="rect">
            <a:avLst/>
          </a:prstGeom>
          <a:solidFill>
            <a:srgbClr val="BA123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2800" b="1"/>
          </a:p>
          <a:p>
            <a:pPr algn="ctr" eaLnBrk="1" hangingPunct="1"/>
            <a:r>
              <a:rPr lang="en-US" sz="2800" b="1"/>
              <a:t>Galati 4:4</a:t>
            </a:r>
            <a:endParaRPr lang="en-US" sz="2000" b="1"/>
          </a:p>
          <a:p>
            <a:pPr algn="ctr" eaLnBrk="1" hangingPunct="1"/>
            <a:r>
              <a:rPr lang="ja-JP" altLang="en-US" sz="2800" b="1"/>
              <a:t>“</a:t>
            </a:r>
            <a:r>
              <a:rPr lang="vi-VN" altLang="ja-JP" sz="2800"/>
              <a:t>Nhưng khi kỳ hạn đã được trọn, Đức Chúa Trời bèn sai Con Ngài bởi một người nữ sanh ra, sanh ra dưới luật pháp</a:t>
            </a:r>
            <a:r>
              <a:rPr lang="en-US" altLang="ja-JP" sz="2800"/>
              <a:t> </a:t>
            </a:r>
            <a:r>
              <a:rPr lang="vi-VN" altLang="ja-JP" sz="2800"/>
              <a:t>để chuộc những kẻ ở dưới luật pháp, và cho chúng ta được làm con nuôi Ngài</a:t>
            </a:r>
            <a:r>
              <a:rPr lang="en-US" altLang="ja-JP" sz="2800" b="1"/>
              <a:t>.</a:t>
            </a:r>
            <a:r>
              <a:rPr lang="ja-JP" altLang="en-US" sz="2800" b="1"/>
              <a:t>”</a:t>
            </a:r>
            <a:endParaRPr lang="en-US" altLang="ja-JP" sz="2800" b="1"/>
          </a:p>
          <a:p>
            <a:pPr algn="ctr" eaLnBrk="1" hangingPunct="1"/>
            <a:endParaRPr lang="en-US" sz="2800" b="1"/>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16424"/>
                                        </p:tgtEl>
                                        <p:attrNameLst>
                                          <p:attrName>style.visibility</p:attrName>
                                        </p:attrNameLst>
                                      </p:cBhvr>
                                      <p:to>
                                        <p:strVal val="visible"/>
                                      </p:to>
                                    </p:set>
                                    <p:anim calcmode="lin" valueType="num">
                                      <p:cBhvr>
                                        <p:cTn id="15" dur="500" fill="hold"/>
                                        <p:tgtEl>
                                          <p:spTgt spid="16424"/>
                                        </p:tgtEl>
                                        <p:attrNameLst>
                                          <p:attrName>ppt_w</p:attrName>
                                        </p:attrNameLst>
                                      </p:cBhvr>
                                      <p:tavLst>
                                        <p:tav tm="0">
                                          <p:val>
                                            <p:fltVal val="0"/>
                                          </p:val>
                                        </p:tav>
                                        <p:tav tm="100000">
                                          <p:val>
                                            <p:strVal val="#ppt_w"/>
                                          </p:val>
                                        </p:tav>
                                      </p:tavLst>
                                    </p:anim>
                                    <p:anim calcmode="lin" valueType="num">
                                      <p:cBhvr>
                                        <p:cTn id="16" dur="500" fill="hold"/>
                                        <p:tgtEl>
                                          <p:spTgt spid="1642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6425">
                                            <p:bg/>
                                          </p:spTgt>
                                        </p:tgtEl>
                                        <p:attrNameLst>
                                          <p:attrName>style.visibility</p:attrName>
                                        </p:attrNameLst>
                                      </p:cBhvr>
                                      <p:to>
                                        <p:strVal val="visible"/>
                                      </p:to>
                                    </p:set>
                                    <p:anim calcmode="lin" valueType="num">
                                      <p:cBhvr>
                                        <p:cTn id="21" dur="1000" fill="hold"/>
                                        <p:tgtEl>
                                          <p:spTgt spid="16425">
                                            <p:bg/>
                                          </p:spTgt>
                                        </p:tgtEl>
                                        <p:attrNameLst>
                                          <p:attrName>ppt_w</p:attrName>
                                        </p:attrNameLst>
                                      </p:cBhvr>
                                      <p:tavLst>
                                        <p:tav tm="0">
                                          <p:val>
                                            <p:fltVal val="0"/>
                                          </p:val>
                                        </p:tav>
                                        <p:tav tm="100000">
                                          <p:val>
                                            <p:strVal val="#ppt_w"/>
                                          </p:val>
                                        </p:tav>
                                      </p:tavLst>
                                    </p:anim>
                                    <p:anim calcmode="lin" valueType="num">
                                      <p:cBhvr>
                                        <p:cTn id="22" dur="1000" fill="hold"/>
                                        <p:tgtEl>
                                          <p:spTgt spid="16425">
                                            <p:bg/>
                                          </p:spTgt>
                                        </p:tgtEl>
                                        <p:attrNameLst>
                                          <p:attrName>ppt_h</p:attrName>
                                        </p:attrNameLst>
                                      </p:cBhvr>
                                      <p:tavLst>
                                        <p:tav tm="0">
                                          <p:val>
                                            <p:fltVal val="0"/>
                                          </p:val>
                                        </p:tav>
                                        <p:tav tm="100000">
                                          <p:val>
                                            <p:strVal val="#ppt_h"/>
                                          </p:val>
                                        </p:tav>
                                      </p:tavLst>
                                    </p:anim>
                                    <p:anim calcmode="lin" valueType="num">
                                      <p:cBhvr>
                                        <p:cTn id="23" dur="1000" fill="hold"/>
                                        <p:tgtEl>
                                          <p:spTgt spid="16425">
                                            <p:bg/>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425">
                                            <p:bg/>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6425">
                                            <p:txEl>
                                              <p:pRg st="1" end="1"/>
                                            </p:txEl>
                                          </p:spTgt>
                                        </p:tgtEl>
                                        <p:attrNameLst>
                                          <p:attrName>style.visibility</p:attrName>
                                        </p:attrNameLst>
                                      </p:cBhvr>
                                      <p:to>
                                        <p:strVal val="visible"/>
                                      </p:to>
                                    </p:set>
                                    <p:anim calcmode="lin" valueType="num">
                                      <p:cBhvr>
                                        <p:cTn id="27" dur="1000" fill="hold"/>
                                        <p:tgtEl>
                                          <p:spTgt spid="16425">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6425">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642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425">
                                            <p:txEl>
                                              <p:pRg st="1" end="1"/>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6425">
                                            <p:txEl>
                                              <p:pRg st="2" end="2"/>
                                            </p:txEl>
                                          </p:spTgt>
                                        </p:tgtEl>
                                        <p:attrNameLst>
                                          <p:attrName>style.visibility</p:attrName>
                                        </p:attrNameLst>
                                      </p:cBhvr>
                                      <p:to>
                                        <p:strVal val="visible"/>
                                      </p:to>
                                    </p:set>
                                    <p:anim calcmode="lin" valueType="num">
                                      <p:cBhvr>
                                        <p:cTn id="33" dur="1000" fill="hold"/>
                                        <p:tgtEl>
                                          <p:spTgt spid="16425">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6425">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64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42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6" grpId="0" autoUpdateAnimBg="0"/>
      <p:bldP spid="1642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8915400" cy="1295400"/>
          </a:xfrm>
        </p:spPr>
        <p:txBody>
          <a:bodyPr/>
          <a:lstStyle/>
          <a:p>
            <a:pPr eaLnBrk="1" hangingPunct="1"/>
            <a:r>
              <a:rPr lang="en-US" altLang="zh-CN" sz="2800" b="1">
                <a:latin typeface="Times" charset="0"/>
                <a:ea typeface="ＭＳ Ｐゴシック" charset="0"/>
                <a:cs typeface="SimSun" charset="0"/>
              </a:rPr>
              <a:t>Phúc Âm Mathiơ (có lẽ được viết giữa 60) trả lời cho hai câu hỏi mà </a:t>
            </a:r>
            <a:r>
              <a:rPr lang="en-US" altLang="zh-CN" sz="2800" b="1" i="1">
                <a:latin typeface="Times" charset="0"/>
                <a:ea typeface="ＭＳ Ｐゴシック" charset="0"/>
                <a:cs typeface="SimSun" charset="0"/>
              </a:rPr>
              <a:t>tất cả</a:t>
            </a:r>
            <a:r>
              <a:rPr lang="en-US" altLang="zh-CN" sz="2800" b="1">
                <a:latin typeface="Times" charset="0"/>
                <a:ea typeface="ＭＳ Ｐゴシック" charset="0"/>
                <a:cs typeface="SimSun" charset="0"/>
              </a:rPr>
              <a:t> người Do Thái đều thắc mắc:</a:t>
            </a:r>
            <a:endParaRPr lang="en-US" sz="2800" b="1">
              <a:latin typeface="Times" charset="0"/>
              <a:ea typeface="ＭＳ Ｐゴシック" charset="0"/>
              <a:cs typeface="Times New Roman" charset="0"/>
            </a:endParaRPr>
          </a:p>
        </p:txBody>
      </p:sp>
      <p:sp>
        <p:nvSpPr>
          <p:cNvPr id="17411" name="Rectangle 3"/>
          <p:cNvSpPr>
            <a:spLocks noGrp="1" noChangeArrowheads="1"/>
          </p:cNvSpPr>
          <p:nvPr>
            <p:ph sz="half" idx="1"/>
          </p:nvPr>
        </p:nvSpPr>
        <p:spPr>
          <a:xfrm>
            <a:off x="0" y="1143000"/>
            <a:ext cx="4267200" cy="5715000"/>
          </a:xfrm>
        </p:spPr>
        <p:txBody>
          <a:bodyPr>
            <a:normAutofit lnSpcReduction="10000"/>
          </a:bodyPr>
          <a:lstStyle/>
          <a:p>
            <a:pPr marL="465138" indent="-465138" eaLnBrk="1" hangingPunct="1">
              <a:lnSpc>
                <a:spcPct val="90000"/>
              </a:lnSpc>
              <a:buFont typeface="Wingdings" charset="0"/>
              <a:buNone/>
              <a:defRPr/>
            </a:pPr>
            <a:r>
              <a:rPr lang="en-US" altLang="zh-CN" sz="2200" dirty="0" err="1">
                <a:solidFill>
                  <a:srgbClr val="FFFF00"/>
                </a:solidFill>
                <a:effectLst>
                  <a:outerShdw blurRad="38100" dist="38100" dir="2700000" algn="tl">
                    <a:srgbClr val="DDDDDD"/>
                  </a:outerShdw>
                </a:effectLst>
                <a:latin typeface="Calibri" charset="0"/>
                <a:ea typeface="SimSun" charset="0"/>
                <a:cs typeface="Times New Roman" charset="0"/>
              </a:rPr>
              <a:t>Hỏi</a:t>
            </a:r>
            <a:r>
              <a:rPr lang="en-US" altLang="zh-CN" sz="2200"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Do </a:t>
            </a:r>
            <a:r>
              <a:rPr lang="en-US" altLang="zh-CN" sz="2200" u="sng" dirty="0" err="1">
                <a:solidFill>
                  <a:srgbClr val="FFFF00"/>
                </a:solidFill>
                <a:effectLst>
                  <a:outerShdw blurRad="38100" dist="38100" dir="2700000" algn="tl">
                    <a:srgbClr val="DDDDDD"/>
                  </a:outerShdw>
                </a:effectLst>
                <a:latin typeface="Calibri" charset="0"/>
                <a:ea typeface="SimSun" charset="0"/>
                <a:cs typeface="Times New Roman" charset="0"/>
              </a:rPr>
              <a:t>thái</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u="sng" dirty="0" err="1">
                <a:solidFill>
                  <a:srgbClr val="FFFF00"/>
                </a:solidFill>
                <a:effectLst>
                  <a:outerShdw blurRad="38100" dist="38100" dir="2700000" algn="tl">
                    <a:srgbClr val="DDDDDD"/>
                  </a:outerShdw>
                </a:effectLst>
                <a:latin typeface="Calibri" charset="0"/>
                <a:ea typeface="SimSun" charset="0"/>
                <a:cs typeface="Times New Roman" charset="0"/>
              </a:rPr>
              <a:t>không</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 C</a:t>
            </a:r>
            <a:r>
              <a:rPr lang="vi-VN" altLang="zh-CN" sz="2200" u="sng" dirty="0">
                <a:solidFill>
                  <a:srgbClr val="FFFF00"/>
                </a:solidFill>
                <a:effectLst>
                  <a:outerShdw blurRad="38100" dist="38100" dir="2700000" algn="tl">
                    <a:srgbClr val="DDDDDD"/>
                  </a:outerShdw>
                </a:effectLst>
                <a:latin typeface="Arial" charset="0"/>
                <a:ea typeface="SimSun" charset="0"/>
                <a:cs typeface="Times New Roman" charset="0"/>
              </a:rPr>
              <a:t>ơ đốc</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dirty="0" err="1">
                <a:solidFill>
                  <a:srgbClr val="FFFF00"/>
                </a:solidFill>
                <a:effectLst>
                  <a:outerShdw blurRad="38100" dist="38100" dir="2700000" algn="tl">
                    <a:srgbClr val="DDDDDD"/>
                  </a:outerShdw>
                </a:effectLst>
                <a:latin typeface="Calibri" charset="0"/>
                <a:ea typeface="SimSun" charset="0"/>
                <a:cs typeface="Times New Roman" charset="0"/>
              </a:rPr>
              <a:t>hỏi</a:t>
            </a:r>
            <a:r>
              <a:rPr lang="en-US" altLang="zh-CN" sz="2200"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Làm</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sao</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chúng</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ta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biết</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Jesus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là</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Đấng</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Mêsia</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a:t>
            </a:r>
            <a:r>
              <a:rPr lang="en-US" altLang="zh-CN" sz="2200" dirty="0">
                <a:solidFill>
                  <a:srgbClr val="FFFF00"/>
                </a:solidFill>
                <a:effectLst>
                  <a:outerShdw blurRad="38100" dist="38100" dir="2700000" algn="tl">
                    <a:srgbClr val="DDDDDD"/>
                  </a:outerShdw>
                </a:effectLst>
                <a:latin typeface="Calibri" charset="0"/>
                <a:ea typeface="SimSun" charset="0"/>
                <a:cs typeface="Times New Roman" charset="0"/>
              </a:rPr>
              <a:t>  (Mat. 1-10)</a:t>
            </a:r>
            <a:r>
              <a:rPr lang="en-US" altLang="zh-CN" sz="2200" dirty="0">
                <a:solidFill>
                  <a:srgbClr val="FFFF00"/>
                </a:solidFill>
                <a:latin typeface="Calibri" charset="0"/>
                <a:ea typeface="SimSun" charset="0"/>
                <a:cs typeface="Times New Roman" charset="0"/>
              </a:rPr>
              <a:t> </a:t>
            </a:r>
          </a:p>
          <a:p>
            <a:pPr marL="465138" indent="-465138" eaLnBrk="1" hangingPunct="1">
              <a:lnSpc>
                <a:spcPct val="90000"/>
              </a:lnSpc>
              <a:buFont typeface="Wingdings" charset="0"/>
              <a:buNone/>
              <a:defRPr/>
            </a:pPr>
            <a:r>
              <a:rPr lang="en-US" altLang="zh-CN" sz="2200" dirty="0" err="1">
                <a:latin typeface="Calibri" charset="0"/>
                <a:ea typeface="SimSun" charset="0"/>
                <a:cs typeface="Times New Roman" charset="0"/>
              </a:rPr>
              <a:t>Đáp</a:t>
            </a:r>
            <a:r>
              <a:rPr lang="en-US" altLang="zh-CN" sz="2200" dirty="0">
                <a:latin typeface="Calibri" charset="0"/>
                <a:ea typeface="SimSun" charset="0"/>
                <a:cs typeface="Times New Roman" charset="0"/>
              </a:rPr>
              <a:t>:</a:t>
            </a:r>
          </a:p>
          <a:p>
            <a:pPr marL="465138" indent="-465138" eaLnBrk="1" hangingPunct="1">
              <a:lnSpc>
                <a:spcPct val="90000"/>
              </a:lnSpc>
              <a:defRPr/>
            </a:pPr>
            <a:r>
              <a:rPr lang="en-US" altLang="zh-CN" sz="2200" dirty="0" err="1">
                <a:latin typeface="Calibri" charset="0"/>
                <a:ea typeface="SimSun" charset="0"/>
                <a:cs typeface="Times New Roman" charset="0"/>
              </a:rPr>
              <a:t>Ngài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đến</a:t>
            </a:r>
            <a:r>
              <a:rPr lang="en-US" altLang="zh-CN" sz="2200" dirty="0">
                <a:latin typeface="Calibri" charset="0"/>
                <a:ea typeface="SimSun" charset="0"/>
                <a:cs typeface="Times New Roman" charset="0"/>
              </a:rPr>
              <a:t> (1-2) </a:t>
            </a:r>
            <a:r>
              <a:rPr lang="en-US" altLang="zh-CN" sz="2200" dirty="0" err="1">
                <a:latin typeface="Calibri" charset="0"/>
                <a:ea typeface="SimSun" charset="0"/>
                <a:cs typeface="Times New Roman" charset="0"/>
              </a:rPr>
              <a:t>và</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được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chấp</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nhận</a:t>
            </a:r>
            <a:r>
              <a:rPr lang="en-US" altLang="zh-CN" sz="2200" dirty="0">
                <a:latin typeface="Calibri" charset="0"/>
                <a:ea typeface="SimSun" charset="0"/>
                <a:cs typeface="Times New Roman" charset="0"/>
              </a:rPr>
              <a:t> (3:1-4:11) </a:t>
            </a:r>
            <a:r>
              <a:rPr lang="en-US" altLang="zh-CN" sz="2200" dirty="0" err="1">
                <a:latin typeface="Calibri" charset="0"/>
                <a:ea typeface="SimSun" charset="0"/>
                <a:cs typeface="Times New Roman" charset="0"/>
              </a:rPr>
              <a:t>cho</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thấy</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Chúa</a:t>
            </a:r>
            <a:r>
              <a:rPr lang="en-US" altLang="zh-CN" sz="2200" dirty="0">
                <a:latin typeface="Calibri" charset="0"/>
                <a:ea typeface="SimSun" charset="0"/>
                <a:cs typeface="Times New Roman" charset="0"/>
              </a:rPr>
              <a:t> Jesus </a:t>
            </a:r>
            <a:r>
              <a:rPr lang="en-US" altLang="zh-CN" sz="2200" dirty="0" err="1">
                <a:latin typeface="Calibri" charset="0"/>
                <a:ea typeface="SimSun" charset="0"/>
                <a:cs typeface="Times New Roman" charset="0"/>
              </a:rPr>
              <a:t>làm</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ứng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nghiệm</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lời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tiên</a:t>
            </a:r>
            <a:r>
              <a:rPr lang="en-US" altLang="zh-CN" sz="2200" dirty="0">
                <a:latin typeface="Calibri" charset="0"/>
                <a:ea typeface="SimSun" charset="0"/>
                <a:cs typeface="Times New Roman" charset="0"/>
              </a:rPr>
              <a:t> tri </a:t>
            </a:r>
            <a:r>
              <a:rPr lang="en-US" altLang="zh-CN" sz="2200" dirty="0" err="1">
                <a:latin typeface="Calibri" charset="0"/>
                <a:ea typeface="SimSun" charset="0"/>
                <a:cs typeface="Times New Roman" charset="0"/>
              </a:rPr>
              <a:t>trong</a:t>
            </a:r>
            <a:r>
              <a:rPr lang="en-US" altLang="zh-CN" sz="2200" dirty="0">
                <a:latin typeface="Calibri" charset="0"/>
                <a:ea typeface="SimSun" charset="0"/>
                <a:cs typeface="Times New Roman" charset="0"/>
              </a:rPr>
              <a:t> </a:t>
            </a:r>
            <a:r>
              <a:rPr lang="vi-VN" altLang="zh-CN" sz="2200" dirty="0">
                <a:latin typeface="Arial" charset="0"/>
                <a:ea typeface="SimSun" charset="0"/>
                <a:cs typeface="Times New Roman" charset="0"/>
              </a:rPr>
              <a:t>Cựu Ước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về</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Đấng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Mêsia</a:t>
            </a:r>
            <a:r>
              <a:rPr lang="en-US" altLang="zh-CN" sz="2200" dirty="0">
                <a:latin typeface="Calibri" charset="0"/>
                <a:ea typeface="SimSun" charset="0"/>
                <a:cs typeface="Times New Roman" charset="0"/>
              </a:rPr>
              <a:t>.</a:t>
            </a:r>
          </a:p>
          <a:p>
            <a:pPr marL="465138" indent="-465138" eaLnBrk="1" hangingPunct="1">
              <a:lnSpc>
                <a:spcPct val="90000"/>
              </a:lnSpc>
              <a:defRPr/>
            </a:pPr>
            <a:r>
              <a:rPr lang="en-US" altLang="zh-CN" sz="2200" dirty="0" err="1">
                <a:latin typeface="Calibri" charset="0"/>
                <a:ea typeface="SimSun" charset="0"/>
                <a:cs typeface="Times New Roman" charset="0"/>
              </a:rPr>
              <a:t>Chức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vụ</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đầu</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tiên</a:t>
            </a:r>
            <a:r>
              <a:rPr lang="en-US" altLang="zh-CN" sz="2200" dirty="0">
                <a:latin typeface="Calibri" charset="0"/>
                <a:ea typeface="SimSun" charset="0"/>
                <a:cs typeface="Times New Roman" charset="0"/>
              </a:rPr>
              <a:t> (4:12-25) </a:t>
            </a:r>
            <a:r>
              <a:rPr lang="en-US" altLang="zh-CN" sz="2200" dirty="0" err="1">
                <a:latin typeface="Calibri" charset="0"/>
                <a:ea typeface="SimSun" charset="0"/>
                <a:cs typeface="Times New Roman" charset="0"/>
              </a:rPr>
              <a:t>và</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Bài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Giảng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Trên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Núi</a:t>
            </a:r>
            <a:r>
              <a:rPr lang="en-US" altLang="zh-CN" sz="2200" dirty="0">
                <a:latin typeface="Calibri" charset="0"/>
                <a:ea typeface="SimSun" charset="0"/>
                <a:cs typeface="Times New Roman" charset="0"/>
              </a:rPr>
              <a:t> (5-7) </a:t>
            </a:r>
            <a:r>
              <a:rPr lang="en-US" altLang="zh-CN" sz="2200" dirty="0" err="1">
                <a:latin typeface="Calibri" charset="0"/>
                <a:ea typeface="SimSun" charset="0"/>
                <a:cs typeface="Times New Roman" charset="0"/>
              </a:rPr>
              <a:t>bày</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tỏ</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Ngài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có</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chức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vụ</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tiên</a:t>
            </a:r>
            <a:r>
              <a:rPr lang="en-US" altLang="zh-CN" sz="2200" dirty="0">
                <a:latin typeface="Calibri" charset="0"/>
                <a:ea typeface="SimSun" charset="0"/>
                <a:cs typeface="Times New Roman" charset="0"/>
              </a:rPr>
              <a:t> tri</a:t>
            </a:r>
          </a:p>
          <a:p>
            <a:pPr marL="465138" indent="-465138" eaLnBrk="1" hangingPunct="1">
              <a:lnSpc>
                <a:spcPct val="90000"/>
              </a:lnSpc>
              <a:defRPr/>
            </a:pPr>
            <a:r>
              <a:rPr lang="en-US" altLang="zh-CN" sz="2200" dirty="0" err="1">
                <a:latin typeface="Calibri" charset="0"/>
                <a:ea typeface="SimSun" charset="0"/>
                <a:cs typeface="Times New Roman" charset="0"/>
              </a:rPr>
              <a:t>Ngài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cho</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thấy</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có</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quyền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năng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của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Đấng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Mêsia</a:t>
            </a:r>
            <a:r>
              <a:rPr lang="en-US" altLang="zh-CN" sz="2200" dirty="0">
                <a:latin typeface="Calibri" charset="0"/>
                <a:ea typeface="SimSun" charset="0"/>
                <a:cs typeface="Times New Roman" charset="0"/>
              </a:rPr>
              <a:t>  qua </a:t>
            </a:r>
            <a:r>
              <a:rPr lang="en-US" altLang="zh-CN" sz="2200" dirty="0" err="1">
                <a:latin typeface="Calibri" charset="0"/>
                <a:ea typeface="SimSun" charset="0"/>
                <a:cs typeface="Times New Roman" charset="0"/>
              </a:rPr>
              <a:t>việc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chữa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bệnh</a:t>
            </a:r>
            <a:r>
              <a:rPr lang="en-US" altLang="zh-CN" sz="2200" dirty="0">
                <a:latin typeface="Calibri" charset="0"/>
                <a:ea typeface="SimSun" charset="0"/>
                <a:cs typeface="Times New Roman" charset="0"/>
              </a:rPr>
              <a:t> (8:1-9:34)  </a:t>
            </a:r>
            <a:r>
              <a:rPr lang="en-US" altLang="zh-CN" sz="2200" dirty="0" err="1">
                <a:latin typeface="Calibri" charset="0"/>
                <a:ea typeface="SimSun" charset="0"/>
                <a:cs typeface="Times New Roman" charset="0"/>
              </a:rPr>
              <a:t>và</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thẩm</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quyền</a:t>
            </a:r>
            <a:r>
              <a:rPr lang="en-US" altLang="zh-CN" sz="2200" dirty="0">
                <a:latin typeface="Calibri" charset="0"/>
                <a:ea typeface="SimSun" charset="0"/>
                <a:cs typeface="Times New Roman" charset="0"/>
              </a:rPr>
              <a:t> qua </a:t>
            </a:r>
            <a:r>
              <a:rPr lang="en-US" altLang="zh-CN" sz="2200" dirty="0" err="1">
                <a:latin typeface="Calibri" charset="0"/>
                <a:ea typeface="SimSun" charset="0"/>
                <a:cs typeface="Times New Roman" charset="0"/>
              </a:rPr>
              <a:t>sự</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sai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phái</a:t>
            </a:r>
            <a:r>
              <a:rPr lang="en-US" altLang="zh-CN" sz="2200" dirty="0">
                <a:latin typeface="Calibri" charset="0"/>
                <a:ea typeface="SimSun" charset="0"/>
                <a:cs typeface="Times New Roman" charset="0"/>
              </a:rPr>
              <a:t> (9:35-11:1) </a:t>
            </a:r>
            <a:endParaRPr lang="en-US" sz="2200" dirty="0">
              <a:latin typeface="Calibri" charset="0"/>
              <a:ea typeface="SimSun" charset="0"/>
              <a:cs typeface="Times New Roman" charset="0"/>
            </a:endParaRPr>
          </a:p>
        </p:txBody>
      </p:sp>
      <p:sp>
        <p:nvSpPr>
          <p:cNvPr id="17412" name="Rectangle 4"/>
          <p:cNvSpPr>
            <a:spLocks noGrp="1" noChangeArrowheads="1"/>
          </p:cNvSpPr>
          <p:nvPr>
            <p:ph sz="half" idx="2"/>
          </p:nvPr>
        </p:nvSpPr>
        <p:spPr>
          <a:xfrm>
            <a:off x="4343400" y="1143000"/>
            <a:ext cx="4800600" cy="5715000"/>
          </a:xfrm>
        </p:spPr>
        <p:txBody>
          <a:bodyPr>
            <a:normAutofit lnSpcReduction="10000"/>
          </a:bodyPr>
          <a:lstStyle/>
          <a:p>
            <a:pPr marL="465138" indent="-465138" eaLnBrk="1" hangingPunct="1">
              <a:lnSpc>
                <a:spcPct val="90000"/>
              </a:lnSpc>
              <a:buFont typeface="Wingdings" charset="0"/>
              <a:buNone/>
              <a:defRPr/>
            </a:pPr>
            <a:r>
              <a:rPr lang="en-US" altLang="zh-CN" sz="2200" dirty="0" err="1">
                <a:solidFill>
                  <a:srgbClr val="FFFF00"/>
                </a:solidFill>
                <a:effectLst>
                  <a:outerShdw blurRad="38100" dist="38100" dir="2700000" algn="tl">
                    <a:srgbClr val="DDDDDD"/>
                  </a:outerShdw>
                </a:effectLst>
                <a:latin typeface="Calibri" charset="0"/>
                <a:ea typeface="SimSun" charset="0"/>
                <a:cs typeface="Times New Roman" charset="0"/>
              </a:rPr>
              <a:t>Hỏi</a:t>
            </a:r>
            <a:r>
              <a:rPr lang="en-US" altLang="zh-CN" sz="2200"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Do </a:t>
            </a:r>
            <a:r>
              <a:rPr lang="en-US" altLang="zh-CN" sz="2200" u="sng" dirty="0" err="1">
                <a:solidFill>
                  <a:srgbClr val="FFFF00"/>
                </a:solidFill>
                <a:effectLst>
                  <a:outerShdw blurRad="38100" dist="38100" dir="2700000" algn="tl">
                    <a:srgbClr val="DDDDDD"/>
                  </a:outerShdw>
                </a:effectLst>
                <a:latin typeface="Calibri" charset="0"/>
                <a:ea typeface="SimSun" charset="0"/>
                <a:cs typeface="Times New Roman" charset="0"/>
              </a:rPr>
              <a:t>thái</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 </a:t>
            </a:r>
            <a:r>
              <a:rPr lang="vi-VN" altLang="zh-CN" sz="2200" u="sng" dirty="0">
                <a:solidFill>
                  <a:srgbClr val="FFFF00"/>
                </a:solidFill>
                <a:effectLst>
                  <a:outerShdw blurRad="38100" dist="38100" dir="2700000" algn="tl">
                    <a:srgbClr val="DDDDDD"/>
                  </a:outerShdw>
                </a:effectLst>
                <a:latin typeface="Arial" charset="0"/>
                <a:ea typeface="SimSun" charset="0"/>
                <a:cs typeface="Times New Roman" charset="0"/>
              </a:rPr>
              <a:t>Cơ đốc</a:t>
            </a:r>
            <a:r>
              <a:rPr lang="en-US" altLang="zh-CN" sz="2200" u="sng"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dirty="0" err="1">
                <a:solidFill>
                  <a:srgbClr val="FFFF00"/>
                </a:solidFill>
                <a:effectLst>
                  <a:outerShdw blurRad="38100" dist="38100" dir="2700000" algn="tl">
                    <a:srgbClr val="DDDDDD"/>
                  </a:outerShdw>
                </a:effectLst>
                <a:latin typeface="Calibri" charset="0"/>
                <a:ea typeface="SimSun" charset="0"/>
                <a:cs typeface="Times New Roman" charset="0"/>
              </a:rPr>
              <a:t>hỏi</a:t>
            </a:r>
            <a:r>
              <a:rPr lang="en-US" altLang="zh-CN" sz="2200"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Đúng</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Ngài</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là</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Đấng</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Mêsia</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nhưng</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vương</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quốc</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đã</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hứa</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ở</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i="1" dirty="0" err="1">
                <a:solidFill>
                  <a:srgbClr val="FFFF00"/>
                </a:solidFill>
                <a:effectLst>
                  <a:outerShdw blurRad="38100" dist="38100" dir="2700000" algn="tl">
                    <a:srgbClr val="DDDDDD"/>
                  </a:outerShdw>
                </a:effectLst>
                <a:latin typeface="Calibri" charset="0"/>
                <a:ea typeface="SimSun" charset="0"/>
                <a:cs typeface="Times New Roman" charset="0"/>
              </a:rPr>
              <a:t>đâu</a:t>
            </a:r>
            <a:r>
              <a:rPr lang="en-US" altLang="zh-CN" sz="2200" i="1" dirty="0">
                <a:solidFill>
                  <a:srgbClr val="FFFF00"/>
                </a:solidFill>
                <a:effectLst>
                  <a:outerShdw blurRad="38100" dist="38100" dir="2700000" algn="tl">
                    <a:srgbClr val="DDDDDD"/>
                  </a:outerShdw>
                </a:effectLst>
                <a:latin typeface="Calibri" charset="0"/>
                <a:ea typeface="SimSun" charset="0"/>
                <a:cs typeface="Times New Roman" charset="0"/>
              </a:rPr>
              <a:t>?” </a:t>
            </a:r>
            <a:r>
              <a:rPr lang="en-US" altLang="zh-CN" sz="2200" dirty="0">
                <a:solidFill>
                  <a:srgbClr val="FFFF00"/>
                </a:solidFill>
                <a:effectLst>
                  <a:outerShdw blurRad="38100" dist="38100" dir="2700000" algn="tl">
                    <a:srgbClr val="DDDDDD"/>
                  </a:outerShdw>
                </a:effectLst>
                <a:latin typeface="Calibri" charset="0"/>
                <a:ea typeface="SimSun" charset="0"/>
                <a:cs typeface="Times New Roman" charset="0"/>
              </a:rPr>
              <a:t> (Mat 11-28)</a:t>
            </a:r>
          </a:p>
          <a:p>
            <a:pPr marL="465138" indent="-465138" eaLnBrk="1" hangingPunct="1">
              <a:lnSpc>
                <a:spcPct val="90000"/>
              </a:lnSpc>
              <a:buFont typeface="Wingdings" charset="0"/>
              <a:buNone/>
              <a:defRPr/>
            </a:pPr>
            <a:r>
              <a:rPr lang="en-US" altLang="zh-CN" sz="2200" dirty="0" err="1">
                <a:latin typeface="Calibri" charset="0"/>
                <a:ea typeface="SimSun" charset="0"/>
                <a:cs typeface="Times New Roman" charset="0"/>
              </a:rPr>
              <a:t>Đáp</a:t>
            </a:r>
            <a:r>
              <a:rPr lang="en-US" altLang="zh-CN" sz="2200" dirty="0">
                <a:latin typeface="Calibri" charset="0"/>
                <a:ea typeface="SimSun" charset="0"/>
                <a:cs typeface="Times New Roman" charset="0"/>
              </a:rPr>
              <a:t>:</a:t>
            </a:r>
          </a:p>
          <a:p>
            <a:pPr marL="465138" indent="-465138" eaLnBrk="1" hangingPunct="1">
              <a:lnSpc>
                <a:spcPct val="90000"/>
              </a:lnSpc>
              <a:defRPr/>
            </a:pPr>
            <a:r>
              <a:rPr lang="en-US" altLang="zh-CN" sz="2200" dirty="0">
                <a:latin typeface="Calibri" charset="0"/>
                <a:ea typeface="SimSun" charset="0"/>
                <a:cs typeface="Times New Roman" charset="0"/>
              </a:rPr>
              <a:t>Israel </a:t>
            </a:r>
            <a:r>
              <a:rPr lang="en-US" altLang="zh-CN" sz="2200" dirty="0" err="1">
                <a:latin typeface="Calibri" charset="0"/>
                <a:ea typeface="SimSun" charset="0"/>
                <a:cs typeface="Times New Roman" charset="0"/>
              </a:rPr>
              <a:t>khước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từ</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Đấng</a:t>
            </a:r>
            <a:r>
              <a:rPr lang="en-US" altLang="zh-CN" sz="2200" dirty="0">
                <a:latin typeface="Calibri" charset="0"/>
                <a:ea typeface="SimSun" charset="0"/>
                <a:cs typeface="Times New Roman" charset="0"/>
              </a:rPr>
              <a:t> Christ </a:t>
            </a:r>
            <a:r>
              <a:rPr lang="en-US" altLang="zh-CN" sz="2200" dirty="0" err="1">
                <a:latin typeface="Calibri" charset="0"/>
                <a:ea typeface="SimSun" charset="0"/>
                <a:cs typeface="Times New Roman" charset="0"/>
              </a:rPr>
              <a:t>là</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Mêsia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nên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bây</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giờ</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Ngài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có</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thẩm</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quyền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trên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Hội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Thánh</a:t>
            </a:r>
            <a:r>
              <a:rPr lang="en-US" altLang="zh-CN" sz="2200" dirty="0">
                <a:latin typeface="Calibri" charset="0"/>
                <a:ea typeface="SimSun" charset="0"/>
                <a:cs typeface="Times New Roman" charset="0"/>
              </a:rPr>
              <a:t> (11:2-16:12)</a:t>
            </a:r>
          </a:p>
          <a:p>
            <a:pPr marL="465138" indent="-465138" eaLnBrk="1" hangingPunct="1">
              <a:lnSpc>
                <a:spcPct val="90000"/>
              </a:lnSpc>
              <a:defRPr/>
            </a:pPr>
            <a:r>
              <a:rPr lang="en-US" altLang="zh-CN" sz="2200" dirty="0" err="1">
                <a:latin typeface="Calibri" charset="0"/>
                <a:ea typeface="SimSun" charset="0"/>
                <a:cs typeface="Times New Roman" charset="0"/>
              </a:rPr>
              <a:t>Chúa</a:t>
            </a:r>
            <a:r>
              <a:rPr lang="en-US" altLang="zh-CN" sz="2200" dirty="0">
                <a:latin typeface="Calibri" charset="0"/>
                <a:ea typeface="SimSun" charset="0"/>
                <a:cs typeface="Times New Roman" charset="0"/>
              </a:rPr>
              <a:t> Jesus </a:t>
            </a:r>
            <a:r>
              <a:rPr lang="en-US" altLang="zh-CN" sz="2200" dirty="0" err="1">
                <a:latin typeface="Calibri" charset="0"/>
                <a:ea typeface="SimSun" charset="0"/>
                <a:cs typeface="Times New Roman" charset="0"/>
              </a:rPr>
              <a:t>chuẩn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bị</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các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môn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đồ</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cho</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những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vấn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đề</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của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Hội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Thánh</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vì</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vương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quốc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bị</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hoãn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lại</a:t>
            </a:r>
            <a:r>
              <a:rPr lang="en-US" altLang="zh-CN" sz="2200" dirty="0">
                <a:latin typeface="Calibri" charset="0"/>
                <a:ea typeface="SimSun" charset="0"/>
                <a:cs typeface="Times New Roman" charset="0"/>
              </a:rPr>
              <a:t> (17:14-20:34)</a:t>
            </a:r>
          </a:p>
          <a:p>
            <a:pPr marL="465138" indent="-465138" eaLnBrk="1" hangingPunct="1">
              <a:lnSpc>
                <a:spcPct val="90000"/>
              </a:lnSpc>
              <a:defRPr/>
            </a:pPr>
            <a:r>
              <a:rPr lang="en-US" altLang="zh-CN" sz="2200" dirty="0">
                <a:latin typeface="Calibri" charset="0"/>
                <a:ea typeface="SimSun" charset="0"/>
                <a:cs typeface="Times New Roman" charset="0"/>
              </a:rPr>
              <a:t>Israel </a:t>
            </a:r>
            <a:r>
              <a:rPr lang="en-US" altLang="zh-CN" sz="2200" dirty="0" err="1">
                <a:latin typeface="Calibri" charset="0"/>
                <a:ea typeface="SimSun" charset="0"/>
                <a:cs typeface="Times New Roman" charset="0"/>
              </a:rPr>
              <a:t>khước</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từ</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Ngài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là</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Đấng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Mesia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nhưng</a:t>
            </a:r>
            <a:r>
              <a:rPr lang="en-US" altLang="zh-CN" sz="2200" dirty="0">
                <a:latin typeface="Calibri" charset="0"/>
                <a:ea typeface="SimSun" charset="0"/>
                <a:cs typeface="Times New Roman" charset="0"/>
              </a:rPr>
              <a:t> </a:t>
            </a:r>
            <a:r>
              <a:rPr lang="vi-VN" altLang="zh-CN" sz="2200" dirty="0">
                <a:latin typeface="Arial" charset="0"/>
                <a:ea typeface="SimSun" charset="0"/>
                <a:cs typeface="Times New Roman" charset="0"/>
              </a:rPr>
              <a:t>Đức Chúa Trời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trong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sự</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tể</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trị</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dùng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điều</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này</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để</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trả</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giá</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cho</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tội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lỗi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của</a:t>
            </a:r>
            <a:r>
              <a:rPr lang="en-US" altLang="zh-CN" sz="2200" dirty="0">
                <a:latin typeface="Calibri" charset="0"/>
                <a:ea typeface="SimSun" charset="0"/>
                <a:cs typeface="Times New Roman" charset="0"/>
              </a:rPr>
              <a:t> con </a:t>
            </a:r>
            <a:r>
              <a:rPr lang="en-US" altLang="zh-CN" sz="2200" dirty="0" err="1">
                <a:latin typeface="Calibri" charset="0"/>
                <a:ea typeface="SimSun" charset="0"/>
                <a:cs typeface="Times New Roman" charset="0"/>
              </a:rPr>
              <a:t>người</a:t>
            </a:r>
            <a:r>
              <a:rPr lang="en-US" altLang="zh-CN" sz="2200" dirty="0">
                <a:latin typeface="Calibri" charset="0"/>
                <a:ea typeface="SimSun" charset="0"/>
                <a:cs typeface="Times New Roman" charset="0"/>
              </a:rPr>
              <a:t> (21-27).</a:t>
            </a:r>
          </a:p>
          <a:p>
            <a:pPr marL="465138" indent="-465138" eaLnBrk="1" hangingPunct="1">
              <a:lnSpc>
                <a:spcPct val="90000"/>
              </a:lnSpc>
              <a:defRPr/>
            </a:pPr>
            <a:r>
              <a:rPr lang="en-US" altLang="zh-CN" sz="2200" dirty="0" err="1">
                <a:latin typeface="Calibri" charset="0"/>
                <a:ea typeface="SimSun" charset="0"/>
                <a:cs typeface="Times New Roman" charset="0"/>
              </a:rPr>
              <a:t>Đấng</a:t>
            </a:r>
            <a:r>
              <a:rPr lang="en-US" altLang="zh-CN" sz="2200" dirty="0">
                <a:latin typeface="Calibri" charset="0"/>
                <a:ea typeface="SimSun" charset="0"/>
                <a:cs typeface="Times New Roman" charset="0"/>
              </a:rPr>
              <a:t> Christ </a:t>
            </a:r>
            <a:r>
              <a:rPr lang="en-US" altLang="zh-CN" sz="2200" dirty="0" err="1">
                <a:latin typeface="Calibri" charset="0"/>
                <a:ea typeface="SimSun" charset="0"/>
                <a:cs typeface="Times New Roman" charset="0"/>
              </a:rPr>
              <a:t>đánh</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bại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sự</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chết</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cho</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thấy</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thẩm</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quyền</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Mêsia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của</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Ngài</a:t>
            </a:r>
            <a:r>
              <a:rPr lang="en-US" altLang="zh-CN" sz="2200" dirty="0">
                <a:latin typeface="Calibri" charset="0"/>
                <a:ea typeface="SimSun" charset="0"/>
                <a:cs typeface="Times New Roman" charset="0"/>
              </a:rPr>
              <a:t> &amp; </a:t>
            </a:r>
            <a:r>
              <a:rPr lang="en-US" altLang="zh-CN" sz="2200" dirty="0" err="1">
                <a:latin typeface="Calibri" charset="0"/>
                <a:ea typeface="SimSun" charset="0"/>
                <a:cs typeface="Times New Roman" charset="0"/>
              </a:rPr>
              <a:t>khả</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năng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đem</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lại</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vương</a:t>
            </a:r>
            <a:r>
              <a:rPr lang="en-US" altLang="zh-CN" sz="2200" dirty="0">
                <a:latin typeface="Calibri" charset="0"/>
                <a:ea typeface="SimSun" charset="0"/>
                <a:cs typeface="Times New Roman" charset="0"/>
              </a:rPr>
              <a:t> </a:t>
            </a:r>
            <a:r>
              <a:rPr lang="en-US" altLang="zh-CN" sz="2200" dirty="0" err="1">
                <a:latin typeface="Calibri" charset="0"/>
                <a:ea typeface="SimSun" charset="0"/>
                <a:cs typeface="Times New Roman" charset="0"/>
              </a:rPr>
              <a:t>quốc</a:t>
            </a:r>
            <a:r>
              <a:rPr lang="en-US" altLang="zh-CN" sz="2200" dirty="0">
                <a:latin typeface="Calibri" charset="0"/>
                <a:ea typeface="SimSun" charset="0"/>
                <a:cs typeface="Times New Roman" charset="0"/>
              </a:rPr>
              <a:t> (28). </a:t>
            </a:r>
            <a:endParaRPr lang="en-US" sz="2200" dirty="0">
              <a:latin typeface="Calibri" charset="0"/>
              <a:ea typeface="SimSun" charset="0"/>
              <a:cs typeface="Times New Roman" charset="0"/>
            </a:endParaRPr>
          </a:p>
        </p:txBody>
      </p:sp>
      <p:sp>
        <p:nvSpPr>
          <p:cNvPr id="70661" name="Text Box 5"/>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10</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12">
                                            <p:txEl>
                                              <p:pRg st="0" end="0"/>
                                            </p:txEl>
                                          </p:spTgt>
                                        </p:tgtEl>
                                        <p:attrNameLst>
                                          <p:attrName>style.visibility</p:attrName>
                                        </p:attrNameLst>
                                      </p:cBhvr>
                                      <p:to>
                                        <p:strVal val="visible"/>
                                      </p:to>
                                    </p:set>
                                    <p:anim calcmode="lin" valueType="num">
                                      <p:cBhvr additive="base">
                                        <p:cTn id="37" dur="5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412">
                                            <p:txEl>
                                              <p:pRg st="1" end="1"/>
                                            </p:txEl>
                                          </p:spTgt>
                                        </p:tgtEl>
                                        <p:attrNameLst>
                                          <p:attrName>style.visibility</p:attrName>
                                        </p:attrNameLst>
                                      </p:cBhvr>
                                      <p:to>
                                        <p:strVal val="visible"/>
                                      </p:to>
                                    </p:set>
                                    <p:anim calcmode="lin" valueType="num">
                                      <p:cBhvr additive="base">
                                        <p:cTn id="43" dur="500" fill="hold"/>
                                        <p:tgtEl>
                                          <p:spTgt spid="17412">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2">
                                            <p:txEl>
                                              <p:pRg st="2" end="2"/>
                                            </p:txEl>
                                          </p:spTgt>
                                        </p:tgtEl>
                                        <p:attrNameLst>
                                          <p:attrName>style.visibility</p:attrName>
                                        </p:attrNameLst>
                                      </p:cBhvr>
                                      <p:to>
                                        <p:strVal val="visible"/>
                                      </p:to>
                                    </p:set>
                                    <p:anim calcmode="lin" valueType="num">
                                      <p:cBhvr additive="base">
                                        <p:cTn id="49" dur="500" fill="hold"/>
                                        <p:tgtEl>
                                          <p:spTgt spid="17412">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2">
                                            <p:txEl>
                                              <p:pRg st="3" end="3"/>
                                            </p:txEl>
                                          </p:spTgt>
                                        </p:tgtEl>
                                        <p:attrNameLst>
                                          <p:attrName>style.visibility</p:attrName>
                                        </p:attrNameLst>
                                      </p:cBhvr>
                                      <p:to>
                                        <p:strVal val="visible"/>
                                      </p:to>
                                    </p:set>
                                    <p:anim calcmode="lin" valueType="num">
                                      <p:cBhvr additive="base">
                                        <p:cTn id="55" dur="500" fill="hold"/>
                                        <p:tgtEl>
                                          <p:spTgt spid="17412">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2">
                                            <p:txEl>
                                              <p:pRg st="4" end="4"/>
                                            </p:txEl>
                                          </p:spTgt>
                                        </p:tgtEl>
                                        <p:attrNameLst>
                                          <p:attrName>style.visibility</p:attrName>
                                        </p:attrNameLst>
                                      </p:cBhvr>
                                      <p:to>
                                        <p:strVal val="visible"/>
                                      </p:to>
                                    </p:set>
                                    <p:anim calcmode="lin" valueType="num">
                                      <p:cBhvr additive="base">
                                        <p:cTn id="61" dur="500" fill="hold"/>
                                        <p:tgtEl>
                                          <p:spTgt spid="17412">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2">
                                            <p:txEl>
                                              <p:pRg st="5" end="5"/>
                                            </p:txEl>
                                          </p:spTgt>
                                        </p:tgtEl>
                                        <p:attrNameLst>
                                          <p:attrName>style.visibility</p:attrName>
                                        </p:attrNameLst>
                                      </p:cBhvr>
                                      <p:to>
                                        <p:strVal val="visible"/>
                                      </p:to>
                                    </p:set>
                                    <p:anim calcmode="lin" valueType="num">
                                      <p:cBhvr additive="base">
                                        <p:cTn id="67" dur="500" fill="hold"/>
                                        <p:tgtEl>
                                          <p:spTgt spid="17412">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P spid="17412"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2"/>
          <p:cNvSpPr txBox="1">
            <a:spLocks noChangeArrowheads="1"/>
          </p:cNvSpPr>
          <p:nvPr/>
        </p:nvSpPr>
        <p:spPr bwMode="auto">
          <a:xfrm>
            <a:off x="146050" y="152400"/>
            <a:ext cx="5492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latin typeface="Arial" charset="0"/>
                <a:ea typeface="SimSun" charset="0"/>
                <a:cs typeface="Times New Roman" charset="0"/>
              </a:rPr>
              <a:t>Mỗi Địa điểm trong các sách Phúc âm</a:t>
            </a:r>
            <a:r>
              <a:rPr lang="en-US" altLang="zh-CN" sz="3200">
                <a:ea typeface="SimSun" charset="0"/>
                <a:cs typeface="Times New Roman" charset="0"/>
              </a:rPr>
              <a:t> </a:t>
            </a:r>
            <a:endParaRPr lang="en-US" sz="3200">
              <a:ea typeface="SimSun" charset="0"/>
              <a:cs typeface="Times New Roman" charset="0"/>
            </a:endParaRPr>
          </a:p>
        </p:txBody>
      </p:sp>
      <p:sp>
        <p:nvSpPr>
          <p:cNvPr id="18436" name="Text Box 4"/>
          <p:cNvSpPr txBox="1">
            <a:spLocks noChangeArrowheads="1"/>
          </p:cNvSpPr>
          <p:nvPr/>
        </p:nvSpPr>
        <p:spPr bwMode="auto">
          <a:xfrm>
            <a:off x="5683250" y="-100013"/>
            <a:ext cx="3460750" cy="6958013"/>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1800" b="1">
                <a:solidFill>
                  <a:schemeClr val="bg1"/>
                </a:solidFill>
                <a:cs typeface="Times New Roman" charset="0"/>
              </a:rPr>
              <a:t>Khoảng cách 		Dặm</a:t>
            </a:r>
          </a:p>
          <a:p>
            <a:pPr algn="just" eaLnBrk="1" hangingPunct="1"/>
            <a:r>
              <a:rPr lang="en-US" sz="1800" b="1">
                <a:solidFill>
                  <a:schemeClr val="bg1"/>
                </a:solidFill>
                <a:cs typeface="Times New Roman" charset="0"/>
              </a:rPr>
              <a:t>Từ Jerusalem:		</a:t>
            </a:r>
            <a:endParaRPr lang="en-US" sz="1800">
              <a:solidFill>
                <a:schemeClr val="bg1"/>
              </a:solidFill>
              <a:cs typeface="Times New Roman" charset="0"/>
            </a:endParaRPr>
          </a:p>
          <a:p>
            <a:pPr algn="just" eaLnBrk="1" hangingPunct="1"/>
            <a:r>
              <a:rPr lang="en-US" sz="1800">
                <a:solidFill>
                  <a:schemeClr val="bg1"/>
                </a:solidFill>
                <a:cs typeface="Times New Roman" charset="0"/>
              </a:rPr>
              <a:t>Bethani			2</a:t>
            </a:r>
          </a:p>
          <a:p>
            <a:pPr algn="just" eaLnBrk="1" hangingPunct="1"/>
            <a:r>
              <a:rPr lang="en-US" sz="1800">
                <a:solidFill>
                  <a:schemeClr val="bg1"/>
                </a:solidFill>
                <a:cs typeface="Times New Roman" charset="0"/>
              </a:rPr>
              <a:t>Bethelehem		6 </a:t>
            </a:r>
          </a:p>
          <a:p>
            <a:pPr algn="just" eaLnBrk="1" hangingPunct="1"/>
            <a:r>
              <a:rPr lang="en-US" sz="1800">
                <a:solidFill>
                  <a:schemeClr val="bg1"/>
                </a:solidFill>
                <a:cs typeface="Times New Roman" charset="0"/>
              </a:rPr>
              <a:t>Caesarea Philippi		105 </a:t>
            </a:r>
          </a:p>
          <a:p>
            <a:pPr algn="just" eaLnBrk="1" hangingPunct="1"/>
            <a:r>
              <a:rPr lang="en-US" sz="1800">
                <a:solidFill>
                  <a:schemeClr val="bg1"/>
                </a:solidFill>
                <a:cs typeface="Times New Roman" charset="0"/>
              </a:rPr>
              <a:t>Cana			69 </a:t>
            </a:r>
          </a:p>
          <a:p>
            <a:pPr algn="just" eaLnBrk="1" hangingPunct="1"/>
            <a:r>
              <a:rPr lang="en-US" sz="1800">
                <a:solidFill>
                  <a:schemeClr val="bg1"/>
                </a:solidFill>
                <a:cs typeface="Times New Roman" charset="0"/>
              </a:rPr>
              <a:t>Capernaum		85</a:t>
            </a:r>
          </a:p>
          <a:p>
            <a:pPr algn="just" eaLnBrk="1" hangingPunct="1"/>
            <a:r>
              <a:rPr lang="en-US" sz="1800">
                <a:solidFill>
                  <a:schemeClr val="bg1"/>
                </a:solidFill>
                <a:cs typeface="Times New Roman" charset="0"/>
              </a:rPr>
              <a:t>Emmaus 			7 </a:t>
            </a:r>
          </a:p>
          <a:p>
            <a:pPr algn="just" eaLnBrk="1" hangingPunct="1"/>
            <a:r>
              <a:rPr lang="en-US" sz="1800">
                <a:solidFill>
                  <a:schemeClr val="bg1"/>
                </a:solidFill>
                <a:cs typeface="Times New Roman" charset="0"/>
              </a:rPr>
              <a:t>Jericho			15 </a:t>
            </a:r>
          </a:p>
          <a:p>
            <a:pPr algn="just" eaLnBrk="1" hangingPunct="1"/>
            <a:r>
              <a:rPr lang="en-US" sz="1800">
                <a:solidFill>
                  <a:schemeClr val="bg1"/>
                </a:solidFill>
                <a:cs typeface="Times New Roman" charset="0"/>
              </a:rPr>
              <a:t>Jordan			21 </a:t>
            </a:r>
          </a:p>
          <a:p>
            <a:pPr algn="just" eaLnBrk="1" hangingPunct="1"/>
            <a:r>
              <a:rPr lang="en-US" sz="1800">
                <a:solidFill>
                  <a:schemeClr val="bg1"/>
                </a:solidFill>
                <a:cs typeface="Times New Roman" charset="0"/>
              </a:rPr>
              <a:t>Mediterranean		40 </a:t>
            </a:r>
          </a:p>
          <a:p>
            <a:pPr algn="just" eaLnBrk="1" hangingPunct="1"/>
            <a:r>
              <a:rPr lang="en-US" sz="1800">
                <a:solidFill>
                  <a:schemeClr val="bg1"/>
                </a:solidFill>
                <a:cs typeface="Times New Roman" charset="0"/>
              </a:rPr>
              <a:t>Sidon			130 </a:t>
            </a:r>
          </a:p>
          <a:p>
            <a:pPr algn="just" eaLnBrk="1" hangingPunct="1"/>
            <a:r>
              <a:rPr lang="en-US" sz="1800">
                <a:solidFill>
                  <a:schemeClr val="bg1"/>
                </a:solidFill>
                <a:cs typeface="Times New Roman" charset="0"/>
              </a:rPr>
              <a:t>Sychar			31 </a:t>
            </a:r>
          </a:p>
          <a:p>
            <a:pPr algn="just" eaLnBrk="1" hangingPunct="1"/>
            <a:r>
              <a:rPr lang="en-US" sz="1800">
                <a:solidFill>
                  <a:schemeClr val="bg1"/>
                </a:solidFill>
                <a:cs typeface="Times New Roman" charset="0"/>
              </a:rPr>
              <a:t>Tyre			106 </a:t>
            </a:r>
          </a:p>
          <a:p>
            <a:pPr algn="just" eaLnBrk="1" hangingPunct="1"/>
            <a:r>
              <a:rPr lang="en-US" sz="1800">
                <a:solidFill>
                  <a:schemeClr val="bg1"/>
                </a:solidFill>
                <a:cs typeface="Times New Roman" charset="0"/>
              </a:rPr>
              <a:t>Zarephath		118</a:t>
            </a:r>
          </a:p>
          <a:p>
            <a:pPr algn="just" eaLnBrk="1" hangingPunct="1"/>
            <a:endParaRPr lang="en-US" sz="1800">
              <a:solidFill>
                <a:schemeClr val="bg1"/>
              </a:solidFill>
              <a:cs typeface="Times New Roman" charset="0"/>
            </a:endParaRPr>
          </a:p>
          <a:p>
            <a:pPr algn="just" eaLnBrk="1" hangingPunct="1"/>
            <a:r>
              <a:rPr lang="en-US" sz="1800" b="1">
                <a:solidFill>
                  <a:schemeClr val="bg1"/>
                </a:solidFill>
                <a:cs typeface="Times New Roman" charset="0"/>
              </a:rPr>
              <a:t>From Capernaum:</a:t>
            </a:r>
            <a:endParaRPr lang="en-US" sz="1800">
              <a:solidFill>
                <a:schemeClr val="bg1"/>
              </a:solidFill>
              <a:cs typeface="Times New Roman" charset="0"/>
            </a:endParaRPr>
          </a:p>
          <a:p>
            <a:pPr algn="just" eaLnBrk="1" hangingPunct="1"/>
            <a:r>
              <a:rPr lang="en-US" sz="1800">
                <a:solidFill>
                  <a:schemeClr val="bg1"/>
                </a:solidFill>
                <a:cs typeface="Times New Roman" charset="0"/>
              </a:rPr>
              <a:t>Bethsaida			6 </a:t>
            </a:r>
          </a:p>
          <a:p>
            <a:pPr algn="just" eaLnBrk="1" hangingPunct="1"/>
            <a:r>
              <a:rPr lang="en-US" sz="1800">
                <a:solidFill>
                  <a:schemeClr val="bg1"/>
                </a:solidFill>
                <a:cs typeface="Times New Roman" charset="0"/>
              </a:rPr>
              <a:t>Caesarea Philippi		27 </a:t>
            </a:r>
          </a:p>
          <a:p>
            <a:pPr algn="just" eaLnBrk="1" hangingPunct="1"/>
            <a:r>
              <a:rPr lang="en-US" sz="1800">
                <a:solidFill>
                  <a:schemeClr val="bg1"/>
                </a:solidFill>
                <a:cs typeface="Times New Roman" charset="0"/>
              </a:rPr>
              <a:t>Cana			16 </a:t>
            </a:r>
          </a:p>
          <a:p>
            <a:pPr algn="just" eaLnBrk="1" hangingPunct="1"/>
            <a:r>
              <a:rPr lang="en-US" sz="1800">
                <a:solidFill>
                  <a:schemeClr val="bg1"/>
                </a:solidFill>
                <a:cs typeface="Times New Roman" charset="0"/>
              </a:rPr>
              <a:t>Nain			22 </a:t>
            </a:r>
          </a:p>
          <a:p>
            <a:pPr algn="just" eaLnBrk="1" hangingPunct="1"/>
            <a:r>
              <a:rPr lang="en-US" sz="1800">
                <a:solidFill>
                  <a:schemeClr val="bg1"/>
                </a:solidFill>
                <a:cs typeface="Times New Roman" charset="0"/>
              </a:rPr>
              <a:t>Mediterranean		32 </a:t>
            </a:r>
          </a:p>
          <a:p>
            <a:pPr algn="just" eaLnBrk="1" hangingPunct="1"/>
            <a:r>
              <a:rPr lang="en-US" sz="1800">
                <a:solidFill>
                  <a:schemeClr val="bg1"/>
                </a:solidFill>
                <a:cs typeface="Times New Roman" charset="0"/>
              </a:rPr>
              <a:t>Nazareth			23 </a:t>
            </a:r>
          </a:p>
          <a:p>
            <a:pPr algn="just" eaLnBrk="1" hangingPunct="1"/>
            <a:r>
              <a:rPr lang="en-US" sz="1800">
                <a:solidFill>
                  <a:schemeClr val="bg1"/>
                </a:solidFill>
                <a:cs typeface="Times New Roman" charset="0"/>
              </a:rPr>
              <a:t>Zarephath		45 </a:t>
            </a:r>
          </a:p>
          <a:p>
            <a:pPr algn="just" eaLnBrk="1" hangingPunct="1"/>
            <a:r>
              <a:rPr lang="en-US" sz="1800">
                <a:solidFill>
                  <a:schemeClr val="bg1"/>
                </a:solidFill>
                <a:cs typeface="Times New Roman" charset="0"/>
              </a:rPr>
              <a:t>Tyre			37</a:t>
            </a:r>
          </a:p>
        </p:txBody>
      </p:sp>
      <p:pic>
        <p:nvPicPr>
          <p:cNvPr id="72707" name="Picture 3"/>
          <p:cNvPicPr>
            <a:picLocks noChangeAspect="1" noChangeArrowheads="1"/>
          </p:cNvPicPr>
          <p:nvPr/>
        </p:nvPicPr>
        <p:blipFill>
          <a:blip r:embed="rId2">
            <a:clrChange>
              <a:clrFrom>
                <a:srgbClr val="6D6D6D"/>
              </a:clrFrom>
              <a:clrTo>
                <a:srgbClr val="6D6D6D">
                  <a:alpha val="0"/>
                </a:srgbClr>
              </a:clrTo>
            </a:clrChange>
            <a:extLst>
              <a:ext uri="{28A0092B-C50C-407E-A947-70E740481C1C}">
                <a14:useLocalDpi xmlns:a14="http://schemas.microsoft.com/office/drawing/2010/main" val="0"/>
              </a:ext>
            </a:extLst>
          </a:blip>
          <a:srcRect/>
          <a:stretch>
            <a:fillRect/>
          </a:stretch>
        </p:blipFill>
        <p:spPr bwMode="auto">
          <a:xfrm>
            <a:off x="681038" y="1371600"/>
            <a:ext cx="4195762"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2708" name="Text Box 9"/>
          <p:cNvSpPr txBox="1">
            <a:spLocks noChangeArrowheads="1"/>
          </p:cNvSpPr>
          <p:nvPr/>
        </p:nvSpPr>
        <p:spPr bwMode="auto">
          <a:xfrm>
            <a:off x="15240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10.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1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12.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13.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2.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3.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4.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5.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6.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7.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8.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ppt/theme/themeOverride9.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1470</TotalTime>
  <Words>1736</Words>
  <Application>Microsoft Macintosh PowerPoint</Application>
  <PresentationFormat>On-screen Show (4:3)</PresentationFormat>
  <Paragraphs>407</Paragraphs>
  <Slides>21</Slides>
  <Notes>5</Notes>
  <HiddenSlides>0</HiddenSlides>
  <MMClips>0</MMClips>
  <ScaleCrop>false</ScaleCrop>
  <HeadingPairs>
    <vt:vector size="8" baseType="variant">
      <vt:variant>
        <vt:lpstr>Fonts Used</vt:lpstr>
      </vt:variant>
      <vt:variant>
        <vt:i4>17</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45" baseType="lpstr">
      <vt:lpstr>Times New Roman</vt:lpstr>
      <vt:lpstr>ＭＳ Ｐゴシック</vt:lpstr>
      <vt:lpstr>Arial</vt:lpstr>
      <vt:lpstr>Garamond</vt:lpstr>
      <vt:lpstr>Wingdings</vt:lpstr>
      <vt:lpstr>MS PGothic</vt:lpstr>
      <vt:lpstr>Calibri</vt:lpstr>
      <vt:lpstr>Monotype Sorts</vt:lpstr>
      <vt:lpstr>Geneva</vt:lpstr>
      <vt:lpstr>BLADES</vt:lpstr>
      <vt:lpstr>Braggadocio</vt:lpstr>
      <vt:lpstr>XPCopperhead</vt:lpstr>
      <vt:lpstr>Nadianne</vt:lpstr>
      <vt:lpstr>Times</vt:lpstr>
      <vt:lpstr>SimSun</vt:lpstr>
      <vt:lpstr>Arial Narrow</vt:lpstr>
      <vt:lpstr>Comic Sans MS</vt:lpstr>
      <vt:lpstr>Stream</vt:lpstr>
      <vt:lpstr>Office Theme</vt:lpstr>
      <vt:lpstr>Azure</vt:lpstr>
      <vt:lpstr>1_blstripc.ppt - Blue Stripes</vt:lpstr>
      <vt:lpstr>1_Azure</vt:lpstr>
      <vt:lpstr>2_Azure</vt:lpstr>
      <vt:lpstr>Microsoft ClipArt Gallery</vt:lpstr>
      <vt:lpstr>PowerPoint Presentation</vt:lpstr>
      <vt:lpstr>Thời điểm của Vương quốc &amp; Giao ước</vt:lpstr>
      <vt:lpstr>PowerPoint Presentation</vt:lpstr>
      <vt:lpstr>Kỷ nguyên Giữa Cựu và Tân Ước  (425 TC— SC 5)</vt:lpstr>
      <vt:lpstr>PowerPoint Presentation</vt:lpstr>
      <vt:lpstr>PowerPoint Presentation</vt:lpstr>
      <vt:lpstr>PowerPoint Presentation</vt:lpstr>
      <vt:lpstr>Phúc Âm Mathiơ (có lẽ được viết giữa 60) trả lời cho hai câu hỏi mà tất cả người Do Thái đều thắc mắc:</vt:lpstr>
      <vt:lpstr>PowerPoint Presentation</vt:lpstr>
      <vt:lpstr>PowerPoint Presentation</vt:lpstr>
      <vt:lpstr>Các Trước Giả Tân Ước</vt:lpstr>
      <vt:lpstr>Các Trước Giả Tân Ước</vt:lpstr>
      <vt:lpstr>Các Trước Giả Tân 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110</cp:revision>
  <dcterms:created xsi:type="dcterms:W3CDTF">2002-12-14T17:46:52Z</dcterms:created>
  <dcterms:modified xsi:type="dcterms:W3CDTF">2015-07-23T00:52:35Z</dcterms:modified>
</cp:coreProperties>
</file>