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564BB-16FD-324B-87A6-52F12C0509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125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Times New Roman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3A4A4DD-2A0D-8645-AD06-D0B5F8CEC04C}" type="slidenum">
              <a:rPr lang="en-GB">
                <a:latin typeface="Times New Roman" charset="0"/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68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Times New Roman" charset="0"/>
        </a:defRPr>
      </a:lvl5pPr>
      <a:lvl6pPr marL="45703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Times New Roman" charset="0"/>
          <a:cs typeface="Times New Roman" charset="0"/>
        </a:defRPr>
      </a:lvl6pPr>
      <a:lvl7pPr marL="91407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Times New Roman" charset="0"/>
          <a:cs typeface="Times New Roman" charset="0"/>
        </a:defRPr>
      </a:lvl7pPr>
      <a:lvl8pPr marL="137111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Times New Roman" charset="0"/>
          <a:cs typeface="Times New Roman" charset="0"/>
        </a:defRPr>
      </a:lvl8pPr>
      <a:lvl9pPr marL="182815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Times New Roman" charset="0"/>
          <a:cs typeface="Times New Roman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3718" indent="-22851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0758" indent="-22851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7797" indent="-22851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4837" indent="-228519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9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9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19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59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99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37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78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16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Rectangle 3" descr="EXPTEXTB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9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7" tIns="45704" rIns="91407" bIns="45704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76200" y="1143000"/>
            <a:ext cx="6799263" cy="708025"/>
          </a:xfrm>
          <a:prstGeom prst="rect">
            <a:avLst/>
          </a:prstGeom>
          <a:gradFill flip="none" rotWithShape="1">
            <a:gsLst>
              <a:gs pos="64000">
                <a:schemeClr val="tx2">
                  <a:lumMod val="25000"/>
                  <a:lumOff val="75000"/>
                </a:schemeClr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Arial" charset="0"/>
                <a:cs typeface="Times New Roman" charset="0"/>
              </a:rPr>
              <a:t>“Cho </a:t>
            </a:r>
            <a:r>
              <a:rPr lang="en-US" sz="2000" b="1" dirty="0" err="1">
                <a:solidFill>
                  <a:srgbClr val="000000"/>
                </a:solidFill>
                <a:latin typeface="Arial" charset="0"/>
                <a:cs typeface="Times New Roman" charset="0"/>
              </a:rPr>
              <a:t>đến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charset="0"/>
                <a:cs typeface="Times New Roman" charset="0"/>
              </a:rPr>
              <a:t>tận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charset="0"/>
                <a:cs typeface="Times New Roman" charset="0"/>
              </a:rPr>
              <a:t>cùng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charset="0"/>
                <a:cs typeface="Times New Roman" charset="0"/>
              </a:rPr>
              <a:t>trái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cs typeface="Times New Roman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charset="0"/>
                <a:cs typeface="Times New Roman" charset="0"/>
              </a:rPr>
              <a:t>đất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cs typeface="Times New Roman" charset="0"/>
              </a:rPr>
              <a:t>” (</a:t>
            </a:r>
            <a:r>
              <a:rPr lang="en-US" sz="2000" b="1" dirty="0" err="1">
                <a:solidFill>
                  <a:srgbClr val="000000"/>
                </a:solidFill>
                <a:latin typeface="Arial" charset="0"/>
                <a:cs typeface="Times New Roman" charset="0"/>
              </a:rPr>
              <a:t>Công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cs typeface="Times New Roman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  <a:cs typeface="Times New Roman" charset="0"/>
              </a:rPr>
              <a:t>vụ 1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cs typeface="Times New Roman" charset="0"/>
              </a:rPr>
              <a:t>:8)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Times New Roman" charset="0"/>
              </a:rPr>
              <a:t>CV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cs typeface="Times New Roman" charset="0"/>
              </a:rPr>
              <a:t>9  13       14    15  16          18           21     27     28</a:t>
            </a:r>
          </a:p>
        </p:txBody>
      </p:sp>
      <p:sp>
        <p:nvSpPr>
          <p:cNvPr id="182275" name="Text Box 16"/>
          <p:cNvSpPr txBox="1">
            <a:spLocks noChangeArrowheads="1"/>
          </p:cNvSpPr>
          <p:nvPr/>
        </p:nvSpPr>
        <p:spPr bwMode="auto">
          <a:xfrm>
            <a:off x="1828800" y="2338388"/>
            <a:ext cx="8382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solidFill>
                  <a:srgbClr val="FFFFFF"/>
                </a:solidFill>
                <a:latin typeface="Arial Narrow" charset="0"/>
                <a:cs typeface="Times New Roman" charset="0"/>
              </a:rPr>
              <a:t>Thu 49</a:t>
            </a:r>
          </a:p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00" b="1">
                <a:solidFill>
                  <a:srgbClr val="FFFFFF"/>
                </a:solidFill>
                <a:latin typeface="Arial Narrow" charset="0"/>
                <a:cs typeface="Times New Roman" charset="0"/>
              </a:rPr>
              <a:t>Hội đồng</a:t>
            </a:r>
          </a:p>
        </p:txBody>
      </p:sp>
      <p:sp>
        <p:nvSpPr>
          <p:cNvPr id="182276" name="Text Box 17"/>
          <p:cNvSpPr txBox="1">
            <a:spLocks noChangeArrowheads="1"/>
          </p:cNvSpPr>
          <p:nvPr/>
        </p:nvSpPr>
        <p:spPr bwMode="auto">
          <a:xfrm>
            <a:off x="4724400" y="2133600"/>
            <a:ext cx="685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solidFill>
                  <a:srgbClr val="FFFFFF"/>
                </a:solidFill>
                <a:latin typeface="Arial Narrow" charset="0"/>
                <a:cs typeface="Times New Roman" charset="0"/>
              </a:rPr>
              <a:t>Năm 57-</a:t>
            </a:r>
            <a:br>
              <a:rPr lang="en-US" sz="1200" b="1">
                <a:solidFill>
                  <a:srgbClr val="FFFFFF"/>
                </a:solidFill>
                <a:latin typeface="Arial Narrow" charset="0"/>
                <a:cs typeface="Times New Roman" charset="0"/>
              </a:rPr>
            </a:br>
            <a:r>
              <a:rPr lang="en-US" sz="1200" b="1">
                <a:solidFill>
                  <a:srgbClr val="FFFFFF"/>
                </a:solidFill>
                <a:latin typeface="Arial Narrow" charset="0"/>
                <a:cs typeface="Times New Roman" charset="0"/>
              </a:rPr>
              <a:t>Tám 59</a:t>
            </a:r>
          </a:p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00" b="1">
                <a:solidFill>
                  <a:srgbClr val="FFFFFF"/>
                </a:solidFill>
                <a:latin typeface="Arial Narrow" charset="0"/>
                <a:cs typeface="Times New Roman" charset="0"/>
              </a:rPr>
              <a:t>Ra Tòa</a:t>
            </a:r>
            <a:endParaRPr lang="en-US" sz="1800" b="1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277" name="Line 19"/>
          <p:cNvSpPr>
            <a:spLocks noChangeShapeType="1"/>
          </p:cNvSpPr>
          <p:nvPr/>
        </p:nvSpPr>
        <p:spPr bwMode="auto">
          <a:xfrm>
            <a:off x="0" y="2590800"/>
            <a:ext cx="90678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07" tIns="45704" rIns="91407" bIns="4570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2278" name="Text Box 20"/>
          <p:cNvSpPr txBox="1">
            <a:spLocks noChangeArrowheads="1"/>
          </p:cNvSpPr>
          <p:nvPr/>
        </p:nvSpPr>
        <p:spPr bwMode="auto">
          <a:xfrm>
            <a:off x="8296275" y="2324100"/>
            <a:ext cx="8477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solidFill>
                  <a:srgbClr val="FFFFFF"/>
                </a:solidFill>
                <a:latin typeface="Arial Narrow" charset="0"/>
                <a:cs typeface="Times New Roman" charset="0"/>
              </a:rPr>
              <a:t>Xuân 68</a:t>
            </a:r>
          </a:p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 Narrow" charset="0"/>
                <a:cs typeface="Times New Roman" charset="0"/>
              </a:rPr>
              <a:t>Hội Thánh phát triển</a:t>
            </a:r>
            <a:endParaRPr lang="en-US" sz="1600" b="1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279" name="Text Box 21"/>
          <p:cNvSpPr txBox="1">
            <a:spLocks noChangeArrowheads="1"/>
          </p:cNvSpPr>
          <p:nvPr/>
        </p:nvSpPr>
        <p:spPr bwMode="auto">
          <a:xfrm>
            <a:off x="0" y="327660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  <a:latin typeface="Arial Narrow" charset="0"/>
                <a:cs typeface="Times New Roman" charset="0"/>
              </a:rPr>
              <a:t>35           48          49          50          52  53          57        60             62              67           68     95</a:t>
            </a:r>
          </a:p>
        </p:txBody>
      </p:sp>
      <p:sp>
        <p:nvSpPr>
          <p:cNvPr id="182280" name="Text Box 7"/>
          <p:cNvSpPr txBox="1">
            <a:spLocks noChangeArrowheads="1"/>
          </p:cNvSpPr>
          <p:nvPr/>
        </p:nvSpPr>
        <p:spPr bwMode="auto">
          <a:xfrm>
            <a:off x="914400" y="2019300"/>
            <a:ext cx="990600" cy="1316038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87000">
                <a:srgbClr val="CCFFCC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45704" bIns="0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Tư 48-</a:t>
            </a:r>
            <a:br>
              <a:rPr lang="en-US" sz="1200" b="1">
                <a:solidFill>
                  <a:srgbClr val="000000"/>
                </a:solidFill>
                <a:latin typeface="Arial Narrow" charset="0"/>
                <a:cs typeface="Times New Roman" charset="0"/>
              </a:rPr>
            </a:br>
            <a:r>
              <a:rPr lang="en-US" sz="12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Chín 49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1</a:t>
            </a:r>
            <a:br>
              <a:rPr lang="en-US" b="1">
                <a:solidFill>
                  <a:srgbClr val="000000"/>
                </a:solidFill>
                <a:latin typeface="Arial Narrow" charset="0"/>
                <a:cs typeface="Times New Roman" charset="0"/>
              </a:rPr>
            </a:br>
            <a:r>
              <a:rPr lang="en-US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Galati</a:t>
            </a:r>
          </a:p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900" b="1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281" name="Text Box 9"/>
          <p:cNvSpPr txBox="1">
            <a:spLocks noChangeArrowheads="1"/>
          </p:cNvSpPr>
          <p:nvPr/>
        </p:nvSpPr>
        <p:spPr bwMode="auto">
          <a:xfrm>
            <a:off x="3743325" y="1997075"/>
            <a:ext cx="990600" cy="1338263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87000">
                <a:srgbClr val="CCFFCC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45704" bIns="0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Xuân 53-</a:t>
            </a:r>
            <a:br>
              <a:rPr lang="en-US" sz="1200" b="1">
                <a:solidFill>
                  <a:srgbClr val="000000"/>
                </a:solidFill>
                <a:latin typeface="Arial Narrow" charset="0"/>
                <a:cs typeface="Times New Roman" charset="0"/>
              </a:rPr>
            </a:br>
            <a:r>
              <a:rPr lang="en-US" sz="12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Năm 57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3</a:t>
            </a:r>
            <a:br>
              <a:rPr lang="en-US" b="1">
                <a:solidFill>
                  <a:srgbClr val="000000"/>
                </a:solidFill>
                <a:latin typeface="Arial Narrow" charset="0"/>
                <a:cs typeface="Times New Roman" charset="0"/>
              </a:rPr>
            </a:br>
            <a:r>
              <a:rPr lang="en-US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Asi</a:t>
            </a:r>
          </a:p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000" b="1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5334000" y="1997075"/>
            <a:ext cx="990600" cy="1338263"/>
          </a:xfrm>
          <a:prstGeom prst="rect">
            <a:avLst/>
          </a:prstGeom>
          <a:solidFill>
            <a:schemeClr val="accent4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0" tIns="0" rIns="45704" bIns="0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dirty="0" err="1">
                <a:solidFill>
                  <a:srgbClr val="FFFFFF"/>
                </a:solidFill>
                <a:latin typeface="Arial Narrow" charset="0"/>
                <a:cs typeface="Times New Roman" charset="0"/>
              </a:rPr>
              <a:t>Hai</a:t>
            </a:r>
            <a:r>
              <a:rPr lang="en-US" sz="12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 60-</a:t>
            </a:r>
            <a:br>
              <a:rPr lang="en-US" sz="12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</a:br>
            <a:r>
              <a:rPr lang="en-US" sz="1200" b="1" dirty="0" err="1">
                <a:solidFill>
                  <a:srgbClr val="FFFFFF"/>
                </a:solidFill>
                <a:latin typeface="Arial Narrow" charset="0"/>
                <a:cs typeface="Times New Roman" charset="0"/>
              </a:rPr>
              <a:t>Ba</a:t>
            </a:r>
            <a:r>
              <a:rPr lang="en-US" sz="1200" b="1" dirty="0">
                <a:solidFill>
                  <a:srgbClr val="FFFFFF"/>
                </a:solidFill>
                <a:latin typeface="Arial Narrow" charset="0"/>
                <a:cs typeface="Times New Roman" charset="0"/>
              </a:rPr>
              <a:t> 62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rgbClr val="FFFFFF"/>
                </a:solidFill>
                <a:latin typeface="Arial Narrow" charset="0"/>
                <a:cs typeface="Times New Roman" charset="0"/>
              </a:rPr>
              <a:t>1</a:t>
            </a:r>
            <a:br>
              <a:rPr lang="en-US" b="1" dirty="0" smtClean="0">
                <a:solidFill>
                  <a:srgbClr val="FFFFFF"/>
                </a:solidFill>
                <a:latin typeface="Arial Narrow" charset="0"/>
                <a:cs typeface="Times New Roman" charset="0"/>
              </a:rPr>
            </a:br>
            <a:r>
              <a:rPr lang="en-US" b="1" dirty="0" err="1" smtClean="0">
                <a:solidFill>
                  <a:srgbClr val="FFFFFF"/>
                </a:solidFill>
                <a:latin typeface="Arial Narrow" charset="0"/>
                <a:cs typeface="Times New Roman" charset="0"/>
              </a:rPr>
              <a:t>Rôma</a:t>
            </a:r>
            <a:endParaRPr lang="en-US" b="1" dirty="0" smtClean="0">
              <a:solidFill>
                <a:srgbClr val="FFFFFF"/>
              </a:solidFill>
              <a:latin typeface="Arial Narrow" charset="0"/>
              <a:cs typeface="Times New Roman" charset="0"/>
            </a:endParaRPr>
          </a:p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7315200" y="1997075"/>
            <a:ext cx="990600" cy="1338263"/>
          </a:xfrm>
          <a:prstGeom prst="rect">
            <a:avLst/>
          </a:prstGeom>
          <a:solidFill>
            <a:schemeClr val="accent4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0" tIns="0" rIns="45704" bIns="0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srgbClr val="FFFFFF"/>
                </a:solidFill>
                <a:latin typeface="Arial Narrow" charset="0"/>
                <a:cs typeface="Times New Roman" charset="0"/>
              </a:rPr>
              <a:t>Tám 67-</a:t>
            </a:r>
            <a:br>
              <a:rPr lang="en-US" sz="1200" b="1">
                <a:solidFill>
                  <a:srgbClr val="FFFFFF"/>
                </a:solidFill>
                <a:latin typeface="Arial Narrow" charset="0"/>
                <a:cs typeface="Times New Roman" charset="0"/>
              </a:rPr>
            </a:br>
            <a:r>
              <a:rPr lang="en-US" sz="1200" b="1">
                <a:solidFill>
                  <a:srgbClr val="FFFFFF"/>
                </a:solidFill>
                <a:latin typeface="Arial Narrow" charset="0"/>
                <a:cs typeface="Times New Roman" charset="0"/>
              </a:rPr>
              <a:t>Xuân 68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rgbClr val="FFFFFF"/>
                </a:solidFill>
                <a:latin typeface="Arial Narrow" charset="0"/>
                <a:cs typeface="Times New Roman" charset="0"/>
              </a:rPr>
              <a:t>2</a:t>
            </a:r>
            <a:br>
              <a:rPr lang="en-US" b="1" smtClean="0">
                <a:solidFill>
                  <a:srgbClr val="FFFFFF"/>
                </a:solidFill>
                <a:latin typeface="Arial Narrow" charset="0"/>
                <a:cs typeface="Times New Roman" charset="0"/>
              </a:rPr>
            </a:br>
            <a:r>
              <a:rPr lang="en-US" b="1" smtClean="0">
                <a:solidFill>
                  <a:srgbClr val="FFFFFF"/>
                </a:solidFill>
                <a:latin typeface="Arial Narrow" charset="0"/>
                <a:cs typeface="Times New Roman" charset="0"/>
              </a:rPr>
              <a:t>Rôma</a:t>
            </a:r>
          </a:p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US" sz="1000" b="1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284" name="TextBox 27"/>
          <p:cNvSpPr txBox="1">
            <a:spLocks noChangeArrowheads="1"/>
          </p:cNvSpPr>
          <p:nvPr/>
        </p:nvSpPr>
        <p:spPr bwMode="auto">
          <a:xfrm>
            <a:off x="7924800" y="71438"/>
            <a:ext cx="11557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  <a:cs typeface="Arial" charset="0"/>
              </a:rPr>
              <a:t>38</a:t>
            </a:r>
            <a:br>
              <a:rPr lang="en-US" b="1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b="1">
                <a:solidFill>
                  <a:srgbClr val="FFFFFF"/>
                </a:solidFill>
                <a:latin typeface="Arial" charset="0"/>
                <a:cs typeface="Arial" charset="0"/>
              </a:rPr>
              <a:t>124</a:t>
            </a:r>
            <a:br>
              <a:rPr lang="en-US" b="1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b="1">
                <a:solidFill>
                  <a:srgbClr val="FFFFFF"/>
                </a:solidFill>
                <a:latin typeface="Arial" charset="0"/>
                <a:cs typeface="Arial" charset="0"/>
              </a:rPr>
              <a:t>39-41</a:t>
            </a:r>
          </a:p>
        </p:txBody>
      </p:sp>
      <p:sp>
        <p:nvSpPr>
          <p:cNvPr id="182285" name="Text Box 9"/>
          <p:cNvSpPr txBox="1">
            <a:spLocks noChangeArrowheads="1"/>
          </p:cNvSpPr>
          <p:nvPr/>
        </p:nvSpPr>
        <p:spPr bwMode="auto">
          <a:xfrm>
            <a:off x="6324600" y="1997075"/>
            <a:ext cx="990600" cy="1338263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87000">
                <a:srgbClr val="CCFFCC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45704" bIns="0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Xuân 62-</a:t>
            </a:r>
            <a:br>
              <a:rPr lang="en-US" sz="1200" b="1">
                <a:solidFill>
                  <a:srgbClr val="000000"/>
                </a:solidFill>
                <a:latin typeface="Arial Narrow" charset="0"/>
                <a:cs typeface="Times New Roman" charset="0"/>
              </a:rPr>
            </a:br>
            <a:r>
              <a:rPr lang="en-US" sz="12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Thu 67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4</a:t>
            </a:r>
            <a:br>
              <a:rPr lang="en-US" b="1">
                <a:solidFill>
                  <a:srgbClr val="000000"/>
                </a:solidFill>
                <a:latin typeface="Arial Narrow" charset="0"/>
                <a:cs typeface="Times New Roman" charset="0"/>
              </a:rPr>
            </a:br>
            <a:r>
              <a:rPr lang="en-US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T.B.Nha</a:t>
            </a:r>
          </a:p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1000" b="1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34" name="Title 33"/>
          <p:cNvSpPr>
            <a:spLocks noGrp="1"/>
          </p:cNvSpPr>
          <p:nvPr>
            <p:ph type="title" idx="4294967295"/>
          </p:nvPr>
        </p:nvSpPr>
        <p:spPr>
          <a:xfrm>
            <a:off x="152400" y="206514"/>
            <a:ext cx="7772400" cy="707886"/>
          </a:xfrm>
          <a:gradFill flip="none" rotWithShape="1">
            <a:gsLst>
              <a:gs pos="0">
                <a:srgbClr val="008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  <a:tileRect/>
          </a:gradFill>
          <a:ln>
            <a:miter lim="800000"/>
            <a:headEnd/>
            <a:tailEnd/>
          </a:ln>
          <a:effectLst>
            <a:glow rad="101600">
              <a:srgbClr val="008000">
                <a:alpha val="75000"/>
              </a:srgbClr>
            </a:glow>
            <a:outerShdw blurRad="63500" dist="17961" dir="2700000" algn="ctr" rotWithShape="0">
              <a:schemeClr val="tx1">
                <a:alpha val="74998"/>
              </a:schemeClr>
            </a:outerShdw>
          </a:effectLst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4000" b="1" dirty="0" err="1">
                <a:solidFill>
                  <a:srgbClr val="FFFFFF"/>
                </a:solidFill>
                <a:latin typeface="Arial" charset="0"/>
                <a:cs typeface="Times New Roman" charset="0"/>
              </a:rPr>
              <a:t>Tổng</a:t>
            </a:r>
            <a:r>
              <a:rPr lang="en-US" sz="4000" b="1" dirty="0">
                <a:solidFill>
                  <a:srgbClr val="FFFFFF"/>
                </a:solidFill>
                <a:latin typeface="Arial" charset="0"/>
                <a:cs typeface="Times New Roman" charset="0"/>
              </a:rPr>
              <a:t> </a:t>
            </a:r>
            <a:r>
              <a:rPr lang="en-US" sz="4000" b="1" dirty="0" err="1">
                <a:solidFill>
                  <a:srgbClr val="FFFFFF"/>
                </a:solidFill>
                <a:latin typeface="Arial" charset="0"/>
                <a:cs typeface="Times New Roman" charset="0"/>
              </a:rPr>
              <a:t>Quan</a:t>
            </a:r>
            <a:r>
              <a:rPr lang="en-US" sz="4000" b="1" dirty="0">
                <a:solidFill>
                  <a:srgbClr val="FFFFFF"/>
                </a:solidFill>
                <a:latin typeface="Arial" charset="0"/>
                <a:cs typeface="Times New Roman" charset="0"/>
              </a:rPr>
              <a:t> T</a:t>
            </a:r>
            <a:r>
              <a:rPr lang="vi-VN" sz="4000" b="1" dirty="0">
                <a:solidFill>
                  <a:srgbClr val="FFFFFF"/>
                </a:solidFill>
                <a:latin typeface="Arial" charset="0"/>
                <a:cs typeface="Times New Roman" charset="0"/>
              </a:rPr>
              <a:t>ân Ước</a:t>
            </a:r>
            <a:r>
              <a:rPr lang="en-US" sz="4000" b="1" dirty="0">
                <a:solidFill>
                  <a:srgbClr val="FFFFFF"/>
                </a:solidFill>
                <a:latin typeface="Arial" charset="0"/>
                <a:cs typeface="Times New Roman" charset="0"/>
              </a:rPr>
              <a:t> </a:t>
            </a:r>
          </a:p>
        </p:txBody>
      </p:sp>
      <p:sp>
        <p:nvSpPr>
          <p:cNvPr id="182289" name="Text Box 19"/>
          <p:cNvSpPr txBox="1">
            <a:spLocks noChangeArrowheads="1"/>
          </p:cNvSpPr>
          <p:nvPr/>
        </p:nvSpPr>
        <p:spPr bwMode="auto">
          <a:xfrm>
            <a:off x="990600" y="4114800"/>
            <a:ext cx="792163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Gal</a:t>
            </a:r>
            <a:endParaRPr lang="en-US" sz="160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290" name="Text Box 20"/>
          <p:cNvSpPr txBox="1">
            <a:spLocks noChangeArrowheads="1"/>
          </p:cNvSpPr>
          <p:nvPr/>
        </p:nvSpPr>
        <p:spPr bwMode="auto">
          <a:xfrm>
            <a:off x="2713038" y="4114800"/>
            <a:ext cx="792162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1 Tê</a:t>
            </a:r>
            <a:endParaRPr lang="en-US" sz="160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291" name="Text Box 21"/>
          <p:cNvSpPr txBox="1">
            <a:spLocks noChangeArrowheads="1"/>
          </p:cNvSpPr>
          <p:nvPr/>
        </p:nvSpPr>
        <p:spPr bwMode="auto">
          <a:xfrm>
            <a:off x="2713038" y="4572000"/>
            <a:ext cx="792162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2 Tê</a:t>
            </a:r>
            <a:endParaRPr lang="en-US" sz="160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292" name="Text Box 22"/>
          <p:cNvSpPr txBox="1">
            <a:spLocks noChangeArrowheads="1"/>
          </p:cNvSpPr>
          <p:nvPr/>
        </p:nvSpPr>
        <p:spPr bwMode="auto">
          <a:xfrm>
            <a:off x="3810000" y="4114800"/>
            <a:ext cx="792163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1 Cô</a:t>
            </a:r>
            <a:endParaRPr lang="en-US" sz="160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293" name="Text Box 23"/>
          <p:cNvSpPr txBox="1">
            <a:spLocks noChangeArrowheads="1"/>
          </p:cNvSpPr>
          <p:nvPr/>
        </p:nvSpPr>
        <p:spPr bwMode="auto">
          <a:xfrm>
            <a:off x="3810000" y="4572000"/>
            <a:ext cx="792163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2 Cô</a:t>
            </a:r>
            <a:endParaRPr lang="en-US" sz="160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294" name="Text Box 24"/>
          <p:cNvSpPr txBox="1">
            <a:spLocks noChangeArrowheads="1"/>
          </p:cNvSpPr>
          <p:nvPr/>
        </p:nvSpPr>
        <p:spPr bwMode="auto">
          <a:xfrm>
            <a:off x="3810000" y="5029200"/>
            <a:ext cx="792163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Rôma</a:t>
            </a:r>
            <a:endParaRPr lang="en-US" sz="160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295" name="Text Box 25"/>
          <p:cNvSpPr txBox="1">
            <a:spLocks noChangeArrowheads="1"/>
          </p:cNvSpPr>
          <p:nvPr/>
        </p:nvSpPr>
        <p:spPr bwMode="auto">
          <a:xfrm>
            <a:off x="5486400" y="4114800"/>
            <a:ext cx="792163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 dirty="0" err="1">
                <a:solidFill>
                  <a:srgbClr val="000000"/>
                </a:solidFill>
                <a:latin typeface="Arial Narrow" charset="0"/>
                <a:cs typeface="Times New Roman" charset="0"/>
              </a:rPr>
              <a:t>Eph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296" name="Text Box 26"/>
          <p:cNvSpPr txBox="1">
            <a:spLocks noChangeArrowheads="1"/>
          </p:cNvSpPr>
          <p:nvPr/>
        </p:nvSpPr>
        <p:spPr bwMode="auto">
          <a:xfrm>
            <a:off x="5486400" y="4572000"/>
            <a:ext cx="792163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Col</a:t>
            </a:r>
            <a:endParaRPr lang="en-US" sz="160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297" name="Text Box 27"/>
          <p:cNvSpPr txBox="1">
            <a:spLocks noChangeArrowheads="1"/>
          </p:cNvSpPr>
          <p:nvPr/>
        </p:nvSpPr>
        <p:spPr bwMode="auto">
          <a:xfrm>
            <a:off x="5486400" y="5029200"/>
            <a:ext cx="792163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Phlm</a:t>
            </a:r>
            <a:endParaRPr lang="en-US" sz="160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298" name="Text Box 28"/>
          <p:cNvSpPr txBox="1">
            <a:spLocks noChangeArrowheads="1"/>
          </p:cNvSpPr>
          <p:nvPr/>
        </p:nvSpPr>
        <p:spPr bwMode="auto">
          <a:xfrm>
            <a:off x="5486400" y="5486400"/>
            <a:ext cx="792163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Phil</a:t>
            </a:r>
            <a:endParaRPr lang="en-US" sz="160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299" name="Text Box 29"/>
          <p:cNvSpPr txBox="1">
            <a:spLocks noChangeArrowheads="1"/>
          </p:cNvSpPr>
          <p:nvPr/>
        </p:nvSpPr>
        <p:spPr bwMode="auto">
          <a:xfrm>
            <a:off x="6446838" y="4114800"/>
            <a:ext cx="792162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1 Ti</a:t>
            </a:r>
            <a:endParaRPr lang="en-US" sz="160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300" name="Text Box 30"/>
          <p:cNvSpPr txBox="1">
            <a:spLocks noChangeArrowheads="1"/>
          </p:cNvSpPr>
          <p:nvPr/>
        </p:nvSpPr>
        <p:spPr bwMode="auto">
          <a:xfrm>
            <a:off x="6446838" y="4572000"/>
            <a:ext cx="792162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Tít</a:t>
            </a:r>
            <a:endParaRPr lang="en-US" sz="160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301" name="Text Box 31"/>
          <p:cNvSpPr txBox="1">
            <a:spLocks noChangeArrowheads="1"/>
          </p:cNvSpPr>
          <p:nvPr/>
        </p:nvSpPr>
        <p:spPr bwMode="auto">
          <a:xfrm>
            <a:off x="7391400" y="4114800"/>
            <a:ext cx="792163" cy="3698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2 Ti</a:t>
            </a:r>
            <a:endParaRPr lang="en-US" sz="160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302" name="Text Box 19"/>
          <p:cNvSpPr txBox="1">
            <a:spLocks noChangeArrowheads="1"/>
          </p:cNvSpPr>
          <p:nvPr/>
        </p:nvSpPr>
        <p:spPr bwMode="auto">
          <a:xfrm>
            <a:off x="990600" y="3657600"/>
            <a:ext cx="792163" cy="369888"/>
          </a:xfrm>
          <a:prstGeom prst="rect">
            <a:avLst/>
          </a:prstGeom>
          <a:solidFill>
            <a:srgbClr val="800000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FFFFFF"/>
                </a:solidFill>
                <a:latin typeface="Arial Narrow" charset="0"/>
                <a:cs typeface="Times New Roman" charset="0"/>
              </a:rPr>
              <a:t>Mat</a:t>
            </a:r>
            <a:endParaRPr lang="en-US" sz="1600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303" name="Text Box 22"/>
          <p:cNvSpPr txBox="1">
            <a:spLocks noChangeArrowheads="1"/>
          </p:cNvSpPr>
          <p:nvPr/>
        </p:nvSpPr>
        <p:spPr bwMode="auto">
          <a:xfrm>
            <a:off x="4572000" y="3657600"/>
            <a:ext cx="792163" cy="369888"/>
          </a:xfrm>
          <a:prstGeom prst="rect">
            <a:avLst/>
          </a:prstGeom>
          <a:solidFill>
            <a:srgbClr val="800000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FFFFFF"/>
                </a:solidFill>
                <a:latin typeface="Arial Narrow" charset="0"/>
                <a:cs typeface="Times New Roman" charset="0"/>
              </a:rPr>
              <a:t>Luca</a:t>
            </a:r>
            <a:endParaRPr lang="en-US" sz="1600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304" name="Text Box 31"/>
          <p:cNvSpPr txBox="1">
            <a:spLocks noChangeArrowheads="1"/>
          </p:cNvSpPr>
          <p:nvPr/>
        </p:nvSpPr>
        <p:spPr bwMode="auto">
          <a:xfrm>
            <a:off x="7391400" y="3657600"/>
            <a:ext cx="792163" cy="369888"/>
          </a:xfrm>
          <a:prstGeom prst="rect">
            <a:avLst/>
          </a:prstGeom>
          <a:solidFill>
            <a:srgbClr val="800000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FFFFFF"/>
                </a:solidFill>
                <a:latin typeface="Arial Narrow" charset="0"/>
                <a:cs typeface="Times New Roman" charset="0"/>
              </a:rPr>
              <a:t>Giăng</a:t>
            </a:r>
            <a:endParaRPr lang="en-US" sz="1600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305" name="Text Box 29"/>
          <p:cNvSpPr txBox="1">
            <a:spLocks noChangeArrowheads="1"/>
          </p:cNvSpPr>
          <p:nvPr/>
        </p:nvSpPr>
        <p:spPr bwMode="auto">
          <a:xfrm>
            <a:off x="6372225" y="3644900"/>
            <a:ext cx="792163" cy="369888"/>
          </a:xfrm>
          <a:prstGeom prst="rect">
            <a:avLst/>
          </a:prstGeom>
          <a:solidFill>
            <a:srgbClr val="800000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FFFFFF"/>
                </a:solidFill>
                <a:latin typeface="Arial Narrow" charset="0"/>
                <a:cs typeface="Times New Roman" charset="0"/>
              </a:rPr>
              <a:t>Mác</a:t>
            </a:r>
            <a:endParaRPr lang="en-US" sz="1600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306" name="Text Box 19"/>
          <p:cNvSpPr txBox="1">
            <a:spLocks noChangeArrowheads="1"/>
          </p:cNvSpPr>
          <p:nvPr/>
        </p:nvSpPr>
        <p:spPr bwMode="auto">
          <a:xfrm>
            <a:off x="990600" y="4572000"/>
            <a:ext cx="792163" cy="36988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Giacơ</a:t>
            </a:r>
            <a:endParaRPr lang="en-US" sz="160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307" name="Text Box 19"/>
          <p:cNvSpPr txBox="1">
            <a:spLocks noChangeArrowheads="1"/>
          </p:cNvSpPr>
          <p:nvPr/>
        </p:nvSpPr>
        <p:spPr bwMode="auto">
          <a:xfrm>
            <a:off x="6446838" y="5029200"/>
            <a:ext cx="792162" cy="36988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1 Phi</a:t>
            </a:r>
            <a:endParaRPr lang="en-US" sz="160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308" name="Text Box 19"/>
          <p:cNvSpPr txBox="1">
            <a:spLocks noChangeArrowheads="1"/>
          </p:cNvSpPr>
          <p:nvPr/>
        </p:nvSpPr>
        <p:spPr bwMode="auto">
          <a:xfrm>
            <a:off x="6446838" y="5486400"/>
            <a:ext cx="792162" cy="36988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2 Phi</a:t>
            </a:r>
            <a:endParaRPr lang="en-US" sz="160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309" name="Text Box 19"/>
          <p:cNvSpPr txBox="1">
            <a:spLocks noChangeArrowheads="1"/>
          </p:cNvSpPr>
          <p:nvPr/>
        </p:nvSpPr>
        <p:spPr bwMode="auto">
          <a:xfrm>
            <a:off x="7391400" y="4572000"/>
            <a:ext cx="792163" cy="36988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Hê</a:t>
            </a:r>
            <a:endParaRPr lang="en-US" sz="160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310" name="Text Box 19"/>
          <p:cNvSpPr txBox="1">
            <a:spLocks noChangeArrowheads="1"/>
          </p:cNvSpPr>
          <p:nvPr/>
        </p:nvSpPr>
        <p:spPr bwMode="auto">
          <a:xfrm>
            <a:off x="8305800" y="4114800"/>
            <a:ext cx="792163" cy="36988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Giuđe</a:t>
            </a:r>
            <a:endParaRPr lang="en-US" sz="160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311" name="Text Box 19"/>
          <p:cNvSpPr txBox="1">
            <a:spLocks noChangeArrowheads="1"/>
          </p:cNvSpPr>
          <p:nvPr/>
        </p:nvSpPr>
        <p:spPr bwMode="auto">
          <a:xfrm>
            <a:off x="8305800" y="4572000"/>
            <a:ext cx="792163" cy="36988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1 Gi</a:t>
            </a:r>
            <a:endParaRPr lang="en-US" sz="160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312" name="Text Box 19"/>
          <p:cNvSpPr txBox="1">
            <a:spLocks noChangeArrowheads="1"/>
          </p:cNvSpPr>
          <p:nvPr/>
        </p:nvSpPr>
        <p:spPr bwMode="auto">
          <a:xfrm>
            <a:off x="8305800" y="5029200"/>
            <a:ext cx="792163" cy="36988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2 Gi</a:t>
            </a:r>
            <a:endParaRPr lang="en-US" sz="160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313" name="Text Box 19"/>
          <p:cNvSpPr txBox="1">
            <a:spLocks noChangeArrowheads="1"/>
          </p:cNvSpPr>
          <p:nvPr/>
        </p:nvSpPr>
        <p:spPr bwMode="auto">
          <a:xfrm>
            <a:off x="8305800" y="5486400"/>
            <a:ext cx="792163" cy="36988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 dirty="0">
                <a:solidFill>
                  <a:srgbClr val="000000"/>
                </a:solidFill>
                <a:latin typeface="Arial Narrow" charset="0"/>
                <a:cs typeface="Times New Roman" charset="0"/>
              </a:rPr>
              <a:t>3 </a:t>
            </a:r>
            <a:r>
              <a:rPr lang="en-US" sz="1800" b="1" dirty="0" err="1" smtClean="0">
                <a:solidFill>
                  <a:srgbClr val="000000"/>
                </a:solidFill>
                <a:latin typeface="Arial Narrow" charset="0"/>
                <a:cs typeface="Times New Roman" charset="0"/>
              </a:rPr>
              <a:t>Gi</a:t>
            </a:r>
            <a:endParaRPr lang="en-US" sz="1600" dirty="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314" name="Text Box 19"/>
          <p:cNvSpPr txBox="1">
            <a:spLocks noChangeArrowheads="1"/>
          </p:cNvSpPr>
          <p:nvPr/>
        </p:nvSpPr>
        <p:spPr bwMode="auto">
          <a:xfrm>
            <a:off x="8305800" y="5943600"/>
            <a:ext cx="792163" cy="36988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Rev</a:t>
            </a:r>
            <a:endParaRPr lang="en-US" sz="160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315" name="Text Box 22"/>
          <p:cNvSpPr txBox="1">
            <a:spLocks noChangeArrowheads="1"/>
          </p:cNvSpPr>
          <p:nvPr/>
        </p:nvSpPr>
        <p:spPr bwMode="auto">
          <a:xfrm>
            <a:off x="5486400" y="3657600"/>
            <a:ext cx="792163" cy="369888"/>
          </a:xfrm>
          <a:prstGeom prst="rect">
            <a:avLst/>
          </a:prstGeom>
          <a:solidFill>
            <a:srgbClr val="800000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FFFFFF"/>
                </a:solidFill>
                <a:latin typeface="Arial Narrow" charset="0"/>
                <a:cs typeface="Times New Roman" charset="0"/>
              </a:rPr>
              <a:t>Công vụ</a:t>
            </a:r>
            <a:endParaRPr lang="en-US" sz="1600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316" name="Text Box 19"/>
          <p:cNvSpPr txBox="1">
            <a:spLocks noChangeArrowheads="1"/>
          </p:cNvSpPr>
          <p:nvPr/>
        </p:nvSpPr>
        <p:spPr bwMode="auto">
          <a:xfrm>
            <a:off x="152400" y="5486400"/>
            <a:ext cx="2043113" cy="369888"/>
          </a:xfrm>
          <a:prstGeom prst="rect">
            <a:avLst/>
          </a:prstGeom>
          <a:solidFill>
            <a:srgbClr val="800000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FFFFFF"/>
                </a:solidFill>
                <a:latin typeface="Arial Narrow" charset="0"/>
                <a:cs typeface="Times New Roman" charset="0"/>
              </a:rPr>
              <a:t>Phúc Âm  &amp; Công vụ</a:t>
            </a:r>
            <a:endParaRPr lang="en-US" sz="1600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317" name="Text Box 19"/>
          <p:cNvSpPr txBox="1">
            <a:spLocks noChangeArrowheads="1"/>
          </p:cNvSpPr>
          <p:nvPr/>
        </p:nvSpPr>
        <p:spPr bwMode="auto">
          <a:xfrm>
            <a:off x="152400" y="5954713"/>
            <a:ext cx="1800225" cy="3683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Thư tín Phao-lô </a:t>
            </a:r>
            <a:endParaRPr lang="en-US" sz="160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318" name="Text Box 19"/>
          <p:cNvSpPr txBox="1">
            <a:spLocks noChangeArrowheads="1"/>
          </p:cNvSpPr>
          <p:nvPr/>
        </p:nvSpPr>
        <p:spPr bwMode="auto">
          <a:xfrm>
            <a:off x="152400" y="6421438"/>
            <a:ext cx="1800225" cy="36988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 lIns="0" tIns="45704" rIns="0" bIns="4570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Thư tín Tổng quát</a:t>
            </a:r>
            <a:endParaRPr lang="en-US" sz="1600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319" name="Text Box 20"/>
          <p:cNvSpPr txBox="1">
            <a:spLocks noChangeArrowheads="1"/>
          </p:cNvSpPr>
          <p:nvPr/>
        </p:nvSpPr>
        <p:spPr bwMode="auto">
          <a:xfrm>
            <a:off x="6477000" y="6553200"/>
            <a:ext cx="2447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solidFill>
                  <a:srgbClr val="FFFFFF"/>
                </a:solidFill>
                <a:latin typeface="Arial Narrow" charset="0"/>
                <a:cs typeface="Times New Roman" charset="0"/>
              </a:rPr>
              <a:t>No Animations</a:t>
            </a:r>
            <a:endParaRPr lang="en-US" sz="1600" b="1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320" name="Text Box 7"/>
          <p:cNvSpPr txBox="1">
            <a:spLocks noChangeArrowheads="1"/>
          </p:cNvSpPr>
          <p:nvPr/>
        </p:nvSpPr>
        <p:spPr bwMode="auto">
          <a:xfrm>
            <a:off x="2667000" y="1987550"/>
            <a:ext cx="990600" cy="1316038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87000">
                <a:srgbClr val="CCFFCC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45704" bIns="0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Tư 50-</a:t>
            </a:r>
            <a:br>
              <a:rPr lang="en-US" sz="1200" b="1">
                <a:solidFill>
                  <a:srgbClr val="000000"/>
                </a:solidFill>
                <a:latin typeface="Arial Narrow" charset="0"/>
                <a:cs typeface="Times New Roman" charset="0"/>
              </a:rPr>
            </a:br>
            <a:r>
              <a:rPr lang="en-US" sz="1200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Chín 52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2</a:t>
            </a:r>
            <a:br>
              <a:rPr lang="en-US" b="1">
                <a:solidFill>
                  <a:srgbClr val="000000"/>
                </a:solidFill>
                <a:latin typeface="Arial Narrow" charset="0"/>
                <a:cs typeface="Times New Roman" charset="0"/>
              </a:rPr>
            </a:br>
            <a:r>
              <a:rPr lang="en-US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Êgiê</a:t>
            </a:r>
          </a:p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900" b="1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321" name="Text Box 17"/>
          <p:cNvSpPr txBox="1">
            <a:spLocks noChangeArrowheads="1"/>
          </p:cNvSpPr>
          <p:nvPr/>
        </p:nvSpPr>
        <p:spPr bwMode="auto">
          <a:xfrm>
            <a:off x="-76200" y="2133600"/>
            <a:ext cx="9906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solidFill>
                  <a:srgbClr val="FFFFFF"/>
                </a:solidFill>
                <a:latin typeface="Arial Narrow" charset="0"/>
                <a:cs typeface="Times New Roman" charset="0"/>
              </a:rPr>
              <a:t>Hè 35-</a:t>
            </a:r>
            <a:br>
              <a:rPr lang="en-US" sz="1200" b="1">
                <a:solidFill>
                  <a:srgbClr val="FFFFFF"/>
                </a:solidFill>
                <a:latin typeface="Arial Narrow" charset="0"/>
                <a:cs typeface="Times New Roman" charset="0"/>
              </a:rPr>
            </a:br>
            <a:r>
              <a:rPr lang="en-US" sz="1200" b="1">
                <a:solidFill>
                  <a:srgbClr val="FFFFFF"/>
                </a:solidFill>
                <a:latin typeface="Arial Narrow" charset="0"/>
                <a:cs typeface="Times New Roman" charset="0"/>
              </a:rPr>
              <a:t>37</a:t>
            </a:r>
          </a:p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00" b="1">
                <a:solidFill>
                  <a:srgbClr val="FFFFFF"/>
                </a:solidFill>
                <a:latin typeface="Arial Narrow" charset="0"/>
                <a:cs typeface="Times New Roman" charset="0"/>
              </a:rPr>
              <a:t>Damách</a:t>
            </a:r>
            <a:br>
              <a:rPr lang="en-US" sz="1600" b="1">
                <a:solidFill>
                  <a:srgbClr val="FFFFFF"/>
                </a:solidFill>
                <a:latin typeface="Arial Narrow" charset="0"/>
                <a:cs typeface="Times New Roman" charset="0"/>
              </a:rPr>
            </a:br>
            <a:r>
              <a:rPr lang="en-US" sz="1600" b="1">
                <a:solidFill>
                  <a:srgbClr val="FFFFFF"/>
                </a:solidFill>
                <a:latin typeface="Arial Narrow" charset="0"/>
                <a:cs typeface="Times New Roman" charset="0"/>
              </a:rPr>
              <a:t>Antiốt</a:t>
            </a:r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2286000" y="6324600"/>
            <a:ext cx="990600" cy="369888"/>
          </a:xfrm>
          <a:prstGeom prst="rect">
            <a:avLst/>
          </a:prstGeom>
          <a:solidFill>
            <a:schemeClr val="accent4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0" tIns="0" rIns="45704" bIns="0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 dirty="0" err="1" smtClean="0">
                <a:solidFill>
                  <a:srgbClr val="FFFFFF"/>
                </a:solidFill>
                <a:latin typeface="Arial Narrow" charset="0"/>
                <a:cs typeface="Times New Roman" charset="0"/>
              </a:rPr>
              <a:t>Rôma</a:t>
            </a:r>
            <a:endParaRPr lang="en-US" sz="1000" b="1" dirty="0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323" name="Text Box 20"/>
          <p:cNvSpPr txBox="1">
            <a:spLocks noChangeArrowheads="1"/>
          </p:cNvSpPr>
          <p:nvPr/>
        </p:nvSpPr>
        <p:spPr bwMode="auto">
          <a:xfrm>
            <a:off x="3352800" y="5907088"/>
            <a:ext cx="1600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800" b="1">
                <a:solidFill>
                  <a:srgbClr val="FFFFFF"/>
                </a:solidFill>
                <a:latin typeface="Arial Narrow" charset="0"/>
                <a:cs typeface="Times New Roman" charset="0"/>
              </a:rPr>
              <a:t>Hành trình</a:t>
            </a:r>
            <a:endParaRPr lang="en-US" b="1">
              <a:solidFill>
                <a:srgbClr val="FFFFFF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324" name="Text Box 9"/>
          <p:cNvSpPr txBox="1">
            <a:spLocks noChangeArrowheads="1"/>
          </p:cNvSpPr>
          <p:nvPr/>
        </p:nvSpPr>
        <p:spPr bwMode="auto">
          <a:xfrm>
            <a:off x="2286000" y="5861050"/>
            <a:ext cx="990600" cy="369888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87000">
                <a:srgbClr val="CCFFCC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45704" bIns="0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 Narrow" charset="0"/>
                <a:cs typeface="Times New Roman" charset="0"/>
              </a:rPr>
              <a:t>1234</a:t>
            </a:r>
            <a:endParaRPr lang="en-US" sz="1000" b="1">
              <a:solidFill>
                <a:srgbClr val="000000"/>
              </a:solidFill>
              <a:latin typeface="Arial Narrow" charset="0"/>
              <a:cs typeface="Times New Roman" charset="0"/>
            </a:endParaRPr>
          </a:p>
        </p:txBody>
      </p:sp>
      <p:sp>
        <p:nvSpPr>
          <p:cNvPr id="182325" name="Text Box 20"/>
          <p:cNvSpPr txBox="1">
            <a:spLocks noChangeArrowheads="1"/>
          </p:cNvSpPr>
          <p:nvPr/>
        </p:nvSpPr>
        <p:spPr bwMode="auto">
          <a:xfrm>
            <a:off x="3352800" y="6370638"/>
            <a:ext cx="1600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 Narrow" charset="0"/>
                <a:cs typeface="Times New Roman" charset="0"/>
              </a:rPr>
              <a:t>Bị tù</a:t>
            </a:r>
          </a:p>
        </p:txBody>
      </p:sp>
    </p:spTree>
    <p:extLst>
      <p:ext uri="{BB962C8B-B14F-4D97-AF65-F5344CB8AC3E}">
        <p14:creationId xmlns:p14="http://schemas.microsoft.com/office/powerpoint/2010/main" val="331298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137</Words>
  <Application>Microsoft Macintosh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Tổng Quan Tân Ước </vt:lpstr>
    </vt:vector>
  </TitlesOfParts>
  <Company>Singapore Bible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Tổng Quan Tân Ước </dc:title>
  <dc:creator>Rick Griffith</dc:creator>
  <cp:lastModifiedBy>Rick Griffith</cp:lastModifiedBy>
  <cp:revision>2</cp:revision>
  <dcterms:created xsi:type="dcterms:W3CDTF">2014-01-31T20:48:28Z</dcterms:created>
  <dcterms:modified xsi:type="dcterms:W3CDTF">2014-03-05T03:41:27Z</dcterms:modified>
</cp:coreProperties>
</file>