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866" r:id="rId3"/>
    <p:sldMasterId id="2147483878" r:id="rId4"/>
  </p:sldMasterIdLst>
  <p:notesMasterIdLst>
    <p:notesMasterId r:id="rId34"/>
  </p:notesMasterIdLst>
  <p:sldIdLst>
    <p:sldId id="309" r:id="rId5"/>
    <p:sldId id="345" r:id="rId6"/>
    <p:sldId id="346" r:id="rId7"/>
    <p:sldId id="347" r:id="rId8"/>
    <p:sldId id="319" r:id="rId9"/>
    <p:sldId id="316" r:id="rId10"/>
    <p:sldId id="348" r:id="rId11"/>
    <p:sldId id="328" r:id="rId12"/>
    <p:sldId id="329" r:id="rId13"/>
    <p:sldId id="349" r:id="rId14"/>
    <p:sldId id="331" r:id="rId15"/>
    <p:sldId id="332" r:id="rId16"/>
    <p:sldId id="333" r:id="rId17"/>
    <p:sldId id="35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50" r:id="rId27"/>
    <p:sldId id="351" r:id="rId28"/>
    <p:sldId id="352" r:id="rId29"/>
    <p:sldId id="354" r:id="rId30"/>
    <p:sldId id="355" r:id="rId31"/>
    <p:sldId id="438" r:id="rId32"/>
    <p:sldId id="466" r:id="rId33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40"/>
  </p:normalViewPr>
  <p:slideViewPr>
    <p:cSldViewPr>
      <p:cViewPr varScale="1">
        <p:scale>
          <a:sx n="97" d="100"/>
          <a:sy n="97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BF77A5A-619B-2445-81F7-A326C7CEE7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7DFA4D2-3F33-0D41-8518-D951C142F99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ACC6603-0F2E-514E-A150-D701670BAE05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52599331-A2DA-8C4E-BFCE-E76384E6C1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87492F99-EACD-454C-BDB8-AE569A33BC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DFBFB54-38B2-A647-8D67-C6ECA0B6F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520B43DF-8C18-F843-A781-A855EF8154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E8CB24D-F34A-F245-9E39-C0FBD3483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64859FB-E6DC-4C49-961D-4C8CF57E98F8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40C635DB-C7D5-174A-9221-807D2660B7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AFA13A4-7D27-114D-8300-310D357DC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33A85AE5-6102-AA44-9370-8818C4F9C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50DBAC1-5B91-8943-BAF9-A44F1CE9A0F1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CAD5E20-1867-2545-A04F-309FB01982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2E57FFB-0ECF-444E-AC50-57825FFB261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64CEAAAD-38E9-5F46-A17E-A4FC055D2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C9FEEFB-DE01-9B4B-9143-5311BC35EADA}" type="slidenum">
              <a:rPr lang="en-US" altLang="en-US" sz="120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60604D8-9D9D-824A-82BC-BAF3DD364C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BF17A0-0EA6-DD40-BF1D-2E816D9876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5A167A8A-513D-BA45-87C0-A966A3FBA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7FD5689-E086-A940-A6E3-4C25AF8525B2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0B86132-0619-E340-AD2F-CCFDB0049C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1C84B41-3E2B-7B46-B1A4-C472EB0330B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34EF2806-1B48-F04F-97E4-E5063F781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0E124C0-6F40-114F-87B0-10EF6185C5FA}" type="slidenum">
              <a:rPr lang="en-US" altLang="en-US" sz="120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A4A621B-770C-4941-B0B7-B6036C5D09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C5ECF7D-22E8-CA4A-95C5-D9B63286BD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FF282CC1-B1BA-FE40-9D3C-AB30C9EAF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2534BB9-85CD-9545-AF18-558A5EC3DC94}" type="slidenum">
              <a:rPr lang="en-US" altLang="en-US" sz="120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0F3C94E-C982-AB40-8F01-9D240FA360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9CB1DF2-56A2-DA45-A41E-E6DDF46824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A31EC5C-103A-384A-B40C-0C83BC44C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A4ABD0D-15B4-824B-B159-1FF7FDD468D2}" type="slidenum">
              <a:rPr lang="en-US" altLang="en-US" sz="1200">
                <a:latin typeface="Arial" panose="020B0604020202020204" pitchFamily="34" charset="0"/>
              </a:rPr>
              <a:pPr/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E223CC8-8912-284A-99C9-41D2A6F014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5F334A3-B9DC-5B4B-9B69-01E42E6354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F48CD40F-8EE5-D64D-B2B4-F499BB9832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722F4A7-A75F-374B-B9D3-080C606DC470}" type="slidenum">
              <a:rPr lang="en-US" altLang="en-US" sz="1200">
                <a:latin typeface="Arial" panose="020B0604020202020204" pitchFamily="34" charset="0"/>
              </a:rPr>
              <a:pPr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BEC0A4A2-0383-7349-828B-A8D60EBB46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D1972F9-B637-544C-BC68-0A8F6B279F5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45BF2B22-B129-FD4E-A92E-BC238F39E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0A45B8C-8CBB-5B4B-A6D7-19E256A132EC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BDB5E2B-5FC4-0441-A487-B019A99867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15749A1-EF7E-E246-AB99-7E0B5BD7A63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BC74D05C-9B70-134C-8FD2-01A60D86A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4CE75EA-BB94-7B42-B2AE-BA090A01BCCA}" type="slidenum">
              <a:rPr lang="en-US" altLang="en-US" sz="1200">
                <a:latin typeface="Arial" panose="020B0604020202020204" pitchFamily="34" charset="0"/>
              </a:rPr>
              <a:pPr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8B2DF792-053F-1F42-9473-EA1DBEBEFD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1318F37-BBAF-7443-BC60-ABA95627D51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D0E14333-8EDC-B141-9696-E955F1AE7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4DE0372-EEEA-DC48-BD1D-5AC9C09DAAC8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A507517-1E65-814D-899C-129E3B5C29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DD24608-D273-F042-BBB0-D1F69DB4CB5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5FB73831-6527-FF45-9C9B-53C6770DA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E37E4C5-B5AA-EC40-9862-0B04008DB4ED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01256D3-7C9D-F34D-82F7-BEB8AE9FCA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03C7372-B6E8-F043-958D-4A815712794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941CE70E-069B-5744-990F-9CF2DB72E8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3BE542A-2DA1-914D-BC1E-F77A2C022FC0}" type="slidenum">
              <a:rPr lang="en-US" altLang="en-US" sz="1200">
                <a:latin typeface="Arial" panose="020B0604020202020204" pitchFamily="34" charset="0"/>
              </a:rPr>
              <a:pPr/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EAAA887-2D0A-894A-B3E0-44558E1BE4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1D83D8C-0C9D-D748-86C8-0A17C75EFEB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D4B02942-EB67-E64E-A24A-BFA35413F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E753D24-DB8C-6A44-9DDC-51D00656512D}" type="slidenum">
              <a:rPr lang="en-US" altLang="en-US" sz="120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E7F1917-D660-DE46-A5FA-94B017033F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7C15F32-4799-1744-83CF-7F30A9325B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6A401-D009-4349-AE3D-13EC5F6DCE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36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8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9951199-8891-3145-9F98-A3B55200A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647E2D7-7E6C-BA4C-B12B-53950F0C5CC8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D871C56-178D-014B-9B78-C25135F3E8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F8C78ED-141D-7141-8B9A-C7262F40A2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39D31FEB-01F3-5141-936B-73F73DE1A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E4CF388-1173-5642-A79D-0D2A10499EFB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4A43CDA8-1E03-4E46-AB70-3E04D2CB2A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CCF7383-949A-9844-B8F2-47ABDE4DB7F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964D91F-7890-A84C-A324-0AE12051B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59C0AF6-4112-3F4B-9A0B-F378549FDE39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045EEDC-77FB-2744-84FE-0158D1AD065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3F6D3D6-0F51-2C49-9F0A-B06A2B7A5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EBF6FFF-2CF0-E345-8170-14B190F9A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9CCEA75-AD2B-0F49-8E50-7CF465EA066E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B89A335-BA53-854F-9DEE-74FDC91717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3E9B4F7-5545-9445-BEF7-E513C5049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A8B58A6-98CF-E242-8E87-9A89011EB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C92B6C1-4933-9342-8A84-52E53CFFAE42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34CE0E86-D37D-AA4E-B514-BC72BE7267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4D8B397-6E72-3149-90AB-3C48693841A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A453FED7-90F0-0140-8F76-54E15722F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17F4448-A0F7-0A48-A6FC-879ADCAEB7FD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118F99C-35C5-2447-BD38-EC4FC1B5D09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A0F170C-67B7-4B42-9FC1-5B525CEC9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AACF6577-92DC-A740-A883-E19FEC602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5568E33-5454-DA41-947B-D28580E9977F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5B3D987-70B8-0343-88D9-A589E9C6F2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F6BD3E8-660E-7D4E-81AD-D549DA442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B6FF6E5-8CBD-0041-BB90-1EC0B2AA292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D0BAAAB2-F5BF-8B49-A5B7-29E1CB9DE99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46FE03FC-C71E-E54B-850A-69B34675A5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27EC9A4-6A9B-2C4E-A04D-167102AED9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0EFB548-3005-E143-B991-0D2183F5FF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3545418-3558-5243-983A-CF8B4576B9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68D5193-176F-3B4A-8B54-2C1B26B738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06D9062-4A61-D94A-8CE0-EA2C28FC73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3AA6422-0E8A-CA46-A9D1-219A2D58DD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FECED00-1063-C340-879E-E3910802B8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E53B73F-9D1E-044E-B0FB-960F31583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DAB7CFF-087E-5D46-9178-A6DFEE9C2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6E80C8-C68B-294A-AB91-738288F10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84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163F96-125F-9F4B-815D-B5BFC59ED2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1EAFA1-AC18-6046-8E1A-90783AAB97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8D035-7895-8D44-84A6-149764BED37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B9D2084-E265-AD4F-AB77-AB7BBD3598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5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18539A-21BF-CE49-94AD-47483D56AC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4F66C17-CD3C-CA46-88D4-39DA2F2E08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8087E-695F-A84B-A1E3-E38DE7FDD9F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E60AFC6-FB59-6545-9253-E26FC1F5678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4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3E0A4C5-1DCC-9549-98F6-1B16FB185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A4E0B4F-AF35-9E45-A369-696B5F3925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CC6DB-D6F1-A940-8A16-6D71F34A218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F0CD336D-8608-5749-85B8-3E59421DEAF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40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4547418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131396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296197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493849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632231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048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174559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E200F6-90A4-8440-9871-88B2DB9C7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C68853-DE7C-0943-9364-04C97C8427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9C6ED-9015-1641-BCD3-0BD124C147F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A914688-2635-F746-8134-191AFF9226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9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629451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505953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5923121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313494"/>
      </p:ext>
    </p:extLst>
  </p:cSld>
  <p:clrMapOvr>
    <a:masterClrMapping/>
  </p:clrMapOvr>
  <p:transition>
    <p:wheel spokes="0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A9775-6CA2-F341-A42A-AF158E618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4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48385-1103-EA4D-976B-E971D3D11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6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1036-AEE7-A740-958D-0C8D5FB2D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09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C10D3-035E-E64D-B6E8-21FEC7146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991D-419C-134B-9489-F1B3198AF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5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8AB7-E216-D948-9C5E-087A6DF4B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8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71FBFE-D0BD-AA48-8C82-F365A1497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853001D-1361-0142-834A-F758427F35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5889A-FA25-6441-84CF-D9132999ACA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F8AD119-F485-BA44-94C1-259EE401B93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30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A86C6-F78D-9B40-82F3-CA519C92F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7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3B144-A4D4-3446-8AE7-175F3F07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8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A130-A684-8D41-9F6D-F74A8E59C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7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11EF6-634E-9E49-A527-952CE629D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5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D5CD-3E3C-3F4B-A0E1-9C4E56CC9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75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74832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0556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4182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8893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73564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3B19407-BF6B-0443-BE4B-8AA862EF1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875C83D-D121-444E-8122-88E829391A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200B5-857B-1841-B959-DD73213F89E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C39B869-C610-894C-88DD-C560720E23D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0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4459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20765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882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0285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4105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0462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E82FB60-612A-B143-B884-82E256171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69B4A1-B383-884D-B462-A346D2F36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11B2F-4038-AA4F-A4FA-080277A1B2C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607E17F-C0C1-1E4C-AAB2-035360A7324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99B896-93C5-1E46-AFC8-F4FB0097E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BB0E92-52A6-7C4D-9CFD-03AE73FE56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3A770-0879-C54F-BC43-C6FA7ED1C8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B97BEE-AA92-B643-9CDE-9C5BD1F6D11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765A0E-89DF-694D-B65E-D226F401D5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6EB71D7-D86C-7E47-A8AB-E31F898886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9E528-0B82-A64B-B890-8A0E641FB2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652015D-FA7C-AD44-8FCD-B35BC0845C4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B9864E-8E1F-E145-AC58-896A8F5DB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B77D7CC-1326-864A-8DA2-E12A937287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8F22C-3F03-374C-A3A7-BA84034BCB9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3B574E4-53A5-F44A-BB55-3B0A0F830A0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4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5773801-2E83-BD4E-B999-6EEE5BAF47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752EF-C6AE-6041-B6C7-8CB068AB77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0E83A-CD7E-704E-8374-037F1BF4C0E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0336572-82B5-B541-9BB5-F23E6C7712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8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9688B5D-4E15-BF45-AB53-ADE4AC29F7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287B8D3-3469-0A49-8FB2-A5B8FA74CC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FE2FF3C9-1EF2-2D4D-9385-5BA5A8A75D3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6CB0B533-6ADD-4541-97A4-91159A59A4A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BEF3EA60-5C55-FF41-B3E7-B635211BCC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FE8C4B9C-638D-ED47-BF3D-575F35798A3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C9D9F48B-4655-DC48-A206-0D2205F7DD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74530E71-F74A-4F45-8DBB-21FDD66E94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3C600891-57E3-CD4A-90BD-46EC85AA32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C62065F8-047D-8641-AD48-104367F37A7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A2083D72-D002-E940-AFF5-607CFBCD7A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BD90C467-6C9D-5246-B163-57FB4E858C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7130E31D-531B-584D-861C-5DDAB1F4A8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35827669-3969-E24A-B245-9FAF5599A4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0E3E9121-C976-F44C-97A2-B45907502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>
            <a:extLst>
              <a:ext uri="{FF2B5EF4-FFF2-40B4-BE49-F238E27FC236}">
                <a16:creationId xmlns:a16="http://schemas.microsoft.com/office/drawing/2014/main" id="{092393C7-24FE-CA42-BC7A-613937EB49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6611" name="Rectangle 3">
              <a:extLst>
                <a:ext uri="{FF2B5EF4-FFF2-40B4-BE49-F238E27FC236}">
                  <a16:creationId xmlns:a16="http://schemas.microsoft.com/office/drawing/2014/main" id="{5A910322-31F9-4A46-8DC4-DE974374F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4342" name="Group 4">
              <a:extLst>
                <a:ext uri="{FF2B5EF4-FFF2-40B4-BE49-F238E27FC236}">
                  <a16:creationId xmlns:a16="http://schemas.microsoft.com/office/drawing/2014/main" id="{48AAE13C-244B-E74A-AAF7-C7E0918C41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96613" name="Rectangle 5">
                <a:extLst>
                  <a:ext uri="{FF2B5EF4-FFF2-40B4-BE49-F238E27FC236}">
                    <a16:creationId xmlns:a16="http://schemas.microsoft.com/office/drawing/2014/main" id="{CC73C031-FA35-D04C-9CF8-DCCDF2858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t" hangingPunct="0">
                  <a:spcBef>
                    <a:spcPct val="5000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96614" name="Freeform 6">
                <a:extLst>
                  <a:ext uri="{FF2B5EF4-FFF2-40B4-BE49-F238E27FC236}">
                    <a16:creationId xmlns:a16="http://schemas.microsoft.com/office/drawing/2014/main" id="{BC286BD9-85D3-FE45-B29E-2C63EBF42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15" name="Freeform 7">
                <a:extLst>
                  <a:ext uri="{FF2B5EF4-FFF2-40B4-BE49-F238E27FC236}">
                    <a16:creationId xmlns:a16="http://schemas.microsoft.com/office/drawing/2014/main" id="{C307C6F2-70BB-634D-BADD-25B2C7ABB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16" name="Freeform 8">
                <a:extLst>
                  <a:ext uri="{FF2B5EF4-FFF2-40B4-BE49-F238E27FC236}">
                    <a16:creationId xmlns:a16="http://schemas.microsoft.com/office/drawing/2014/main" id="{48D50647-B02E-2B4C-9608-82E75B485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17" name="Freeform 9">
                <a:extLst>
                  <a:ext uri="{FF2B5EF4-FFF2-40B4-BE49-F238E27FC236}">
                    <a16:creationId xmlns:a16="http://schemas.microsoft.com/office/drawing/2014/main" id="{A26DB380-4299-DC4B-87BE-DB3DF0EF7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18" name="Freeform 10">
                <a:extLst>
                  <a:ext uri="{FF2B5EF4-FFF2-40B4-BE49-F238E27FC236}">
                    <a16:creationId xmlns:a16="http://schemas.microsoft.com/office/drawing/2014/main" id="{DDAEE3AA-5709-5440-9F76-8E60F68D1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19" name="Freeform 11">
                <a:extLst>
                  <a:ext uri="{FF2B5EF4-FFF2-40B4-BE49-F238E27FC236}">
                    <a16:creationId xmlns:a16="http://schemas.microsoft.com/office/drawing/2014/main" id="{B41CA91A-5134-734F-ABB3-5D82660C0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0" name="Freeform 12">
                <a:extLst>
                  <a:ext uri="{FF2B5EF4-FFF2-40B4-BE49-F238E27FC236}">
                    <a16:creationId xmlns:a16="http://schemas.microsoft.com/office/drawing/2014/main" id="{0C69808D-055C-EB44-8E29-0EA48C929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1" name="Freeform 13">
                <a:extLst>
                  <a:ext uri="{FF2B5EF4-FFF2-40B4-BE49-F238E27FC236}">
                    <a16:creationId xmlns:a16="http://schemas.microsoft.com/office/drawing/2014/main" id="{194BCBE0-9183-884F-8A5C-8277C4DD0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2" name="Freeform 14">
                <a:extLst>
                  <a:ext uri="{FF2B5EF4-FFF2-40B4-BE49-F238E27FC236}">
                    <a16:creationId xmlns:a16="http://schemas.microsoft.com/office/drawing/2014/main" id="{78C8816B-2C61-8444-97AA-98194E54D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3" name="Freeform 15">
                <a:extLst>
                  <a:ext uri="{FF2B5EF4-FFF2-40B4-BE49-F238E27FC236}">
                    <a16:creationId xmlns:a16="http://schemas.microsoft.com/office/drawing/2014/main" id="{C46E9DBC-7978-4341-B704-695A4225C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4" name="Freeform 16">
                <a:extLst>
                  <a:ext uri="{FF2B5EF4-FFF2-40B4-BE49-F238E27FC236}">
                    <a16:creationId xmlns:a16="http://schemas.microsoft.com/office/drawing/2014/main" id="{A19C5838-A539-7840-A0B8-F9F6BA34C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5" name="Freeform 17">
                <a:extLst>
                  <a:ext uri="{FF2B5EF4-FFF2-40B4-BE49-F238E27FC236}">
                    <a16:creationId xmlns:a16="http://schemas.microsoft.com/office/drawing/2014/main" id="{371F5A9D-7130-3A4A-8D8C-950FBBBA3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6" name="Freeform 18">
                <a:extLst>
                  <a:ext uri="{FF2B5EF4-FFF2-40B4-BE49-F238E27FC236}">
                    <a16:creationId xmlns:a16="http://schemas.microsoft.com/office/drawing/2014/main" id="{CEDD5CE3-F2D5-A14B-92FE-9D3145026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7" name="Freeform 19">
                <a:extLst>
                  <a:ext uri="{FF2B5EF4-FFF2-40B4-BE49-F238E27FC236}">
                    <a16:creationId xmlns:a16="http://schemas.microsoft.com/office/drawing/2014/main" id="{7EA3D0CC-9C2C-1845-AF47-264232F16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8" name="Freeform 20">
                <a:extLst>
                  <a:ext uri="{FF2B5EF4-FFF2-40B4-BE49-F238E27FC236}">
                    <a16:creationId xmlns:a16="http://schemas.microsoft.com/office/drawing/2014/main" id="{F5048EC9-9946-FE41-AA17-EEFB2D934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29" name="Freeform 21">
                <a:extLst>
                  <a:ext uri="{FF2B5EF4-FFF2-40B4-BE49-F238E27FC236}">
                    <a16:creationId xmlns:a16="http://schemas.microsoft.com/office/drawing/2014/main" id="{59D92FFA-6BAB-434C-9EC1-E7CCAA000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0" name="Freeform 22">
                <a:extLst>
                  <a:ext uri="{FF2B5EF4-FFF2-40B4-BE49-F238E27FC236}">
                    <a16:creationId xmlns:a16="http://schemas.microsoft.com/office/drawing/2014/main" id="{B7AC5C41-6A21-6645-8F6A-1FF6A0039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1" name="Freeform 23">
                <a:extLst>
                  <a:ext uri="{FF2B5EF4-FFF2-40B4-BE49-F238E27FC236}">
                    <a16:creationId xmlns:a16="http://schemas.microsoft.com/office/drawing/2014/main" id="{46AE39EE-E35A-9746-85D6-BFEA76FCD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2" name="Freeform 24">
                <a:extLst>
                  <a:ext uri="{FF2B5EF4-FFF2-40B4-BE49-F238E27FC236}">
                    <a16:creationId xmlns:a16="http://schemas.microsoft.com/office/drawing/2014/main" id="{AF2FB83C-5BEC-724B-9ADB-21DA35F2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3" name="Freeform 25">
                <a:extLst>
                  <a:ext uri="{FF2B5EF4-FFF2-40B4-BE49-F238E27FC236}">
                    <a16:creationId xmlns:a16="http://schemas.microsoft.com/office/drawing/2014/main" id="{F0D74D3C-F744-8F40-8F08-1FEFE4B5B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4" name="Freeform 26">
                <a:extLst>
                  <a:ext uri="{FF2B5EF4-FFF2-40B4-BE49-F238E27FC236}">
                    <a16:creationId xmlns:a16="http://schemas.microsoft.com/office/drawing/2014/main" id="{564D3595-2243-3649-B461-132FC7562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5" name="Freeform 27">
                <a:extLst>
                  <a:ext uri="{FF2B5EF4-FFF2-40B4-BE49-F238E27FC236}">
                    <a16:creationId xmlns:a16="http://schemas.microsoft.com/office/drawing/2014/main" id="{601DFF9D-1DBF-054C-89B5-D2D857A95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grpSp>
          <p:nvGrpSpPr>
            <p:cNvPr id="14343" name="Group 28">
              <a:extLst>
                <a:ext uri="{FF2B5EF4-FFF2-40B4-BE49-F238E27FC236}">
                  <a16:creationId xmlns:a16="http://schemas.microsoft.com/office/drawing/2014/main" id="{FE38F918-1754-334D-B89C-10C37A82F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6637" name="Rectangle 29">
                <a:extLst>
                  <a:ext uri="{FF2B5EF4-FFF2-40B4-BE49-F238E27FC236}">
                    <a16:creationId xmlns:a16="http://schemas.microsoft.com/office/drawing/2014/main" id="{8D670178-E7D5-DE4A-A1C3-C354E7BB1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8" name="Rectangle 30">
                <a:extLst>
                  <a:ext uri="{FF2B5EF4-FFF2-40B4-BE49-F238E27FC236}">
                    <a16:creationId xmlns:a16="http://schemas.microsoft.com/office/drawing/2014/main" id="{C34F5DD6-9BDB-584D-A230-47F4E5D42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96639" name="Rectangle 31">
                <a:extLst>
                  <a:ext uri="{FF2B5EF4-FFF2-40B4-BE49-F238E27FC236}">
                    <a16:creationId xmlns:a16="http://schemas.microsoft.com/office/drawing/2014/main" id="{C29AE4BB-480F-8A4F-9890-87442D720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96640" name="Text Box 32">
            <a:extLst>
              <a:ext uri="{FF2B5EF4-FFF2-40B4-BE49-F238E27FC236}">
                <a16:creationId xmlns:a16="http://schemas.microsoft.com/office/drawing/2014/main" id="{ED78ECA2-B854-A14A-9943-FC73AC4B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9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96641" name="Rectangle 33">
            <a:extLst>
              <a:ext uri="{FF2B5EF4-FFF2-40B4-BE49-F238E27FC236}">
                <a16:creationId xmlns:a16="http://schemas.microsoft.com/office/drawing/2014/main" id="{BD89513D-340F-5641-9EB1-B71A5F61A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fld id="{4D81B834-33E2-6A43-8D79-F62E402F3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8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5033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>
              <a:effectLst/>
            </a:endParaRPr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>
              <a:effectLst/>
            </a:endParaRP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4BDAEAEC-9514-8348-98E3-9F58B798E1A6}" type="slidenum">
              <a:rPr lang="en-US">
                <a:effectLst/>
              </a:rPr>
              <a:pPr fontAlgn="base">
                <a:spcBef>
                  <a:spcPct val="0"/>
                </a:spcBef>
                <a:defRPr/>
              </a:p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466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hyperlink" Target="http://www.usda.gov/oc/photo/97c2185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>
            <a:extLst>
              <a:ext uri="{FF2B5EF4-FFF2-40B4-BE49-F238E27FC236}">
                <a16:creationId xmlns:a16="http://schemas.microsoft.com/office/drawing/2014/main" id="{113E8158-9F9D-C24E-A928-0178D1D8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7620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>
            <a:extLst>
              <a:ext uri="{FF2B5EF4-FFF2-40B4-BE49-F238E27FC236}">
                <a16:creationId xmlns:a16="http://schemas.microsoft.com/office/drawing/2014/main" id="{F5A625BA-92E7-A744-A7B8-9BEBF02E91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Địa dư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Tân Ước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99CC79C-82DD-3E4D-8E6E-8999A5D6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658" y="6514451"/>
            <a:ext cx="9169658" cy="33855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Tiến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Rick Griffith •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Trường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Kinh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Singapore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871FCC6B-0B96-FE4A-84E8-553C3815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Rectangle 3">
            <a:extLst>
              <a:ext uri="{FF2B5EF4-FFF2-40B4-BE49-F238E27FC236}">
                <a16:creationId xmlns:a16="http://schemas.microsoft.com/office/drawing/2014/main" id="{8F7CEDBF-7622-D849-BD52-9E4AF7DA6C4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Vị trí Chiến lược của Israel</a:t>
            </a:r>
          </a:p>
        </p:txBody>
      </p:sp>
      <p:sp>
        <p:nvSpPr>
          <p:cNvPr id="34819" name="Oval 4">
            <a:extLst>
              <a:ext uri="{FF2B5EF4-FFF2-40B4-BE49-F238E27FC236}">
                <a16:creationId xmlns:a16="http://schemas.microsoft.com/office/drawing/2014/main" id="{86E16A93-EADC-A24E-AFFE-D48624D95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endParaRPr lang="en-US" alt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31429" name="AutoShape 5">
            <a:extLst>
              <a:ext uri="{FF2B5EF4-FFF2-40B4-BE49-F238E27FC236}">
                <a16:creationId xmlns:a16="http://schemas.microsoft.com/office/drawing/2014/main" id="{366B0046-29CF-A14E-8568-898A949714A3}"/>
              </a:ext>
            </a:extLst>
          </p:cNvPr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1430" name="AutoShape 6">
            <a:extLst>
              <a:ext uri="{FF2B5EF4-FFF2-40B4-BE49-F238E27FC236}">
                <a16:creationId xmlns:a16="http://schemas.microsoft.com/office/drawing/2014/main" id="{111B76F7-F51E-2143-AEFA-E465F07AA67F}"/>
              </a:ext>
            </a:extLst>
          </p:cNvPr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1431" name="AutoShape 7">
            <a:extLst>
              <a:ext uri="{FF2B5EF4-FFF2-40B4-BE49-F238E27FC236}">
                <a16:creationId xmlns:a16="http://schemas.microsoft.com/office/drawing/2014/main" id="{E1269D21-8B74-4E42-9F82-76B9D4AACCB1}"/>
              </a:ext>
            </a:extLst>
          </p:cNvPr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1432" name="Rectangle 8">
            <a:extLst>
              <a:ext uri="{FF2B5EF4-FFF2-40B4-BE49-F238E27FC236}">
                <a16:creationId xmlns:a16="http://schemas.microsoft.com/office/drawing/2014/main" id="{6664A686-E316-4E4F-9F09-FCEC56E7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352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Suy Gẫm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Chúa đặt </a:t>
            </a:r>
            <a:r>
              <a:rPr lang="en-US" alt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bạn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vào vị trí chiến lược nào cho mục đích của Ngài?</a:t>
            </a:r>
          </a:p>
        </p:txBody>
      </p:sp>
      <p:sp>
        <p:nvSpPr>
          <p:cNvPr id="231434" name="Text Box 10">
            <a:extLst>
              <a:ext uri="{FF2B5EF4-FFF2-40B4-BE49-F238E27FC236}">
                <a16:creationId xmlns:a16="http://schemas.microsoft.com/office/drawing/2014/main" id="{3F36C7CA-EF4D-8F46-BEA5-2BBCF8B2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34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E8C54FB6-7A33-2E4B-8B3E-BAE32A1B660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90467" name="Freeform 3">
            <a:extLst>
              <a:ext uri="{FF2B5EF4-FFF2-40B4-BE49-F238E27FC236}">
                <a16:creationId xmlns:a16="http://schemas.microsoft.com/office/drawing/2014/main" id="{7F4D7B0A-0ACA-674A-9EAD-A8E4E209D0E5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80"/>
              <a:gd name="T154" fmla="*/ 0 h 5111"/>
              <a:gd name="T155" fmla="*/ 4880 w 4880"/>
              <a:gd name="T156" fmla="*/ 5111 h 511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0468" name="Freeform 4">
            <a:extLst>
              <a:ext uri="{FF2B5EF4-FFF2-40B4-BE49-F238E27FC236}">
                <a16:creationId xmlns:a16="http://schemas.microsoft.com/office/drawing/2014/main" id="{B31D6B37-28C2-6540-B3CB-81818A37EF73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0469" name="Rectangle 5">
            <a:extLst>
              <a:ext uri="{FF2B5EF4-FFF2-40B4-BE49-F238E27FC236}">
                <a16:creationId xmlns:a16="http://schemas.microsoft.com/office/drawing/2014/main" id="{D96479CA-8876-E44B-B326-EE513828B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2540C3F6-0BFD-5E42-AAC5-9E949D603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190471" name="Freeform 7">
            <a:extLst>
              <a:ext uri="{FF2B5EF4-FFF2-40B4-BE49-F238E27FC236}">
                <a16:creationId xmlns:a16="http://schemas.microsoft.com/office/drawing/2014/main" id="{DC513888-7171-1F4A-87E9-783CAD06147A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0472" name="Freeform 8">
            <a:extLst>
              <a:ext uri="{FF2B5EF4-FFF2-40B4-BE49-F238E27FC236}">
                <a16:creationId xmlns:a16="http://schemas.microsoft.com/office/drawing/2014/main" id="{D7848BD9-DB81-8645-91E9-E6D962172D97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0473" name="Freeform 9">
            <a:extLst>
              <a:ext uri="{FF2B5EF4-FFF2-40B4-BE49-F238E27FC236}">
                <a16:creationId xmlns:a16="http://schemas.microsoft.com/office/drawing/2014/main" id="{42476D54-6660-B249-8947-C62C2C11F261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854"/>
              <a:gd name="T109" fmla="*/ 0 h 3862"/>
              <a:gd name="T110" fmla="*/ 3854 w 3854"/>
              <a:gd name="T111" fmla="*/ 3862 h 386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73" name="Text Box 10">
            <a:extLst>
              <a:ext uri="{FF2B5EF4-FFF2-40B4-BE49-F238E27FC236}">
                <a16:creationId xmlns:a16="http://schemas.microsoft.com/office/drawing/2014/main" id="{2FDE6BF3-D78D-AB4E-B358-23CCDF72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Di chuyển thời Y-sơ-ra-ên cổ</a:t>
            </a:r>
          </a:p>
        </p:txBody>
      </p:sp>
      <p:sp>
        <p:nvSpPr>
          <p:cNvPr id="190475" name="Freeform 11">
            <a:extLst>
              <a:ext uri="{FF2B5EF4-FFF2-40B4-BE49-F238E27FC236}">
                <a16:creationId xmlns:a16="http://schemas.microsoft.com/office/drawing/2014/main" id="{C2811878-FDF7-E94E-81FA-188BCF5FCE88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0476" name="Text Box 12">
            <a:extLst>
              <a:ext uri="{FF2B5EF4-FFF2-40B4-BE49-F238E27FC236}">
                <a16:creationId xmlns:a16="http://schemas.microsoft.com/office/drawing/2014/main" id="{8AD983E6-F735-8946-97C5-B9D3E0EE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279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Tây &amp; Bắc</a:t>
            </a:r>
          </a:p>
        </p:txBody>
      </p:sp>
      <p:sp>
        <p:nvSpPr>
          <p:cNvPr id="190477" name="Text Box 13">
            <a:extLst>
              <a:ext uri="{FF2B5EF4-FFF2-40B4-BE49-F238E27FC236}">
                <a16:creationId xmlns:a16="http://schemas.microsoft.com/office/drawing/2014/main" id="{012B00E0-4D6E-EF44-AED6-519DE5A2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286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effectLst/>
              </a:rPr>
              <a:t>Đông &amp; Nam</a:t>
            </a:r>
          </a:p>
        </p:txBody>
      </p:sp>
      <p:sp>
        <p:nvSpPr>
          <p:cNvPr id="190478" name="Text Box 14">
            <a:extLst>
              <a:ext uri="{FF2B5EF4-FFF2-40B4-BE49-F238E27FC236}">
                <a16:creationId xmlns:a16="http://schemas.microsoft.com/office/drawing/2014/main" id="{16DBB35C-1FCD-1E40-A9DC-57315DD55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6" grpId="0"/>
      <p:bldP spid="1904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F67C4FB6-D552-A243-A478-AD7597B7F66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8914" name="Picture 3" descr="L to R Steve Corniffee, Bill Perry and Wainsworth Brown inspect bee hives in the Finger Lakes National Forest, NY.">
            <a:hlinkClick r:id="rId4"/>
            <a:extLst>
              <a:ext uri="{FF2B5EF4-FFF2-40B4-BE49-F238E27FC236}">
                <a16:creationId xmlns:a16="http://schemas.microsoft.com/office/drawing/2014/main" id="{01AB1D37-AC14-C444-BDFE-2AB2F64B231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38915" name="Text Box 4">
            <a:extLst>
              <a:ext uri="{FF2B5EF4-FFF2-40B4-BE49-F238E27FC236}">
                <a16:creationId xmlns:a16="http://schemas.microsoft.com/office/drawing/2014/main" id="{B1DB734A-B87F-F24D-985A-352D7B5A0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thời Israel cổ</a:t>
            </a:r>
          </a:p>
        </p:txBody>
      </p:sp>
      <p:sp>
        <p:nvSpPr>
          <p:cNvPr id="192517" name="Freeform 5">
            <a:extLst>
              <a:ext uri="{FF2B5EF4-FFF2-40B4-BE49-F238E27FC236}">
                <a16:creationId xmlns:a16="http://schemas.microsoft.com/office/drawing/2014/main" id="{533092DE-43DB-3A40-9EA6-A649D1580546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2518" name="Freeform 6">
            <a:extLst>
              <a:ext uri="{FF2B5EF4-FFF2-40B4-BE49-F238E27FC236}">
                <a16:creationId xmlns:a16="http://schemas.microsoft.com/office/drawing/2014/main" id="{10E56A84-AB5D-9847-A419-5A838AE9A9B7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2519" name="Freeform 7">
            <a:extLst>
              <a:ext uri="{FF2B5EF4-FFF2-40B4-BE49-F238E27FC236}">
                <a16:creationId xmlns:a16="http://schemas.microsoft.com/office/drawing/2014/main" id="{9FAC72F9-406A-7545-B18C-832307462F32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2520" name="Freeform 8">
            <a:extLst>
              <a:ext uri="{FF2B5EF4-FFF2-40B4-BE49-F238E27FC236}">
                <a16:creationId xmlns:a16="http://schemas.microsoft.com/office/drawing/2014/main" id="{FC85617A-4052-A74F-8FF9-B4A17C4E85EA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2521" name="Text Box 9">
            <a:extLst>
              <a:ext uri="{FF2B5EF4-FFF2-40B4-BE49-F238E27FC236}">
                <a16:creationId xmlns:a16="http://schemas.microsoft.com/office/drawing/2014/main" id="{5B320DCB-90C6-8C45-B480-AB8B470D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146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Nông dân</a:t>
            </a:r>
          </a:p>
          <a:p>
            <a:pPr>
              <a:lnSpc>
                <a:spcPct val="3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Đất Mật</a:t>
            </a:r>
          </a:p>
        </p:txBody>
      </p:sp>
      <p:sp>
        <p:nvSpPr>
          <p:cNvPr id="192522" name="Text Box 10">
            <a:extLst>
              <a:ext uri="{FF2B5EF4-FFF2-40B4-BE49-F238E27FC236}">
                <a16:creationId xmlns:a16="http://schemas.microsoft.com/office/drawing/2014/main" id="{2488C37E-537C-334C-A678-87FBDA5F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25257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effectLst/>
              </a:rPr>
              <a:t>Người chăn</a:t>
            </a:r>
          </a:p>
          <a:p>
            <a:pPr>
              <a:lnSpc>
                <a:spcPct val="2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Đất Sữa</a:t>
            </a:r>
          </a:p>
        </p:txBody>
      </p:sp>
      <p:sp>
        <p:nvSpPr>
          <p:cNvPr id="192524" name="Rectangle 12">
            <a:extLst>
              <a:ext uri="{FF2B5EF4-FFF2-40B4-BE49-F238E27FC236}">
                <a16:creationId xmlns:a16="http://schemas.microsoft.com/office/drawing/2014/main" id="{BEADA05E-B1A7-E747-92B0-30A32746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20763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192525" name="Rectangle 13">
            <a:extLst>
              <a:ext uri="{FF2B5EF4-FFF2-40B4-BE49-F238E27FC236}">
                <a16:creationId xmlns:a16="http://schemas.microsoft.com/office/drawing/2014/main" id="{C3D98045-70DB-5E46-89A2-4B8663C95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192526" name="Text Box 14">
            <a:extLst>
              <a:ext uri="{FF2B5EF4-FFF2-40B4-BE49-F238E27FC236}">
                <a16:creationId xmlns:a16="http://schemas.microsoft.com/office/drawing/2014/main" id="{E39DF736-4D58-0B45-B27F-7C161E95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92527" name="Text Box 15">
            <a:extLst>
              <a:ext uri="{FF2B5EF4-FFF2-40B4-BE49-F238E27FC236}">
                <a16:creationId xmlns:a16="http://schemas.microsoft.com/office/drawing/2014/main" id="{792DFECB-E9B4-8641-B85D-B45E0B74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/>
      <p:bldP spid="1925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58951240-F7E7-7E41-9F7F-A27D200A75A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953000" y="274638"/>
            <a:ext cx="3962400" cy="1020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Lượng mưa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ở Israel</a:t>
            </a:r>
          </a:p>
        </p:txBody>
      </p:sp>
      <p:pic>
        <p:nvPicPr>
          <p:cNvPr id="40962" name="Picture 3" descr="3 Rainfall">
            <a:extLst>
              <a:ext uri="{FF2B5EF4-FFF2-40B4-BE49-F238E27FC236}">
                <a16:creationId xmlns:a16="http://schemas.microsoft.com/office/drawing/2014/main" id="{4B351B16-9360-084C-9380-B0E494FD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AutoShape 4">
            <a:extLst>
              <a:ext uri="{FF2B5EF4-FFF2-40B4-BE49-F238E27FC236}">
                <a16:creationId xmlns:a16="http://schemas.microsoft.com/office/drawing/2014/main" id="{322D89E1-9365-2541-A634-820906E9CF12}"/>
              </a:ext>
            </a:extLst>
          </p:cNvPr>
          <p:cNvSpPr>
            <a:spLocks noChangeArrowheads="1"/>
          </p:cNvSpPr>
          <p:nvPr/>
        </p:nvSpPr>
        <p:spPr bwMode="auto">
          <a:xfrm rot="2698069">
            <a:off x="3343275" y="5080000"/>
            <a:ext cx="2135188" cy="641350"/>
          </a:xfrm>
          <a:prstGeom prst="chevron">
            <a:avLst>
              <a:gd name="adj" fmla="val 83169"/>
            </a:avLst>
          </a:prstGeom>
          <a:gradFill rotWithShape="0">
            <a:gsLst>
              <a:gs pos="0">
                <a:schemeClr val="bg1"/>
              </a:gs>
              <a:gs pos="100000">
                <a:srgbClr val="663300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Khô hơn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288DE7F8-B1AF-0A41-9630-D988A48D2CBF}"/>
              </a:ext>
            </a:extLst>
          </p:cNvPr>
          <p:cNvGrpSpPr>
            <a:grpSpLocks/>
          </p:cNvGrpSpPr>
          <p:nvPr/>
        </p:nvGrpSpPr>
        <p:grpSpPr bwMode="auto">
          <a:xfrm rot="2673717">
            <a:off x="2544763" y="2897188"/>
            <a:ext cx="2025650" cy="696912"/>
            <a:chOff x="2228" y="2153"/>
            <a:chExt cx="1276" cy="439"/>
          </a:xfrm>
        </p:grpSpPr>
        <p:sp>
          <p:nvSpPr>
            <p:cNvPr id="194566" name="AutoShape 6">
              <a:extLst>
                <a:ext uri="{FF2B5EF4-FFF2-40B4-BE49-F238E27FC236}">
                  <a16:creationId xmlns:a16="http://schemas.microsoft.com/office/drawing/2014/main" id="{340E2CA6-E89D-C040-A656-D0D0D1B907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5308">
              <a:off x="2228" y="2188"/>
              <a:ext cx="1276" cy="404"/>
            </a:xfrm>
            <a:prstGeom prst="chevron">
              <a:avLst>
                <a:gd name="adj" fmla="val 7896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4567" name="Text Box 7">
              <a:extLst>
                <a:ext uri="{FF2B5EF4-FFF2-40B4-BE49-F238E27FC236}">
                  <a16:creationId xmlns:a16="http://schemas.microsoft.com/office/drawing/2014/main" id="{0D51C22B-1975-EF4B-80D7-F5F5B8B37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" y="2153"/>
              <a:ext cx="1093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Ướt hơn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E699DE-B85A-B542-9345-C164C47970F7}"/>
              </a:ext>
            </a:extLst>
          </p:cNvPr>
          <p:cNvSpPr txBox="1"/>
          <p:nvPr/>
        </p:nvSpPr>
        <p:spPr>
          <a:xfrm>
            <a:off x="0" y="6211888"/>
            <a:ext cx="3200400" cy="646112"/>
          </a:xfrm>
          <a:prstGeom prst="rect">
            <a:avLst/>
          </a:prstGeom>
          <a:solidFill>
            <a:srgbClr val="FF5050"/>
          </a:solidFill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Mưa ở Palestine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searchingthescriptures.net/images/maps/014.jpg">
            <a:extLst>
              <a:ext uri="{FF2B5EF4-FFF2-40B4-BE49-F238E27FC236}">
                <a16:creationId xmlns:a16="http://schemas.microsoft.com/office/drawing/2014/main" id="{4FA4ED76-F7AD-834C-BE7A-E1CE7E66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68" name="Rectangle 36">
            <a:extLst>
              <a:ext uri="{FF2B5EF4-FFF2-40B4-BE49-F238E27FC236}">
                <a16:creationId xmlns:a16="http://schemas.microsoft.com/office/drawing/2014/main" id="{38719642-29D9-9346-A855-A8E39B18D2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Mt. Nebo</a:t>
            </a: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B0F7A319-8897-444E-B4BB-D24B7CA4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/>
            <a:endParaRPr lang="en-US" altLang="en-US" sz="1600" b="1">
              <a:effectLst/>
              <a:latin typeface="Comic Sans MS" panose="030F0902030302020204" pitchFamily="66" charset="0"/>
            </a:endParaRP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E52C1231-8109-7B46-BCCD-107529823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2000">
                <a:solidFill>
                  <a:srgbClr val="FFA27C"/>
                </a:solidFill>
                <a:effectLst/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D8A2413C-9DA5-9A48-AA11-87AF7060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39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F8E87AE2-3350-2640-A8EF-009F1D4E40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8" name="Text Box 6">
            <a:extLst>
              <a:ext uri="{FF2B5EF4-FFF2-40B4-BE49-F238E27FC236}">
                <a16:creationId xmlns:a16="http://schemas.microsoft.com/office/drawing/2014/main" id="{C662712A-33F4-DA49-8802-6B98E98A2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735513"/>
            <a:ext cx="650716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endParaRPr lang="en-US" altLang="en-US" sz="2400" b="1">
              <a:solidFill>
                <a:srgbClr val="FFEA18"/>
              </a:solidFill>
              <a:effectLst/>
              <a:latin typeface="Comic Sans MS" panose="030F0902030302020204" pitchFamily="66" charset="0"/>
            </a:endParaRPr>
          </a:p>
          <a:p>
            <a:pPr fontAlgn="base">
              <a:spcBef>
                <a:spcPct val="0"/>
              </a:spcBef>
            </a:pPr>
            <a:r>
              <a:rPr lang="en-US" altLang="en-US" sz="2400" b="1">
                <a:solidFill>
                  <a:srgbClr val="FFEA18"/>
                </a:solidFill>
                <a:effectLst/>
                <a:latin typeface="Comic Sans MS" panose="030F0902030302020204" pitchFamily="66" charset="0"/>
              </a:rPr>
              <a:t>Looking Into the Promised Land                        From Atop Mt. Nebo</a:t>
            </a:r>
          </a:p>
        </p:txBody>
      </p:sp>
      <p:graphicFrame>
        <p:nvGraphicFramePr>
          <p:cNvPr id="197639" name="Object 7">
            <a:extLst>
              <a:ext uri="{FF2B5EF4-FFF2-40B4-BE49-F238E27FC236}">
                <a16:creationId xmlns:a16="http://schemas.microsoft.com/office/drawing/2014/main" id="{99CF5B65-0D8C-DD4A-92FC-DCA5BDF0B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100" y="488950"/>
          <a:ext cx="8005763" cy="56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Image" r:id="rId5" imgW="3009900" imgH="1962150" progId="Photoshop.Image.6">
                  <p:embed/>
                </p:oleObj>
              </mc:Choice>
              <mc:Fallback>
                <p:oleObj name="Image" r:id="rId5" imgW="3009900" imgH="196215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88950"/>
                        <a:ext cx="8005763" cy="568166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>
            <a:extLst>
              <a:ext uri="{FF2B5EF4-FFF2-40B4-BE49-F238E27FC236}">
                <a16:creationId xmlns:a16="http://schemas.microsoft.com/office/drawing/2014/main" id="{F0F4BA63-4068-A144-9D61-178F088579A4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996950"/>
            <a:ext cx="6748462" cy="1831975"/>
            <a:chOff x="986" y="737"/>
            <a:chExt cx="3854" cy="1062"/>
          </a:xfrm>
        </p:grpSpPr>
        <p:sp>
          <p:nvSpPr>
            <p:cNvPr id="197641" name="Oval 9">
              <a:extLst>
                <a:ext uri="{FF2B5EF4-FFF2-40B4-BE49-F238E27FC236}">
                  <a16:creationId xmlns:a16="http://schemas.microsoft.com/office/drawing/2014/main" id="{AD29CCB4-2EEC-B440-BDA6-9AE3BB164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1458"/>
              <a:ext cx="779" cy="34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4045" name="Rectangle 10">
              <a:extLst>
                <a:ext uri="{FF2B5EF4-FFF2-40B4-BE49-F238E27FC236}">
                  <a16:creationId xmlns:a16="http://schemas.microsoft.com/office/drawing/2014/main" id="{4569DF7E-4B3F-E442-990E-22A047A53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737"/>
              <a:ext cx="3854" cy="299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rgbClr val="77777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fontAlgn="base"/>
              <a:r>
                <a:rPr lang="en-US" altLang="en-US" sz="2800" b="1">
                  <a:solidFill>
                    <a:schemeClr val="accent2"/>
                  </a:solidFill>
                  <a:effectLst/>
                  <a:latin typeface="Comic Sans MS" panose="030F0902030302020204" pitchFamily="66" charset="0"/>
                </a:rPr>
                <a:t>Núi Nêbô (phóng to) </a:t>
              </a:r>
            </a:p>
          </p:txBody>
        </p:sp>
        <p:sp>
          <p:nvSpPr>
            <p:cNvPr id="197643" name="Arc 11">
              <a:extLst>
                <a:ext uri="{FF2B5EF4-FFF2-40B4-BE49-F238E27FC236}">
                  <a16:creationId xmlns:a16="http://schemas.microsoft.com/office/drawing/2014/main" id="{4717F0C3-795E-4045-88B3-4889AAA5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" y="1102"/>
              <a:ext cx="403" cy="398"/>
            </a:xfrm>
            <a:custGeom>
              <a:avLst/>
              <a:gdLst>
                <a:gd name="T0" fmla="*/ 0 w 21600"/>
                <a:gd name="T1" fmla="*/ 0 h 21600"/>
                <a:gd name="T2" fmla="*/ 8 w 21600"/>
                <a:gd name="T3" fmla="*/ 7 h 21600"/>
                <a:gd name="T4" fmla="*/ 0 w 21600"/>
                <a:gd name="T5" fmla="*/ 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4047" name="Group 12">
              <a:extLst>
                <a:ext uri="{FF2B5EF4-FFF2-40B4-BE49-F238E27FC236}">
                  <a16:creationId xmlns:a16="http://schemas.microsoft.com/office/drawing/2014/main" id="{E8B1508B-8746-B340-9AAC-76795F2F2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" y="1579"/>
              <a:ext cx="641" cy="76"/>
              <a:chOff x="1696" y="1995"/>
              <a:chExt cx="641" cy="76"/>
            </a:xfrm>
          </p:grpSpPr>
          <p:sp>
            <p:nvSpPr>
              <p:cNvPr id="197645" name="Freeform 13">
                <a:extLst>
                  <a:ext uri="{FF2B5EF4-FFF2-40B4-BE49-F238E27FC236}">
                    <a16:creationId xmlns:a16="http://schemas.microsoft.com/office/drawing/2014/main" id="{42AF4EAD-93ED-7645-BCE1-55CA2D289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1"/>
                  <a:gd name="T124" fmla="*/ 0 h 65"/>
                  <a:gd name="T125" fmla="*/ 641 w 641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2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6" name="Freeform 14">
                <a:extLst>
                  <a:ext uri="{FF2B5EF4-FFF2-40B4-BE49-F238E27FC236}">
                    <a16:creationId xmlns:a16="http://schemas.microsoft.com/office/drawing/2014/main" id="{6901FE9F-E49A-FD4E-B832-D61400EAB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87"/>
                  <a:gd name="T100" fmla="*/ 0 h 33"/>
                  <a:gd name="T101" fmla="*/ 487 w 487"/>
                  <a:gd name="T102" fmla="*/ 33 h 3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7647" name="Text Box 15">
            <a:extLst>
              <a:ext uri="{FF2B5EF4-FFF2-40B4-BE49-F238E27FC236}">
                <a16:creationId xmlns:a16="http://schemas.microsoft.com/office/drawing/2014/main" id="{BE35B810-2908-5748-AE10-87B9EBF19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811713"/>
            <a:ext cx="8328025" cy="830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2400" b="1">
                <a:solidFill>
                  <a:srgbClr val="FFEA18"/>
                </a:solidFill>
                <a:effectLst/>
                <a:latin typeface="Comic Sans MS" panose="030F0902030302020204" pitchFamily="66" charset="0"/>
              </a:rPr>
              <a:t>Từ Giêricô...</a:t>
            </a:r>
          </a:p>
          <a:p>
            <a:pPr algn="ctr" fontAlgn="base">
              <a:spcBef>
                <a:spcPct val="0"/>
              </a:spcBef>
            </a:pPr>
            <a:r>
              <a:rPr lang="en-US" altLang="en-US" sz="2400" b="1">
                <a:solidFill>
                  <a:srgbClr val="FFEA18"/>
                </a:solidFill>
                <a:effectLst/>
                <a:latin typeface="Comic Sans MS" panose="030F0902030302020204" pitchFamily="66" charset="0"/>
              </a:rPr>
              <a:t>Nhìn ngang  sông Giô đanh về hướng núi Nebo</a:t>
            </a:r>
          </a:p>
        </p:txBody>
      </p:sp>
      <p:sp>
        <p:nvSpPr>
          <p:cNvPr id="197648" name="Rectangle 16">
            <a:extLst>
              <a:ext uri="{FF2B5EF4-FFF2-40B4-BE49-F238E27FC236}">
                <a16:creationId xmlns:a16="http://schemas.microsoft.com/office/drawing/2014/main" id="{60C52493-322C-BC4A-B679-1E26BAE5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25</a:t>
            </a:r>
          </a:p>
        </p:txBody>
      </p:sp>
      <p:sp>
        <p:nvSpPr>
          <p:cNvPr id="44043" name="Text Box 35">
            <a:extLst>
              <a:ext uri="{FF2B5EF4-FFF2-40B4-BE49-F238E27FC236}">
                <a16:creationId xmlns:a16="http://schemas.microsoft.com/office/drawing/2014/main" id="{DA2ADF70-7EF0-B04C-B057-8DA6ED69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1200" b="1">
                <a:effectLst/>
                <a:latin typeface="Arial" panose="020B0604020202020204" pitchFamily="34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  <p:bldP spid="19764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54CCE344-6D56-9440-94C1-4300B702C5A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9683" name="Rectangle 3">
            <a:extLst>
              <a:ext uri="{FF2B5EF4-FFF2-40B4-BE49-F238E27FC236}">
                <a16:creationId xmlns:a16="http://schemas.microsoft.com/office/drawing/2014/main" id="{D82E8385-BBF7-A141-B0C7-1D290A674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143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pic>
        <p:nvPicPr>
          <p:cNvPr id="199684" name="Picture 4" descr="photo of Kiltimagh in County Mayo, Irlande">
            <a:extLst>
              <a:ext uri="{FF2B5EF4-FFF2-40B4-BE49-F238E27FC236}">
                <a16:creationId xmlns:a16="http://schemas.microsoft.com/office/drawing/2014/main" id="{78A8EAA0-7137-AD4D-954F-B3B5FBF69AE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</p:spPr>
      </p:pic>
      <p:sp>
        <p:nvSpPr>
          <p:cNvPr id="199685" name="Rectangle 5">
            <a:extLst>
              <a:ext uri="{FF2B5EF4-FFF2-40B4-BE49-F238E27FC236}">
                <a16:creationId xmlns:a16="http://schemas.microsoft.com/office/drawing/2014/main" id="{175901DA-DF66-5C41-A37F-CB57B4D9C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2E4CD935-5994-8F4D-AADD-F7DAF8CA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thời cổ Israel</a:t>
            </a:r>
          </a:p>
        </p:txBody>
      </p:sp>
      <p:sp>
        <p:nvSpPr>
          <p:cNvPr id="199687" name="Freeform 7">
            <a:extLst>
              <a:ext uri="{FF2B5EF4-FFF2-40B4-BE49-F238E27FC236}">
                <a16:creationId xmlns:a16="http://schemas.microsoft.com/office/drawing/2014/main" id="{06D9FFD6-24A9-3947-B14A-D48EC081D313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9688" name="Freeform 8">
            <a:extLst>
              <a:ext uri="{FF2B5EF4-FFF2-40B4-BE49-F238E27FC236}">
                <a16:creationId xmlns:a16="http://schemas.microsoft.com/office/drawing/2014/main" id="{76E967A3-72FC-D343-A1D0-98812CD6531C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9689" name="Freeform 9">
            <a:extLst>
              <a:ext uri="{FF2B5EF4-FFF2-40B4-BE49-F238E27FC236}">
                <a16:creationId xmlns:a16="http://schemas.microsoft.com/office/drawing/2014/main" id="{1AC3963D-10DF-8C44-9B51-89602C8BB522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9690" name="Freeform 10">
            <a:extLst>
              <a:ext uri="{FF2B5EF4-FFF2-40B4-BE49-F238E27FC236}">
                <a16:creationId xmlns:a16="http://schemas.microsoft.com/office/drawing/2014/main" id="{1B09427C-83CC-5D42-991A-38C2A5E8D292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6090" name="Text Box 11">
            <a:extLst>
              <a:ext uri="{FF2B5EF4-FFF2-40B4-BE49-F238E27FC236}">
                <a16:creationId xmlns:a16="http://schemas.microsoft.com/office/drawing/2014/main" id="{64087020-0967-AA45-9194-1CC4CFA96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01850"/>
            <a:ext cx="365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40 Thành phố lớn</a:t>
            </a:r>
          </a:p>
        </p:txBody>
      </p:sp>
      <p:sp>
        <p:nvSpPr>
          <p:cNvPr id="199692" name="Text Box 12">
            <a:extLst>
              <a:ext uri="{FF2B5EF4-FFF2-40B4-BE49-F238E27FC236}">
                <a16:creationId xmlns:a16="http://schemas.microsoft.com/office/drawing/2014/main" id="{1FD72A64-265B-A242-9DCC-C1D89F2F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01850"/>
            <a:ext cx="31734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effectLst/>
              </a:rPr>
              <a:t>310 thị trấn nhỏ</a:t>
            </a:r>
          </a:p>
        </p:txBody>
      </p:sp>
      <p:pic>
        <p:nvPicPr>
          <p:cNvPr id="199693" name="Picture 13" descr="wpe2.jpg (20410 bytes)">
            <a:extLst>
              <a:ext uri="{FF2B5EF4-FFF2-40B4-BE49-F238E27FC236}">
                <a16:creationId xmlns:a16="http://schemas.microsoft.com/office/drawing/2014/main" id="{ACCC6AC3-303C-F942-8CFE-9FB8ABD005BC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</p:spPr>
      </p:pic>
      <p:grpSp>
        <p:nvGrpSpPr>
          <p:cNvPr id="2" name="Group 14">
            <a:extLst>
              <a:ext uri="{FF2B5EF4-FFF2-40B4-BE49-F238E27FC236}">
                <a16:creationId xmlns:a16="http://schemas.microsoft.com/office/drawing/2014/main" id="{E769D26D-475D-1F48-BA89-46FF47FCAD3F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46096" name="Picture 15" descr="CaesareaDock">
              <a:extLst>
                <a:ext uri="{FF2B5EF4-FFF2-40B4-BE49-F238E27FC236}">
                  <a16:creationId xmlns:a16="http://schemas.microsoft.com/office/drawing/2014/main" id="{74AE6DDD-3834-8B47-97F7-99EC10039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16" descr="CaesareaDock">
              <a:extLst>
                <a:ext uri="{FF2B5EF4-FFF2-40B4-BE49-F238E27FC236}">
                  <a16:creationId xmlns:a16="http://schemas.microsoft.com/office/drawing/2014/main" id="{6475F273-B93D-724C-9AA4-5ABEB6932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9697" name="Text Box 17">
            <a:extLst>
              <a:ext uri="{FF2B5EF4-FFF2-40B4-BE49-F238E27FC236}">
                <a16:creationId xmlns:a16="http://schemas.microsoft.com/office/drawing/2014/main" id="{04D169CB-92FB-9F4C-AF57-25DD92216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99698" name="Text Box 18">
            <a:extLst>
              <a:ext uri="{FF2B5EF4-FFF2-40B4-BE49-F238E27FC236}">
                <a16:creationId xmlns:a16="http://schemas.microsoft.com/office/drawing/2014/main" id="{AD7BB8F1-97E4-A14A-960C-CF66EC1D2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ED235666-C58E-6E4B-B3A8-236AA9BF2BE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1731" name="Rectangle 3">
            <a:extLst>
              <a:ext uri="{FF2B5EF4-FFF2-40B4-BE49-F238E27FC236}">
                <a16:creationId xmlns:a16="http://schemas.microsoft.com/office/drawing/2014/main" id="{009FB6DF-73AD-6246-B4A4-BD36E0877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pic>
        <p:nvPicPr>
          <p:cNvPr id="201732" name="Picture 4" descr="exhaust">
            <a:extLst>
              <a:ext uri="{FF2B5EF4-FFF2-40B4-BE49-F238E27FC236}">
                <a16:creationId xmlns:a16="http://schemas.microsoft.com/office/drawing/2014/main" id="{3C4631BC-8120-5F44-9D9E-1FA52AA2037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</p:spPr>
      </p:pic>
      <p:sp>
        <p:nvSpPr>
          <p:cNvPr id="201733" name="Rectangle 5">
            <a:extLst>
              <a:ext uri="{FF2B5EF4-FFF2-40B4-BE49-F238E27FC236}">
                <a16:creationId xmlns:a16="http://schemas.microsoft.com/office/drawing/2014/main" id="{F4AC6192-83B7-5D48-875B-8CF4452EC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48133" name="Text Box 6">
            <a:extLst>
              <a:ext uri="{FF2B5EF4-FFF2-40B4-BE49-F238E27FC236}">
                <a16:creationId xmlns:a16="http://schemas.microsoft.com/office/drawing/2014/main" id="{C0058D64-913C-9343-A963-7537CD98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thời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 Israel cổ</a:t>
            </a:r>
          </a:p>
        </p:txBody>
      </p:sp>
      <p:sp>
        <p:nvSpPr>
          <p:cNvPr id="201735" name="Freeform 7">
            <a:extLst>
              <a:ext uri="{FF2B5EF4-FFF2-40B4-BE49-F238E27FC236}">
                <a16:creationId xmlns:a16="http://schemas.microsoft.com/office/drawing/2014/main" id="{05F1C38B-719F-8348-9435-EEABF4518F20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1736" name="Freeform 8">
            <a:extLst>
              <a:ext uri="{FF2B5EF4-FFF2-40B4-BE49-F238E27FC236}">
                <a16:creationId xmlns:a16="http://schemas.microsoft.com/office/drawing/2014/main" id="{B1B52467-684B-A343-81A8-8CC771C1C32A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1737" name="Freeform 9">
            <a:extLst>
              <a:ext uri="{FF2B5EF4-FFF2-40B4-BE49-F238E27FC236}">
                <a16:creationId xmlns:a16="http://schemas.microsoft.com/office/drawing/2014/main" id="{0D8CB880-555D-354F-AE97-68A0079BCBC4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1738" name="Freeform 10">
            <a:extLst>
              <a:ext uri="{FF2B5EF4-FFF2-40B4-BE49-F238E27FC236}">
                <a16:creationId xmlns:a16="http://schemas.microsoft.com/office/drawing/2014/main" id="{8DF79C23-A95C-2F4E-9919-3FCE281A0A26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1739" name="Text Box 11">
            <a:extLst>
              <a:ext uri="{FF2B5EF4-FFF2-40B4-BE49-F238E27FC236}">
                <a16:creationId xmlns:a16="http://schemas.microsoft.com/office/drawing/2014/main" id="{D7DE3DF6-A7DA-B54C-9E93-790FC0BC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3590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Dễ chịu</a:t>
            </a:r>
          </a:p>
          <a:p>
            <a:pPr>
              <a:lnSpc>
                <a:spcPct val="4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Đoán được</a:t>
            </a:r>
          </a:p>
        </p:txBody>
      </p:sp>
      <p:sp>
        <p:nvSpPr>
          <p:cNvPr id="201740" name="Text Box 12">
            <a:extLst>
              <a:ext uri="{FF2B5EF4-FFF2-40B4-BE49-F238E27FC236}">
                <a16:creationId xmlns:a16="http://schemas.microsoft.com/office/drawing/2014/main" id="{7E2AACAA-216E-074C-AA05-ACB2FC6E1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20605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effectLst/>
              </a:rPr>
              <a:t>Gay go</a:t>
            </a:r>
          </a:p>
          <a:p>
            <a:pPr>
              <a:lnSpc>
                <a:spcPct val="3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Khó đoán</a:t>
            </a:r>
          </a:p>
        </p:txBody>
      </p:sp>
      <p:sp>
        <p:nvSpPr>
          <p:cNvPr id="201742" name="Text Box 14">
            <a:extLst>
              <a:ext uri="{FF2B5EF4-FFF2-40B4-BE49-F238E27FC236}">
                <a16:creationId xmlns:a16="http://schemas.microsoft.com/office/drawing/2014/main" id="{30390B29-58B9-B547-9CB3-5ECE5E47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01743" name="Text Box 15">
            <a:extLst>
              <a:ext uri="{FF2B5EF4-FFF2-40B4-BE49-F238E27FC236}">
                <a16:creationId xmlns:a16="http://schemas.microsoft.com/office/drawing/2014/main" id="{83F6E780-7E90-0042-AE23-DD081910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9" grpId="0"/>
      <p:bldP spid="2017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F55E3222-5005-F846-A8CE-C13B3F19F2E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3779" name="Rectangle 3">
            <a:extLst>
              <a:ext uri="{FF2B5EF4-FFF2-40B4-BE49-F238E27FC236}">
                <a16:creationId xmlns:a16="http://schemas.microsoft.com/office/drawing/2014/main" id="{74F9EBAC-E6A0-3343-9C60-0CD6A16C5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pic>
        <p:nvPicPr>
          <p:cNvPr id="203780" name="Picture 4" descr="oregon-plains-50">
            <a:extLst>
              <a:ext uri="{FF2B5EF4-FFF2-40B4-BE49-F238E27FC236}">
                <a16:creationId xmlns:a16="http://schemas.microsoft.com/office/drawing/2014/main" id="{A4ADCE6C-3B16-D840-9E21-CD84D3184AD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</p:spPr>
      </p:pic>
      <p:sp>
        <p:nvSpPr>
          <p:cNvPr id="203781" name="Rectangle 5">
            <a:extLst>
              <a:ext uri="{FF2B5EF4-FFF2-40B4-BE49-F238E27FC236}">
                <a16:creationId xmlns:a16="http://schemas.microsoft.com/office/drawing/2014/main" id="{89462AF3-A2A3-EE49-BF89-94EF564B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id="{A9B2D3DA-A4D3-2449-9A7D-6DCF74BE9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3112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</a:t>
            </a:r>
          </a:p>
          <a:p>
            <a:pPr algn="ctr" fontAlgn="base"/>
            <a:r>
              <a:rPr lang="en-US" altLang="en-US" sz="3200" b="1">
                <a:effectLst/>
              </a:rPr>
              <a:t>Thời cổ Israel</a:t>
            </a:r>
          </a:p>
        </p:txBody>
      </p:sp>
      <p:sp>
        <p:nvSpPr>
          <p:cNvPr id="203783" name="Freeform 7">
            <a:extLst>
              <a:ext uri="{FF2B5EF4-FFF2-40B4-BE49-F238E27FC236}">
                <a16:creationId xmlns:a16="http://schemas.microsoft.com/office/drawing/2014/main" id="{0339F4F7-3C92-0946-B59D-A91758FEF115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3784" name="Freeform 8">
            <a:extLst>
              <a:ext uri="{FF2B5EF4-FFF2-40B4-BE49-F238E27FC236}">
                <a16:creationId xmlns:a16="http://schemas.microsoft.com/office/drawing/2014/main" id="{515FE294-F150-7547-A2DE-B85DD675AE3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3785" name="Freeform 9">
            <a:extLst>
              <a:ext uri="{FF2B5EF4-FFF2-40B4-BE49-F238E27FC236}">
                <a16:creationId xmlns:a16="http://schemas.microsoft.com/office/drawing/2014/main" id="{E90B621B-AACD-234A-9F09-3346357A83E3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3786" name="Freeform 10">
            <a:extLst>
              <a:ext uri="{FF2B5EF4-FFF2-40B4-BE49-F238E27FC236}">
                <a16:creationId xmlns:a16="http://schemas.microsoft.com/office/drawing/2014/main" id="{3CC61356-A4FA-E149-BAEC-2AFB2C7AFB6D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3787" name="Text Box 11">
            <a:extLst>
              <a:ext uri="{FF2B5EF4-FFF2-40B4-BE49-F238E27FC236}">
                <a16:creationId xmlns:a16="http://schemas.microsoft.com/office/drawing/2014/main" id="{61856E09-D2ED-0441-B3E7-F136C594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7800"/>
            <a:ext cx="3965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Buôn bán, Sầm uất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Quốc tế</a:t>
            </a:r>
          </a:p>
        </p:txBody>
      </p:sp>
      <p:sp>
        <p:nvSpPr>
          <p:cNvPr id="203788" name="Text Box 12">
            <a:extLst>
              <a:ext uri="{FF2B5EF4-FFF2-40B4-BE49-F238E27FC236}">
                <a16:creationId xmlns:a16="http://schemas.microsoft.com/office/drawing/2014/main" id="{BB325AFA-37B8-864E-823F-0E0D319D8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524000"/>
            <a:ext cx="3276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sz="3200" b="1">
                <a:solidFill>
                  <a:schemeClr val="bg1"/>
                </a:solidFill>
                <a:effectLst/>
              </a:rPr>
              <a:t>Biệt lập,Yên ắng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Dân tộc 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chủ nghĩa</a:t>
            </a:r>
          </a:p>
        </p:txBody>
      </p:sp>
      <p:pic>
        <p:nvPicPr>
          <p:cNvPr id="203789" name="Picture 13" descr="HK-Ph26a-very-busy-street">
            <a:extLst>
              <a:ext uri="{FF2B5EF4-FFF2-40B4-BE49-F238E27FC236}">
                <a16:creationId xmlns:a16="http://schemas.microsoft.com/office/drawing/2014/main" id="{2186ABDC-83D3-ED48-9AF4-FC4810E9EB9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</p:spPr>
      </p:pic>
      <p:sp>
        <p:nvSpPr>
          <p:cNvPr id="203790" name="Text Box 14">
            <a:extLst>
              <a:ext uri="{FF2B5EF4-FFF2-40B4-BE49-F238E27FC236}">
                <a16:creationId xmlns:a16="http://schemas.microsoft.com/office/drawing/2014/main" id="{B3462FBE-AA50-3E42-94E0-71750031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03791" name="Text Box 15">
            <a:extLst>
              <a:ext uri="{FF2B5EF4-FFF2-40B4-BE49-F238E27FC236}">
                <a16:creationId xmlns:a16="http://schemas.microsoft.com/office/drawing/2014/main" id="{EC6B2E19-AF5D-9E40-A88C-026AFA29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7" grpId="0"/>
      <p:bldP spid="2037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1AFE332C-67D9-C640-B506-585CC86E9F8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827" name="Rectangle 3">
            <a:extLst>
              <a:ext uri="{FF2B5EF4-FFF2-40B4-BE49-F238E27FC236}">
                <a16:creationId xmlns:a16="http://schemas.microsoft.com/office/drawing/2014/main" id="{9E26B879-67E8-4C42-98A2-401D52787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AC192F6C-5C00-7246-98DD-187ECFFC5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52228" name="Text Box 5">
            <a:extLst>
              <a:ext uri="{FF2B5EF4-FFF2-40B4-BE49-F238E27FC236}">
                <a16:creationId xmlns:a16="http://schemas.microsoft.com/office/drawing/2014/main" id="{C5B833D9-E783-6E4D-BF90-B33AF6AE7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thời cổ Israel</a:t>
            </a:r>
          </a:p>
        </p:txBody>
      </p:sp>
      <p:sp>
        <p:nvSpPr>
          <p:cNvPr id="205830" name="Freeform 6">
            <a:extLst>
              <a:ext uri="{FF2B5EF4-FFF2-40B4-BE49-F238E27FC236}">
                <a16:creationId xmlns:a16="http://schemas.microsoft.com/office/drawing/2014/main" id="{AE6E2B1F-7B70-3848-AB04-4EC4B6CD227E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5831" name="Freeform 7">
            <a:extLst>
              <a:ext uri="{FF2B5EF4-FFF2-40B4-BE49-F238E27FC236}">
                <a16:creationId xmlns:a16="http://schemas.microsoft.com/office/drawing/2014/main" id="{B7301304-3BC2-524A-A888-9BA66985C6BB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5832" name="Freeform 8">
            <a:extLst>
              <a:ext uri="{FF2B5EF4-FFF2-40B4-BE49-F238E27FC236}">
                <a16:creationId xmlns:a16="http://schemas.microsoft.com/office/drawing/2014/main" id="{08309410-E086-DB41-B86F-58306260CDF9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5833" name="Freeform 9">
            <a:extLst>
              <a:ext uri="{FF2B5EF4-FFF2-40B4-BE49-F238E27FC236}">
                <a16:creationId xmlns:a16="http://schemas.microsoft.com/office/drawing/2014/main" id="{0C3F15BA-FA30-D044-9313-9E36E041B4B2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5834" name="Text Box 10">
            <a:extLst>
              <a:ext uri="{FF2B5EF4-FFF2-40B4-BE49-F238E27FC236}">
                <a16:creationId xmlns:a16="http://schemas.microsoft.com/office/drawing/2014/main" id="{244C7219-028E-1249-BE42-F9848160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09750"/>
            <a:ext cx="31051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sz="2800" b="1">
                <a:solidFill>
                  <a:srgbClr val="FF0000"/>
                </a:solidFill>
                <a:effectLst/>
              </a:rPr>
              <a:t>Chủ nghĩa hỗn hợp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Ngoại giáo</a:t>
            </a:r>
          </a:p>
        </p:txBody>
      </p:sp>
      <p:sp>
        <p:nvSpPr>
          <p:cNvPr id="205835" name="Text Box 11">
            <a:extLst>
              <a:ext uri="{FF2B5EF4-FFF2-40B4-BE49-F238E27FC236}">
                <a16:creationId xmlns:a16="http://schemas.microsoft.com/office/drawing/2014/main" id="{7EE5A097-A9A8-5940-AC94-A33498683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371600"/>
            <a:ext cx="34782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sz="2800" b="1">
                <a:solidFill>
                  <a:schemeClr val="bg1"/>
                </a:solidFill>
                <a:effectLst/>
              </a:rPr>
              <a:t>Tôn giáo thuần khiết</a:t>
            </a:r>
            <a:r>
              <a:rPr lang="en-US" altLang="en-US" b="1">
                <a:solidFill>
                  <a:schemeClr val="bg1"/>
                </a:solidFill>
                <a:effectLst/>
              </a:rPr>
              <a:t>,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Độc thần</a:t>
            </a:r>
          </a:p>
        </p:txBody>
      </p:sp>
      <p:pic>
        <p:nvPicPr>
          <p:cNvPr id="205836" name="Picture 12" descr="t22blow">
            <a:extLst>
              <a:ext uri="{FF2B5EF4-FFF2-40B4-BE49-F238E27FC236}">
                <a16:creationId xmlns:a16="http://schemas.microsoft.com/office/drawing/2014/main" id="{6871F562-D9FF-DA4F-87B1-B75EA267E22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</p:spPr>
      </p:pic>
      <p:pic>
        <p:nvPicPr>
          <p:cNvPr id="205837" name="Picture 13" descr="God of Light">
            <a:extLst>
              <a:ext uri="{FF2B5EF4-FFF2-40B4-BE49-F238E27FC236}">
                <a16:creationId xmlns:a16="http://schemas.microsoft.com/office/drawing/2014/main" id="{04ACC3E6-7F38-DA45-9F16-0F3A29429D58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</p:spPr>
      </p:pic>
      <p:sp>
        <p:nvSpPr>
          <p:cNvPr id="205838" name="Text Box 14">
            <a:extLst>
              <a:ext uri="{FF2B5EF4-FFF2-40B4-BE49-F238E27FC236}">
                <a16:creationId xmlns:a16="http://schemas.microsoft.com/office/drawing/2014/main" id="{E1372458-7A59-4748-93B2-723CA2AD8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05839" name="Text Box 15">
            <a:extLst>
              <a:ext uri="{FF2B5EF4-FFF2-40B4-BE49-F238E27FC236}">
                <a16:creationId xmlns:a16="http://schemas.microsoft.com/office/drawing/2014/main" id="{22188663-E6BB-F347-A491-9512C5882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4" grpId="0"/>
      <p:bldP spid="2058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F7CC33DB-8DDC-D64D-923E-63F78AFB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/>
          <a:stretch>
            <a:fillRect/>
          </a:stretch>
        </p:blipFill>
        <p:spPr bwMode="auto">
          <a:xfrm>
            <a:off x="-76200" y="22225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Freeform 3">
            <a:extLst>
              <a:ext uri="{FF2B5EF4-FFF2-40B4-BE49-F238E27FC236}">
                <a16:creationId xmlns:a16="http://schemas.microsoft.com/office/drawing/2014/main" id="{799C5910-26DF-1345-A937-CC8C36FD0686}"/>
              </a:ext>
            </a:extLst>
          </p:cNvPr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3236" name="Freeform 4">
            <a:extLst>
              <a:ext uri="{FF2B5EF4-FFF2-40B4-BE49-F238E27FC236}">
                <a16:creationId xmlns:a16="http://schemas.microsoft.com/office/drawing/2014/main" id="{A4043D5A-4087-0A4A-BE77-CC7EEF029A31}"/>
              </a:ext>
            </a:extLst>
          </p:cNvPr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3237" name="WordArt 5">
            <a:extLst>
              <a:ext uri="{FF2B5EF4-FFF2-40B4-BE49-F238E27FC236}">
                <a16:creationId xmlns:a16="http://schemas.microsoft.com/office/drawing/2014/main" id="{5E8A04DA-DF61-1648-A899-7668FC051B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Assyri</a:t>
            </a:r>
          </a:p>
        </p:txBody>
      </p:sp>
      <p:sp>
        <p:nvSpPr>
          <p:cNvPr id="223238" name="WordArt 6">
            <a:extLst>
              <a:ext uri="{FF2B5EF4-FFF2-40B4-BE49-F238E27FC236}">
                <a16:creationId xmlns:a16="http://schemas.microsoft.com/office/drawing/2014/main" id="{46E54C17-DB18-8D48-AA7A-30E4999816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Babylôn</a:t>
            </a:r>
          </a:p>
        </p:txBody>
      </p:sp>
      <p:sp>
        <p:nvSpPr>
          <p:cNvPr id="223239" name="WordArt 7">
            <a:extLst>
              <a:ext uri="{FF2B5EF4-FFF2-40B4-BE49-F238E27FC236}">
                <a16:creationId xmlns:a16="http://schemas.microsoft.com/office/drawing/2014/main" id="{3BCFCD35-859E-6440-B16E-6B1E39387A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Canhđê</a:t>
            </a:r>
          </a:p>
        </p:txBody>
      </p:sp>
      <p:sp>
        <p:nvSpPr>
          <p:cNvPr id="223240" name="WordArt 8">
            <a:extLst>
              <a:ext uri="{FF2B5EF4-FFF2-40B4-BE49-F238E27FC236}">
                <a16:creationId xmlns:a16="http://schemas.microsoft.com/office/drawing/2014/main" id="{4F737B23-1D5E-5D4B-B896-BCC4F663BA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vi-VN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Tư</a:t>
            </a:r>
            <a:endParaRPr lang="en-US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41" name="Text Box 9">
            <a:extLst>
              <a:ext uri="{FF2B5EF4-FFF2-40B4-BE49-F238E27FC236}">
                <a16:creationId xmlns:a16="http://schemas.microsoft.com/office/drawing/2014/main" id="{A9920879-DFF1-964A-8FE6-E13FDB09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071688"/>
            <a:ext cx="19812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/>
            <a:r>
              <a:rPr lang="en-US" altLang="en-US" sz="2800">
                <a:effectLst/>
              </a:rPr>
              <a:t>Ơphơrát</a:t>
            </a:r>
          </a:p>
        </p:txBody>
      </p:sp>
      <p:sp>
        <p:nvSpPr>
          <p:cNvPr id="223242" name="Text Box 10">
            <a:extLst>
              <a:ext uri="{FF2B5EF4-FFF2-40B4-BE49-F238E27FC236}">
                <a16:creationId xmlns:a16="http://schemas.microsoft.com/office/drawing/2014/main" id="{66F05BCC-C16D-8746-B881-17FCF0C8C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16002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/>
            <a:r>
              <a:rPr lang="en-US" altLang="en-US" sz="2800">
                <a:effectLst/>
              </a:rPr>
              <a:t>Tigrơ</a:t>
            </a:r>
          </a:p>
        </p:txBody>
      </p:sp>
      <p:sp>
        <p:nvSpPr>
          <p:cNvPr id="223243" name="Text Box 11">
            <a:extLst>
              <a:ext uri="{FF2B5EF4-FFF2-40B4-BE49-F238E27FC236}">
                <a16:creationId xmlns:a16="http://schemas.microsoft.com/office/drawing/2014/main" id="{024613E4-DBA3-964B-9CC6-7A48A98CA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29200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/>
            <a:r>
              <a:rPr lang="en-US" altLang="en-US" sz="2800">
                <a:effectLst/>
              </a:rPr>
              <a:t>Vịnh Ba-Tư</a:t>
            </a:r>
          </a:p>
        </p:txBody>
      </p:sp>
      <p:sp>
        <p:nvSpPr>
          <p:cNvPr id="223244" name="Line 12">
            <a:extLst>
              <a:ext uri="{FF2B5EF4-FFF2-40B4-BE49-F238E27FC236}">
                <a16:creationId xmlns:a16="http://schemas.microsoft.com/office/drawing/2014/main" id="{B4E6105C-1D21-034E-B00D-7079634948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3245" name="Rectangle 13">
            <a:extLst>
              <a:ext uri="{FF2B5EF4-FFF2-40B4-BE49-F238E27FC236}">
                <a16:creationId xmlns:a16="http://schemas.microsoft.com/office/drawing/2014/main" id="{FC0ABD68-3A13-4E4B-9231-E03443F64852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ＭＳ Ｐゴシック" panose="020B0600070205080204" pitchFamily="34" charset="-128"/>
              </a:rPr>
              <a:t>Mesopotami</a:t>
            </a:r>
          </a:p>
        </p:txBody>
      </p:sp>
      <p:sp>
        <p:nvSpPr>
          <p:cNvPr id="223246" name="Text Box 14">
            <a:extLst>
              <a:ext uri="{FF2B5EF4-FFF2-40B4-BE49-F238E27FC236}">
                <a16:creationId xmlns:a16="http://schemas.microsoft.com/office/drawing/2014/main" id="{3D789586-BFE3-E34B-89B1-A0A1C9498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/>
      <p:bldP spid="223242" grpId="0"/>
      <p:bldP spid="2232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40B1CDD7-5679-5642-836D-1C458FA0D09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207875" name="Rectangle 3">
            <a:extLst>
              <a:ext uri="{FF2B5EF4-FFF2-40B4-BE49-F238E27FC236}">
                <a16:creationId xmlns:a16="http://schemas.microsoft.com/office/drawing/2014/main" id="{114B56A9-796F-684D-9D66-A440CADF3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B45F5770-C6B2-C24C-A295-B8695CA1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54276" name="Text Box 5">
            <a:extLst>
              <a:ext uri="{FF2B5EF4-FFF2-40B4-BE49-F238E27FC236}">
                <a16:creationId xmlns:a16="http://schemas.microsoft.com/office/drawing/2014/main" id="{307CBC71-BDD8-B34E-8F63-DBA17103D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thời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cổ Israel</a:t>
            </a:r>
          </a:p>
        </p:txBody>
      </p:sp>
      <p:sp>
        <p:nvSpPr>
          <p:cNvPr id="207878" name="Freeform 6">
            <a:extLst>
              <a:ext uri="{FF2B5EF4-FFF2-40B4-BE49-F238E27FC236}">
                <a16:creationId xmlns:a16="http://schemas.microsoft.com/office/drawing/2014/main" id="{E9C0237F-F5B5-B34A-BE5F-E5EDF9068E65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7879" name="Freeform 7">
            <a:extLst>
              <a:ext uri="{FF2B5EF4-FFF2-40B4-BE49-F238E27FC236}">
                <a16:creationId xmlns:a16="http://schemas.microsoft.com/office/drawing/2014/main" id="{6450678B-99E1-C641-B490-3ADB7FBEF41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7880" name="Freeform 8">
            <a:extLst>
              <a:ext uri="{FF2B5EF4-FFF2-40B4-BE49-F238E27FC236}">
                <a16:creationId xmlns:a16="http://schemas.microsoft.com/office/drawing/2014/main" id="{30C93219-E500-2341-8D68-59E0245804D7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7881" name="Freeform 9">
            <a:extLst>
              <a:ext uri="{FF2B5EF4-FFF2-40B4-BE49-F238E27FC236}">
                <a16:creationId xmlns:a16="http://schemas.microsoft.com/office/drawing/2014/main" id="{E214B691-993B-CF4D-B2BA-874053293F2C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7882" name="Text Box 10">
            <a:extLst>
              <a:ext uri="{FF2B5EF4-FFF2-40B4-BE49-F238E27FC236}">
                <a16:creationId xmlns:a16="http://schemas.microsoft.com/office/drawing/2014/main" id="{EF2ACD46-67C8-CA44-9D77-0A2284B19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21637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Israel chỉ </a:t>
            </a: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kiểm soát </a:t>
            </a: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150 năm</a:t>
            </a:r>
          </a:p>
        </p:txBody>
      </p:sp>
      <p:sp>
        <p:nvSpPr>
          <p:cNvPr id="54282" name="Text Box 11">
            <a:extLst>
              <a:ext uri="{FF2B5EF4-FFF2-40B4-BE49-F238E27FC236}">
                <a16:creationId xmlns:a16="http://schemas.microsoft.com/office/drawing/2014/main" id="{0E48FFC7-6F08-C142-ACE7-1DBE9CE65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21177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Do Israel</a:t>
            </a: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Kiểm soát</a:t>
            </a: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1650 years</a:t>
            </a:r>
          </a:p>
        </p:txBody>
      </p:sp>
      <p:pic>
        <p:nvPicPr>
          <p:cNvPr id="54283" name="Picture 12" descr="Sheep &amp; Goats">
            <a:extLst>
              <a:ext uri="{FF2B5EF4-FFF2-40B4-BE49-F238E27FC236}">
                <a16:creationId xmlns:a16="http://schemas.microsoft.com/office/drawing/2014/main" id="{91FCF511-B7B3-5F43-AB5E-B42784F8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5" name="Picture 13" descr="manonchariot">
            <a:extLst>
              <a:ext uri="{FF2B5EF4-FFF2-40B4-BE49-F238E27FC236}">
                <a16:creationId xmlns:a16="http://schemas.microsoft.com/office/drawing/2014/main" id="{472AC3D3-1B6D-9147-907B-B0412A79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6" name="Text Box 14">
            <a:extLst>
              <a:ext uri="{FF2B5EF4-FFF2-40B4-BE49-F238E27FC236}">
                <a16:creationId xmlns:a16="http://schemas.microsoft.com/office/drawing/2014/main" id="{4E67D437-284C-5348-AAF9-976FAC4AA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07887" name="Text Box 15">
            <a:extLst>
              <a:ext uri="{FF2B5EF4-FFF2-40B4-BE49-F238E27FC236}">
                <a16:creationId xmlns:a16="http://schemas.microsoft.com/office/drawing/2014/main" id="{9708DDD4-05B6-014B-AE7E-300DD7AEF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1DAD0222-7C4A-C94B-B079-6DCC2FD3A93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209923" name="Rectangle 3">
            <a:extLst>
              <a:ext uri="{FF2B5EF4-FFF2-40B4-BE49-F238E27FC236}">
                <a16:creationId xmlns:a16="http://schemas.microsoft.com/office/drawing/2014/main" id="{49A1B65A-D0B8-344E-8D75-2E1B33D7F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209924" name="Rectangle 4">
            <a:extLst>
              <a:ext uri="{FF2B5EF4-FFF2-40B4-BE49-F238E27FC236}">
                <a16:creationId xmlns:a16="http://schemas.microsoft.com/office/drawing/2014/main" id="{E24DD655-9811-1C4E-BF17-0FD2B4107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56324" name="Text Box 5">
            <a:extLst>
              <a:ext uri="{FF2B5EF4-FFF2-40B4-BE49-F238E27FC236}">
                <a16:creationId xmlns:a16="http://schemas.microsoft.com/office/drawing/2014/main" id="{9FB41778-3499-B14C-B48C-A597DE9BF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72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3200" b="1">
                <a:effectLst/>
              </a:rPr>
              <a:t>Đời sống </a:t>
            </a:r>
            <a:br>
              <a:rPr lang="en-US" altLang="en-US" sz="3200" b="1">
                <a:effectLst/>
              </a:rPr>
            </a:br>
            <a:r>
              <a:rPr lang="en-US" altLang="en-US" sz="3200" b="1">
                <a:effectLst/>
              </a:rPr>
              <a:t>thời cổ Israel</a:t>
            </a:r>
          </a:p>
        </p:txBody>
      </p:sp>
      <p:sp>
        <p:nvSpPr>
          <p:cNvPr id="209926" name="Freeform 6">
            <a:extLst>
              <a:ext uri="{FF2B5EF4-FFF2-40B4-BE49-F238E27FC236}">
                <a16:creationId xmlns:a16="http://schemas.microsoft.com/office/drawing/2014/main" id="{BDBFA120-B476-C041-B7B6-5ED2CBBF4107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9927" name="Freeform 7">
            <a:extLst>
              <a:ext uri="{FF2B5EF4-FFF2-40B4-BE49-F238E27FC236}">
                <a16:creationId xmlns:a16="http://schemas.microsoft.com/office/drawing/2014/main" id="{629015DB-DA54-2A43-AE28-E6ABB2A0BFF9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9928" name="Freeform 8">
            <a:extLst>
              <a:ext uri="{FF2B5EF4-FFF2-40B4-BE49-F238E27FC236}">
                <a16:creationId xmlns:a16="http://schemas.microsoft.com/office/drawing/2014/main" id="{22BF7B40-85BD-6840-9D6F-4B24FEF9ABFD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9929" name="Freeform 9">
            <a:extLst>
              <a:ext uri="{FF2B5EF4-FFF2-40B4-BE49-F238E27FC236}">
                <a16:creationId xmlns:a16="http://schemas.microsoft.com/office/drawing/2014/main" id="{353C5309-8BEF-B144-9326-CA215E7CF17E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9930" name="Text Box 10">
            <a:extLst>
              <a:ext uri="{FF2B5EF4-FFF2-40B4-BE49-F238E27FC236}">
                <a16:creationId xmlns:a16="http://schemas.microsoft.com/office/drawing/2014/main" id="{1C35BB52-2AA4-B646-AC04-59A75936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40465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Những dân sống 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dọc biển ,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FF0000"/>
                </a:solidFill>
                <a:effectLst/>
              </a:rPr>
              <a:t> </a:t>
            </a:r>
            <a:r>
              <a:rPr lang="ja-JP" altLang="en-US" b="1">
                <a:solidFill>
                  <a:srgbClr val="FF0000"/>
                </a:solidFill>
                <a:effectLst/>
              </a:rPr>
              <a:t>“</a:t>
            </a:r>
            <a:r>
              <a:rPr lang="en-US" altLang="ja-JP" b="1">
                <a:solidFill>
                  <a:srgbClr val="FF0000"/>
                </a:solidFill>
                <a:effectLst/>
              </a:rPr>
              <a:t>ians</a:t>
            </a:r>
            <a:r>
              <a:rPr lang="ja-JP" altLang="en-US" b="1">
                <a:solidFill>
                  <a:srgbClr val="FF0000"/>
                </a:solidFill>
                <a:effectLst/>
              </a:rPr>
              <a:t>”</a:t>
            </a:r>
            <a:r>
              <a:rPr lang="en-US" altLang="ja-JP" b="1">
                <a:solidFill>
                  <a:srgbClr val="FF0000"/>
                </a:solidFill>
                <a:effectLst/>
              </a:rPr>
              <a:t> (đa số)</a:t>
            </a:r>
            <a:endParaRPr lang="en-US" altLang="en-US" b="1">
              <a:solidFill>
                <a:srgbClr val="FF0000"/>
              </a:solidFill>
              <a:effectLst/>
            </a:endParaRPr>
          </a:p>
        </p:txBody>
      </p:sp>
      <p:sp>
        <p:nvSpPr>
          <p:cNvPr id="209931" name="Text Box 11">
            <a:extLst>
              <a:ext uri="{FF2B5EF4-FFF2-40B4-BE49-F238E27FC236}">
                <a16:creationId xmlns:a16="http://schemas.microsoft.com/office/drawing/2014/main" id="{64E015B9-8F05-5745-985A-9C034D0C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58938"/>
            <a:ext cx="32035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Dân sa mạc,</a:t>
            </a:r>
          </a:p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 </a:t>
            </a:r>
            <a:r>
              <a:rPr lang="ja-JP" altLang="en-US" b="1">
                <a:solidFill>
                  <a:schemeClr val="bg1"/>
                </a:solidFill>
                <a:effectLst/>
              </a:rPr>
              <a:t>“</a:t>
            </a:r>
            <a:r>
              <a:rPr lang="en-US" altLang="ja-JP" b="1">
                <a:solidFill>
                  <a:schemeClr val="bg1"/>
                </a:solidFill>
                <a:effectLst/>
              </a:rPr>
              <a:t>ites</a:t>
            </a:r>
            <a:r>
              <a:rPr lang="ja-JP" altLang="en-US" b="1">
                <a:solidFill>
                  <a:schemeClr val="bg1"/>
                </a:solidFill>
                <a:effectLst/>
              </a:rPr>
              <a:t>”</a:t>
            </a:r>
            <a:endParaRPr lang="en-US" altLang="en-US" b="1">
              <a:solidFill>
                <a:schemeClr val="bg1"/>
              </a:solidFill>
              <a:effectLst/>
            </a:endParaRPr>
          </a:p>
        </p:txBody>
      </p:sp>
      <p:sp>
        <p:nvSpPr>
          <p:cNvPr id="209932" name="Text Box 12">
            <a:extLst>
              <a:ext uri="{FF2B5EF4-FFF2-40B4-BE49-F238E27FC236}">
                <a16:creationId xmlns:a16="http://schemas.microsoft.com/office/drawing/2014/main" id="{48142D93-145F-B44F-814B-50FF6B76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Egyptians</a:t>
            </a:r>
          </a:p>
        </p:txBody>
      </p:sp>
      <p:sp>
        <p:nvSpPr>
          <p:cNvPr id="209933" name="Text Box 13">
            <a:extLst>
              <a:ext uri="{FF2B5EF4-FFF2-40B4-BE49-F238E27FC236}">
                <a16:creationId xmlns:a16="http://schemas.microsoft.com/office/drawing/2014/main" id="{B3B7880B-B7A5-7F43-B34A-599433B1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9530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Philistines</a:t>
            </a:r>
          </a:p>
        </p:txBody>
      </p:sp>
      <p:sp>
        <p:nvSpPr>
          <p:cNvPr id="209934" name="Text Box 14">
            <a:extLst>
              <a:ext uri="{FF2B5EF4-FFF2-40B4-BE49-F238E27FC236}">
                <a16:creationId xmlns:a16="http://schemas.microsoft.com/office/drawing/2014/main" id="{BB6FF622-B0D1-A545-B4C5-CDAA6E6BD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-152400"/>
            <a:ext cx="3108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Phoenicians</a:t>
            </a:r>
          </a:p>
        </p:txBody>
      </p:sp>
      <p:sp>
        <p:nvSpPr>
          <p:cNvPr id="209935" name="Text Box 15">
            <a:extLst>
              <a:ext uri="{FF2B5EF4-FFF2-40B4-BE49-F238E27FC236}">
                <a16:creationId xmlns:a16="http://schemas.microsoft.com/office/drawing/2014/main" id="{E7F4AA5D-7F6C-B146-965F-70C05344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-152400"/>
            <a:ext cx="2027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Syrians</a:t>
            </a:r>
          </a:p>
        </p:txBody>
      </p:sp>
      <p:sp>
        <p:nvSpPr>
          <p:cNvPr id="209936" name="Text Box 16">
            <a:extLst>
              <a:ext uri="{FF2B5EF4-FFF2-40B4-BE49-F238E27FC236}">
                <a16:creationId xmlns:a16="http://schemas.microsoft.com/office/drawing/2014/main" id="{735D3C26-2C52-A845-B4E0-B919AD02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6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Romans</a:t>
            </a:r>
          </a:p>
        </p:txBody>
      </p:sp>
      <p:sp>
        <p:nvSpPr>
          <p:cNvPr id="209937" name="Text Box 17">
            <a:extLst>
              <a:ext uri="{FF2B5EF4-FFF2-40B4-BE49-F238E27FC236}">
                <a16:creationId xmlns:a16="http://schemas.microsoft.com/office/drawing/2014/main" id="{60EFF82E-8D5A-B847-A54D-8DF6887D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62400"/>
            <a:ext cx="2417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Assyrians</a:t>
            </a:r>
          </a:p>
        </p:txBody>
      </p:sp>
      <p:sp>
        <p:nvSpPr>
          <p:cNvPr id="209938" name="Text Box 18">
            <a:extLst>
              <a:ext uri="{FF2B5EF4-FFF2-40B4-BE49-F238E27FC236}">
                <a16:creationId xmlns:a16="http://schemas.microsoft.com/office/drawing/2014/main" id="{8DD3A6B0-1795-0348-AA8E-386202AE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971800"/>
            <a:ext cx="3108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Babylonians</a:t>
            </a:r>
          </a:p>
        </p:txBody>
      </p:sp>
      <p:sp>
        <p:nvSpPr>
          <p:cNvPr id="209939" name="Text Box 19">
            <a:extLst>
              <a:ext uri="{FF2B5EF4-FFF2-40B4-BE49-F238E27FC236}">
                <a16:creationId xmlns:a16="http://schemas.microsoft.com/office/drawing/2014/main" id="{895DD38F-272D-9644-95A9-DA09CC843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78275"/>
            <a:ext cx="2379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Israelites</a:t>
            </a:r>
          </a:p>
        </p:txBody>
      </p:sp>
      <p:sp>
        <p:nvSpPr>
          <p:cNvPr id="209940" name="Text Box 20">
            <a:extLst>
              <a:ext uri="{FF2B5EF4-FFF2-40B4-BE49-F238E27FC236}">
                <a16:creationId xmlns:a16="http://schemas.microsoft.com/office/drawing/2014/main" id="{35955EB5-9217-F84E-BAF9-90B96A24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2428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Ammonites</a:t>
            </a:r>
          </a:p>
        </p:txBody>
      </p:sp>
      <p:sp>
        <p:nvSpPr>
          <p:cNvPr id="209941" name="Text Box 21">
            <a:extLst>
              <a:ext uri="{FF2B5EF4-FFF2-40B4-BE49-F238E27FC236}">
                <a16:creationId xmlns:a16="http://schemas.microsoft.com/office/drawing/2014/main" id="{5E99F064-3AB6-3041-BF2C-66C8CE5C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81600"/>
            <a:ext cx="2379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Moabites</a:t>
            </a:r>
          </a:p>
        </p:txBody>
      </p:sp>
      <p:sp>
        <p:nvSpPr>
          <p:cNvPr id="209942" name="Text Box 22">
            <a:extLst>
              <a:ext uri="{FF2B5EF4-FFF2-40B4-BE49-F238E27FC236}">
                <a16:creationId xmlns:a16="http://schemas.microsoft.com/office/drawing/2014/main" id="{B391B521-F1E9-CE4E-B30D-CA9FDCBA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430963"/>
            <a:ext cx="2643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Edomites</a:t>
            </a:r>
          </a:p>
        </p:txBody>
      </p:sp>
      <p:sp>
        <p:nvSpPr>
          <p:cNvPr id="209943" name="Text Box 23">
            <a:extLst>
              <a:ext uri="{FF2B5EF4-FFF2-40B4-BE49-F238E27FC236}">
                <a16:creationId xmlns:a16="http://schemas.microsoft.com/office/drawing/2014/main" id="{F212AB78-5A2A-F949-A84B-DCD2C506E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  <p:sp>
        <p:nvSpPr>
          <p:cNvPr id="209944" name="Text Box 24">
            <a:extLst>
              <a:ext uri="{FF2B5EF4-FFF2-40B4-BE49-F238E27FC236}">
                <a16:creationId xmlns:a16="http://schemas.microsoft.com/office/drawing/2014/main" id="{A8867A88-8302-7D4F-BCCF-F813F685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64075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Jebusites</a:t>
            </a:r>
          </a:p>
        </p:txBody>
      </p:sp>
      <p:sp>
        <p:nvSpPr>
          <p:cNvPr id="209945" name="Text Box 25">
            <a:extLst>
              <a:ext uri="{FF2B5EF4-FFF2-40B4-BE49-F238E27FC236}">
                <a16:creationId xmlns:a16="http://schemas.microsoft.com/office/drawing/2014/main" id="{BD2C2A7B-4F4D-1844-A745-A69BE97D0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30963"/>
            <a:ext cx="2643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Amalekites</a:t>
            </a:r>
          </a:p>
        </p:txBody>
      </p:sp>
      <p:sp>
        <p:nvSpPr>
          <p:cNvPr id="209946" name="Text Box 26">
            <a:extLst>
              <a:ext uri="{FF2B5EF4-FFF2-40B4-BE49-F238E27FC236}">
                <a16:creationId xmlns:a16="http://schemas.microsoft.com/office/drawing/2014/main" id="{BDF7F6B9-D98D-744C-81BB-0CA120D75F9D}"/>
              </a:ext>
            </a:extLst>
          </p:cNvPr>
          <p:cNvSpPr txBox="1">
            <a:spLocks noChangeArrowheads="1"/>
          </p:cNvSpPr>
          <p:nvPr/>
        </p:nvSpPr>
        <p:spPr bwMode="auto">
          <a:xfrm rot="1185376">
            <a:off x="3886200" y="24384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rgbClr val="800080"/>
                </a:solidFill>
                <a:effectLst/>
              </a:rPr>
              <a:t>Canaanites</a:t>
            </a:r>
          </a:p>
        </p:txBody>
      </p:sp>
      <p:sp>
        <p:nvSpPr>
          <p:cNvPr id="209947" name="Text Box 27">
            <a:extLst>
              <a:ext uri="{FF2B5EF4-FFF2-40B4-BE49-F238E27FC236}">
                <a16:creationId xmlns:a16="http://schemas.microsoft.com/office/drawing/2014/main" id="{E9F3A81D-C078-DD45-9411-DAA0C5B61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443288"/>
            <a:ext cx="2379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Amorites</a:t>
            </a:r>
          </a:p>
        </p:txBody>
      </p:sp>
      <p:sp>
        <p:nvSpPr>
          <p:cNvPr id="209948" name="Text Box 28">
            <a:extLst>
              <a:ext uri="{FF2B5EF4-FFF2-40B4-BE49-F238E27FC236}">
                <a16:creationId xmlns:a16="http://schemas.microsoft.com/office/drawing/2014/main" id="{575518DC-369E-0949-908E-B56CB6228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en-US" b="1">
                <a:solidFill>
                  <a:schemeClr val="bg1"/>
                </a:solidFill>
                <a:effectLst/>
              </a:rPr>
              <a:t>Gileadites</a:t>
            </a:r>
          </a:p>
        </p:txBody>
      </p:sp>
      <p:sp>
        <p:nvSpPr>
          <p:cNvPr id="209949" name="Oval 29">
            <a:extLst>
              <a:ext uri="{FF2B5EF4-FFF2-40B4-BE49-F238E27FC236}">
                <a16:creationId xmlns:a16="http://schemas.microsoft.com/office/drawing/2014/main" id="{78F9E25A-D580-CE46-B325-776E42773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609600" cy="441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0" grpId="0" autoUpdateAnimBg="0"/>
      <p:bldP spid="209931" grpId="0" autoUpdateAnimBg="0"/>
      <p:bldP spid="209932" grpId="0" autoUpdateAnimBg="0"/>
      <p:bldP spid="209933" grpId="0" autoUpdateAnimBg="0"/>
      <p:bldP spid="209934" grpId="0" autoUpdateAnimBg="0"/>
      <p:bldP spid="209935" grpId="0" autoUpdateAnimBg="0"/>
      <p:bldP spid="209936" grpId="0" autoUpdateAnimBg="0"/>
      <p:bldP spid="209937" grpId="0" autoUpdateAnimBg="0"/>
      <p:bldP spid="209938" grpId="0" autoUpdateAnimBg="0"/>
      <p:bldP spid="209939" grpId="0" autoUpdateAnimBg="0"/>
      <p:bldP spid="209940" grpId="0" autoUpdateAnimBg="0"/>
      <p:bldP spid="209941" grpId="0" autoUpdateAnimBg="0"/>
      <p:bldP spid="209942" grpId="0" autoUpdateAnimBg="0"/>
      <p:bldP spid="209944" grpId="0" autoUpdateAnimBg="0"/>
      <p:bldP spid="209945" grpId="0" autoUpdateAnimBg="0"/>
      <p:bldP spid="209946" grpId="0" autoUpdateAnimBg="0"/>
      <p:bldP spid="209947" grpId="0" autoUpdateAnimBg="0"/>
      <p:bldP spid="2099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E4599D8B-C51F-D24A-97FE-FED5BDABDB3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211971" name="Freeform 3">
            <a:extLst>
              <a:ext uri="{FF2B5EF4-FFF2-40B4-BE49-F238E27FC236}">
                <a16:creationId xmlns:a16="http://schemas.microsoft.com/office/drawing/2014/main" id="{8E8EF986-92F8-174E-A65D-6DAF7B6DC2D0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80"/>
              <a:gd name="T154" fmla="*/ 0 h 5111"/>
              <a:gd name="T155" fmla="*/ 4880 w 4880"/>
              <a:gd name="T156" fmla="*/ 5111 h 511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1972" name="Freeform 4">
            <a:extLst>
              <a:ext uri="{FF2B5EF4-FFF2-40B4-BE49-F238E27FC236}">
                <a16:creationId xmlns:a16="http://schemas.microsoft.com/office/drawing/2014/main" id="{3CACC5BA-ECD8-EC4A-819D-3B45CCE73265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11973" name="Rectangle 5">
            <a:extLst>
              <a:ext uri="{FF2B5EF4-FFF2-40B4-BE49-F238E27FC236}">
                <a16:creationId xmlns:a16="http://schemas.microsoft.com/office/drawing/2014/main" id="{5910D74B-24EF-A84B-9232-0E0872E59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b="0">
                <a:ea typeface="ＭＳ Ｐゴシック" panose="020B0600070205080204" pitchFamily="34" charset="-128"/>
              </a:rPr>
              <a:t>Phía Trái</a:t>
            </a:r>
          </a:p>
        </p:txBody>
      </p:sp>
      <p:sp>
        <p:nvSpPr>
          <p:cNvPr id="211974" name="Rectangle 6">
            <a:extLst>
              <a:ext uri="{FF2B5EF4-FFF2-40B4-BE49-F238E27FC236}">
                <a16:creationId xmlns:a16="http://schemas.microsoft.com/office/drawing/2014/main" id="{4581F2CF-B701-EC48-9329-F8B8BC92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Phía Phải</a:t>
            </a:r>
          </a:p>
        </p:txBody>
      </p:sp>
      <p:sp>
        <p:nvSpPr>
          <p:cNvPr id="211975" name="Freeform 7">
            <a:extLst>
              <a:ext uri="{FF2B5EF4-FFF2-40B4-BE49-F238E27FC236}">
                <a16:creationId xmlns:a16="http://schemas.microsoft.com/office/drawing/2014/main" id="{355CA701-A435-AA4D-ABEA-0FF91291A002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11976" name="Freeform 8">
            <a:extLst>
              <a:ext uri="{FF2B5EF4-FFF2-40B4-BE49-F238E27FC236}">
                <a16:creationId xmlns:a16="http://schemas.microsoft.com/office/drawing/2014/main" id="{7D9A6F81-C737-4543-A4AD-39D7C86B3529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11977" name="Freeform 9">
            <a:extLst>
              <a:ext uri="{FF2B5EF4-FFF2-40B4-BE49-F238E27FC236}">
                <a16:creationId xmlns:a16="http://schemas.microsoft.com/office/drawing/2014/main" id="{902D265B-ECFB-854F-8B33-EA2F70EAD759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854"/>
              <a:gd name="T109" fmla="*/ 0 h 3862"/>
              <a:gd name="T110" fmla="*/ 3854 w 3854"/>
              <a:gd name="T111" fmla="*/ 3862 h 386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1978" name="Freeform 10">
            <a:extLst>
              <a:ext uri="{FF2B5EF4-FFF2-40B4-BE49-F238E27FC236}">
                <a16:creationId xmlns:a16="http://schemas.microsoft.com/office/drawing/2014/main" id="{6FFB5F97-024C-8548-A874-E1168FDAF7F4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11979" name="Text Box 11" descr="Dotted diamond">
            <a:extLst>
              <a:ext uri="{FF2B5EF4-FFF2-40B4-BE49-F238E27FC236}">
                <a16:creationId xmlns:a16="http://schemas.microsoft.com/office/drawing/2014/main" id="{4850292C-B087-1B47-A657-B62D7411E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2895600" cy="34163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effectLst/>
              </a:rPr>
              <a:t>Đất nước chúng ta ở phía trái trong những phương diện nào?</a:t>
            </a:r>
          </a:p>
        </p:txBody>
      </p:sp>
      <p:sp>
        <p:nvSpPr>
          <p:cNvPr id="211980" name="Text Box 12">
            <a:extLst>
              <a:ext uri="{FF2B5EF4-FFF2-40B4-BE49-F238E27FC236}">
                <a16:creationId xmlns:a16="http://schemas.microsoft.com/office/drawing/2014/main" id="{9C82E83A-3FBE-1046-A9A0-1A47EB5CE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276600" cy="2862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effectLst/>
              </a:rPr>
              <a:t>Những cách thức hữu hiệu nhất mà bạn sống theo phía phải là gì?</a:t>
            </a:r>
          </a:p>
        </p:txBody>
      </p:sp>
      <p:sp>
        <p:nvSpPr>
          <p:cNvPr id="58380" name="Text Box 13">
            <a:extLst>
              <a:ext uri="{FF2B5EF4-FFF2-40B4-BE49-F238E27FC236}">
                <a16:creationId xmlns:a16="http://schemas.microsoft.com/office/drawing/2014/main" id="{C50FB630-9636-A346-B0C5-A1D0557A6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19400" cy="17367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en-US" sz="5400" b="1">
                <a:effectLst/>
              </a:rPr>
              <a:t>Đời thường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9" grpId="0" animBg="1"/>
      <p:bldP spid="2119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searchingthescriptures.net/images/maps/002.jpg">
            <a:extLst>
              <a:ext uri="{FF2B5EF4-FFF2-40B4-BE49-F238E27FC236}">
                <a16:creationId xmlns:a16="http://schemas.microsoft.com/office/drawing/2014/main" id="{032A3BD1-00C1-3745-A177-D626DBFB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7536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searchingthescriptures.net/images/maps/001a.jpg">
            <a:extLst>
              <a:ext uri="{FF2B5EF4-FFF2-40B4-BE49-F238E27FC236}">
                <a16:creationId xmlns:a16="http://schemas.microsoft.com/office/drawing/2014/main" id="{5489C192-81F1-1944-9AAA-3533910C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716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ttp://searchingthescriptures.net/images/maps/110.jpg">
            <a:extLst>
              <a:ext uri="{FF2B5EF4-FFF2-40B4-BE49-F238E27FC236}">
                <a16:creationId xmlns:a16="http://schemas.microsoft.com/office/drawing/2014/main" id="{DC5B8547-7D5D-D44F-84C1-8F7427329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33350"/>
            <a:ext cx="89154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searchingthescriptures.net/images/maps/109.jpg">
            <a:extLst>
              <a:ext uri="{FF2B5EF4-FFF2-40B4-BE49-F238E27FC236}">
                <a16:creationId xmlns:a16="http://schemas.microsoft.com/office/drawing/2014/main" id="{A142848B-5337-4244-A06A-B660EE03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://searchingthescriptures.net/images/maps/132.jpg">
            <a:extLst>
              <a:ext uri="{FF2B5EF4-FFF2-40B4-BE49-F238E27FC236}">
                <a16:creationId xmlns:a16="http://schemas.microsoft.com/office/drawing/2014/main" id="{165E8F13-E9AC-FD43-835D-2FB4F6CE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8" charset="0"/>
              <a:ea typeface="ＭＳ Ｐゴシック" charset="0"/>
              <a:cs typeface="+mn-cs"/>
            </a:endParaRPr>
          </a:p>
        </p:txBody>
      </p:sp>
      <p:sp>
        <p:nvSpPr>
          <p:cNvPr id="4741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Black</a:t>
            </a:r>
            <a:endParaRPr lang="en-US" sz="6000">
              <a:solidFill>
                <a:schemeClr val="bg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32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Bối</a:t>
            </a:r>
            <a:r>
              <a:rPr lang="en-US" sz="2800" b="1" dirty="0"/>
              <a:t>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Cựu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758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>
            <a:extLst>
              <a:ext uri="{FF2B5EF4-FFF2-40B4-BE49-F238E27FC236}">
                <a16:creationId xmlns:a16="http://schemas.microsoft.com/office/drawing/2014/main" id="{CEBA4988-1E6D-2D4F-BB20-7B03F0B49537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225283" name="Rectangle 3">
            <a:extLst>
              <a:ext uri="{FF2B5EF4-FFF2-40B4-BE49-F238E27FC236}">
                <a16:creationId xmlns:a16="http://schemas.microsoft.com/office/drawing/2014/main" id="{BD50755E-FE12-E046-B92A-6945AD99C7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Vùng Cận Đông Cổ </a:t>
            </a:r>
          </a:p>
        </p:txBody>
      </p:sp>
      <p:sp>
        <p:nvSpPr>
          <p:cNvPr id="225284" name="WordArt 4">
            <a:extLst>
              <a:ext uri="{FF2B5EF4-FFF2-40B4-BE49-F238E27FC236}">
                <a16:creationId xmlns:a16="http://schemas.microsoft.com/office/drawing/2014/main" id="{7CC4547E-8EF0-4845-B51B-172F9768F1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51720">
            <a:off x="33528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6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Lưỡi liềm màu mỡ</a:t>
            </a:r>
            <a:endParaRPr lang="en-US" sz="60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68686">
                    <a:alpha val="7499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285" name="Text Box 5">
            <a:extLst>
              <a:ext uri="{FF2B5EF4-FFF2-40B4-BE49-F238E27FC236}">
                <a16:creationId xmlns:a16="http://schemas.microsoft.com/office/drawing/2014/main" id="{F3FF661A-90B9-984B-96A2-111773ED0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21</a:t>
            </a:r>
            <a:endParaRPr lang="en-US" altLang="en-US" sz="240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25286" name="Text Box 6">
            <a:extLst>
              <a:ext uri="{FF2B5EF4-FFF2-40B4-BE49-F238E27FC236}">
                <a16:creationId xmlns:a16="http://schemas.microsoft.com/office/drawing/2014/main" id="{790A6D74-EAF6-3149-BD32-C59BB5B6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5181600"/>
            <a:ext cx="1333500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Ai câp</a:t>
            </a:r>
          </a:p>
        </p:txBody>
      </p:sp>
      <p:sp>
        <p:nvSpPr>
          <p:cNvPr id="225287" name="Text Box 7">
            <a:extLst>
              <a:ext uri="{FF2B5EF4-FFF2-40B4-BE49-F238E27FC236}">
                <a16:creationId xmlns:a16="http://schemas.microsoft.com/office/drawing/2014/main" id="{B4EB2F7A-61A4-7B4E-9078-AEACB11C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419600"/>
            <a:ext cx="1146175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Israel</a:t>
            </a:r>
          </a:p>
        </p:txBody>
      </p:sp>
      <p:sp>
        <p:nvSpPr>
          <p:cNvPr id="225288" name="Text Box 8">
            <a:extLst>
              <a:ext uri="{FF2B5EF4-FFF2-40B4-BE49-F238E27FC236}">
                <a16:creationId xmlns:a16="http://schemas.microsoft.com/office/drawing/2014/main" id="{D74A900F-3521-414E-AB91-5936AD305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962400"/>
            <a:ext cx="104457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I-rắc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DEDICA01.mid">
            <a:hlinkClick r:id="" action="ppaction://media"/>
            <a:extLst>
              <a:ext uri="{FF2B5EF4-FFF2-40B4-BE49-F238E27FC236}">
                <a16:creationId xmlns:a16="http://schemas.microsoft.com/office/drawing/2014/main" id="{6946812F-0ACD-B446-9011-A6E0F70C8401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027">
            <a:extLst>
              <a:ext uri="{FF2B5EF4-FFF2-40B4-BE49-F238E27FC236}">
                <a16:creationId xmlns:a16="http://schemas.microsoft.com/office/drawing/2014/main" id="{06DADB5B-8645-9B48-82F0-5A6839F5FC7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0"/>
            <a:ext cx="9296400" cy="6858000"/>
          </a:xfrm>
        </p:spPr>
      </p:pic>
      <p:pic>
        <p:nvPicPr>
          <p:cNvPr id="227332" name="Picture 1028" descr="Nahal Senir">
            <a:extLst>
              <a:ext uri="{FF2B5EF4-FFF2-40B4-BE49-F238E27FC236}">
                <a16:creationId xmlns:a16="http://schemas.microsoft.com/office/drawing/2014/main" id="{EF524875-0005-2946-92A0-8CF34A27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362200"/>
            <a:ext cx="33670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Text Box 1029">
            <a:extLst>
              <a:ext uri="{FF2B5EF4-FFF2-40B4-BE49-F238E27FC236}">
                <a16:creationId xmlns:a16="http://schemas.microsoft.com/office/drawing/2014/main" id="{45C8F8D3-7F85-B546-9A33-A9CBD5486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80125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Nahal Senir, one of the sources of the Jordan River</a:t>
            </a:r>
          </a:p>
        </p:txBody>
      </p:sp>
      <p:sp>
        <p:nvSpPr>
          <p:cNvPr id="227334" name="Text Box 1030">
            <a:extLst>
              <a:ext uri="{FF2B5EF4-FFF2-40B4-BE49-F238E27FC236}">
                <a16:creationId xmlns:a16="http://schemas.microsoft.com/office/drawing/2014/main" id="{6EBB5A3E-C188-6B4E-8940-3950F3BA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2819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C.Ư: Biển Ki nê rết</a:t>
            </a:r>
          </a:p>
        </p:txBody>
      </p:sp>
      <p:sp>
        <p:nvSpPr>
          <p:cNvPr id="227335" name="Text Box 1031">
            <a:extLst>
              <a:ext uri="{FF2B5EF4-FFF2-40B4-BE49-F238E27FC236}">
                <a16:creationId xmlns:a16="http://schemas.microsoft.com/office/drawing/2014/main" id="{F98D9D9E-3349-CE42-A2E0-A13A118F6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97250"/>
            <a:ext cx="2514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Sông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Giôđanh</a:t>
            </a:r>
          </a:p>
        </p:txBody>
      </p:sp>
      <p:sp>
        <p:nvSpPr>
          <p:cNvPr id="227336" name="Text Box 1032">
            <a:extLst>
              <a:ext uri="{FF2B5EF4-FFF2-40B4-BE49-F238E27FC236}">
                <a16:creationId xmlns:a16="http://schemas.microsoft.com/office/drawing/2014/main" id="{52A809DE-24D3-3C4A-A9F6-3C13F99BD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21250"/>
            <a:ext cx="2133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Biển Chết</a:t>
            </a:r>
          </a:p>
        </p:txBody>
      </p:sp>
      <p:sp>
        <p:nvSpPr>
          <p:cNvPr id="227337" name="Freeform 1033">
            <a:extLst>
              <a:ext uri="{FF2B5EF4-FFF2-40B4-BE49-F238E27FC236}">
                <a16:creationId xmlns:a16="http://schemas.microsoft.com/office/drawing/2014/main" id="{6BCAB350-F345-464C-915D-1B01D5C954BB}"/>
              </a:ext>
            </a:extLst>
          </p:cNvPr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107004 w 94"/>
              <a:gd name="T1" fmla="*/ 0 h 1702"/>
              <a:gd name="T2" fmla="*/ 95655 w 94"/>
              <a:gd name="T3" fmla="*/ 487017 h 1702"/>
              <a:gd name="T4" fmla="*/ 85928 w 94"/>
              <a:gd name="T5" fmla="*/ 836543 h 1702"/>
              <a:gd name="T6" fmla="*/ 43774 w 94"/>
              <a:gd name="T7" fmla="*/ 932622 h 1702"/>
              <a:gd name="T8" fmla="*/ 95655 w 94"/>
              <a:gd name="T9" fmla="*/ 1292087 h 1702"/>
              <a:gd name="T10" fmla="*/ 85928 w 94"/>
              <a:gd name="T11" fmla="*/ 1631674 h 1702"/>
              <a:gd name="T12" fmla="*/ 3243 w 94"/>
              <a:gd name="T13" fmla="*/ 1918252 h 1702"/>
              <a:gd name="T14" fmla="*/ 12970 w 94"/>
              <a:gd name="T15" fmla="*/ 2098813 h 1702"/>
              <a:gd name="T16" fmla="*/ 55123 w 94"/>
              <a:gd name="T17" fmla="*/ 2161761 h 1702"/>
              <a:gd name="T18" fmla="*/ 76200 w 94"/>
              <a:gd name="T19" fmla="*/ 2193235 h 1702"/>
              <a:gd name="T20" fmla="*/ 55123 w 94"/>
              <a:gd name="T21" fmla="*/ 2448339 h 1702"/>
              <a:gd name="T22" fmla="*/ 64851 w 94"/>
              <a:gd name="T23" fmla="*/ 2532822 h 1702"/>
              <a:gd name="T24" fmla="*/ 85928 w 94"/>
              <a:gd name="T25" fmla="*/ 2564296 h 1702"/>
              <a:gd name="T26" fmla="*/ 95655 w 94"/>
              <a:gd name="T27" fmla="*/ 2819400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4"/>
              <a:gd name="T43" fmla="*/ 0 h 1702"/>
              <a:gd name="T44" fmla="*/ 94 w 94"/>
              <a:gd name="T45" fmla="*/ 1702 h 170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8" name="Freeform 1034">
            <a:extLst>
              <a:ext uri="{FF2B5EF4-FFF2-40B4-BE49-F238E27FC236}">
                <a16:creationId xmlns:a16="http://schemas.microsoft.com/office/drawing/2014/main" id="{BD09409F-6CA4-CF46-AFBD-4DFA1AC0C542}"/>
              </a:ext>
            </a:extLst>
          </p:cNvPr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74625 w 209"/>
              <a:gd name="T1" fmla="*/ 527050 h 337"/>
              <a:gd name="T2" fmla="*/ 200025 w 209"/>
              <a:gd name="T3" fmla="*/ 531813 h 337"/>
              <a:gd name="T4" fmla="*/ 222250 w 209"/>
              <a:gd name="T5" fmla="*/ 514350 h 337"/>
              <a:gd name="T6" fmla="*/ 261938 w 209"/>
              <a:gd name="T7" fmla="*/ 481013 h 337"/>
              <a:gd name="T8" fmla="*/ 276225 w 209"/>
              <a:gd name="T9" fmla="*/ 466725 h 337"/>
              <a:gd name="T10" fmla="*/ 288925 w 209"/>
              <a:gd name="T11" fmla="*/ 446088 h 337"/>
              <a:gd name="T12" fmla="*/ 292100 w 209"/>
              <a:gd name="T13" fmla="*/ 436563 h 337"/>
              <a:gd name="T14" fmla="*/ 312738 w 209"/>
              <a:gd name="T15" fmla="*/ 346075 h 337"/>
              <a:gd name="T16" fmla="*/ 307975 w 209"/>
              <a:gd name="T17" fmla="*/ 288925 h 337"/>
              <a:gd name="T18" fmla="*/ 319088 w 209"/>
              <a:gd name="T19" fmla="*/ 236538 h 337"/>
              <a:gd name="T20" fmla="*/ 331788 w 209"/>
              <a:gd name="T21" fmla="*/ 133350 h 337"/>
              <a:gd name="T22" fmla="*/ 320675 w 209"/>
              <a:gd name="T23" fmla="*/ 95250 h 337"/>
              <a:gd name="T24" fmla="*/ 307975 w 209"/>
              <a:gd name="T25" fmla="*/ 66675 h 337"/>
              <a:gd name="T26" fmla="*/ 295275 w 209"/>
              <a:gd name="T27" fmla="*/ 47625 h 337"/>
              <a:gd name="T28" fmla="*/ 285750 w 209"/>
              <a:gd name="T29" fmla="*/ 36513 h 337"/>
              <a:gd name="T30" fmla="*/ 231775 w 209"/>
              <a:gd name="T31" fmla="*/ 0 h 337"/>
              <a:gd name="T32" fmla="*/ 166688 w 209"/>
              <a:gd name="T33" fmla="*/ 20638 h 337"/>
              <a:gd name="T34" fmla="*/ 150813 w 209"/>
              <a:gd name="T35" fmla="*/ 26988 h 337"/>
              <a:gd name="T36" fmla="*/ 136525 w 209"/>
              <a:gd name="T37" fmla="*/ 60325 h 337"/>
              <a:gd name="T38" fmla="*/ 119063 w 209"/>
              <a:gd name="T39" fmla="*/ 71438 h 337"/>
              <a:gd name="T40" fmla="*/ 50800 w 209"/>
              <a:gd name="T41" fmla="*/ 88900 h 337"/>
              <a:gd name="T42" fmla="*/ 36513 w 209"/>
              <a:gd name="T43" fmla="*/ 106363 h 337"/>
              <a:gd name="T44" fmla="*/ 17463 w 209"/>
              <a:gd name="T45" fmla="*/ 128588 h 337"/>
              <a:gd name="T46" fmla="*/ 9525 w 209"/>
              <a:gd name="T47" fmla="*/ 138113 h 337"/>
              <a:gd name="T48" fmla="*/ 0 w 209"/>
              <a:gd name="T49" fmla="*/ 165100 h 337"/>
              <a:gd name="T50" fmla="*/ 12700 w 209"/>
              <a:gd name="T51" fmla="*/ 211138 h 337"/>
              <a:gd name="T52" fmla="*/ 26988 w 209"/>
              <a:gd name="T53" fmla="*/ 260350 h 337"/>
              <a:gd name="T54" fmla="*/ 41275 w 209"/>
              <a:gd name="T55" fmla="*/ 279400 h 337"/>
              <a:gd name="T56" fmla="*/ 55563 w 209"/>
              <a:gd name="T57" fmla="*/ 298450 h 337"/>
              <a:gd name="T58" fmla="*/ 80963 w 209"/>
              <a:gd name="T59" fmla="*/ 338138 h 337"/>
              <a:gd name="T60" fmla="*/ 98425 w 209"/>
              <a:gd name="T61" fmla="*/ 355600 h 337"/>
              <a:gd name="T62" fmla="*/ 109538 w 209"/>
              <a:gd name="T63" fmla="*/ 366713 h 337"/>
              <a:gd name="T64" fmla="*/ 119063 w 209"/>
              <a:gd name="T65" fmla="*/ 393700 h 337"/>
              <a:gd name="T66" fmla="*/ 127000 w 209"/>
              <a:gd name="T67" fmla="*/ 409575 h 337"/>
              <a:gd name="T68" fmla="*/ 136525 w 209"/>
              <a:gd name="T69" fmla="*/ 431800 h 337"/>
              <a:gd name="T70" fmla="*/ 149225 w 209"/>
              <a:gd name="T71" fmla="*/ 466725 h 337"/>
              <a:gd name="T72" fmla="*/ 158750 w 209"/>
              <a:gd name="T73" fmla="*/ 485775 h 337"/>
              <a:gd name="T74" fmla="*/ 168275 w 209"/>
              <a:gd name="T75" fmla="*/ 509588 h 337"/>
              <a:gd name="T76" fmla="*/ 174625 w 209"/>
              <a:gd name="T77" fmla="*/ 527050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9"/>
              <a:gd name="T118" fmla="*/ 0 h 337"/>
              <a:gd name="T119" fmla="*/ 209 w 209"/>
              <a:gd name="T120" fmla="*/ 337 h 33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7339" name="Freeform 1035">
            <a:extLst>
              <a:ext uri="{FF2B5EF4-FFF2-40B4-BE49-F238E27FC236}">
                <a16:creationId xmlns:a16="http://schemas.microsoft.com/office/drawing/2014/main" id="{D720096A-7F85-5B4D-BD7A-55812DAFF6B3}"/>
              </a:ext>
            </a:extLst>
          </p:cNvPr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401637 w 411"/>
              <a:gd name="T1" fmla="*/ 7938 h 1321"/>
              <a:gd name="T2" fmla="*/ 319087 w 411"/>
              <a:gd name="T3" fmla="*/ 93663 h 1321"/>
              <a:gd name="T4" fmla="*/ 300037 w 411"/>
              <a:gd name="T5" fmla="*/ 119063 h 1321"/>
              <a:gd name="T6" fmla="*/ 242887 w 411"/>
              <a:gd name="T7" fmla="*/ 200025 h 1321"/>
              <a:gd name="T8" fmla="*/ 192087 w 411"/>
              <a:gd name="T9" fmla="*/ 357188 h 1321"/>
              <a:gd name="T10" fmla="*/ 122237 w 411"/>
              <a:gd name="T11" fmla="*/ 479425 h 1321"/>
              <a:gd name="T12" fmla="*/ 115887 w 411"/>
              <a:gd name="T13" fmla="*/ 668338 h 1321"/>
              <a:gd name="T14" fmla="*/ 76200 w 411"/>
              <a:gd name="T15" fmla="*/ 992188 h 1321"/>
              <a:gd name="T16" fmla="*/ 96837 w 411"/>
              <a:gd name="T17" fmla="*/ 1135063 h 1321"/>
              <a:gd name="T18" fmla="*/ 39687 w 411"/>
              <a:gd name="T19" fmla="*/ 1541463 h 1321"/>
              <a:gd name="T20" fmla="*/ 55562 w 411"/>
              <a:gd name="T21" fmla="*/ 1760538 h 1321"/>
              <a:gd name="T22" fmla="*/ 101600 w 411"/>
              <a:gd name="T23" fmla="*/ 1851025 h 1321"/>
              <a:gd name="T24" fmla="*/ 147637 w 411"/>
              <a:gd name="T25" fmla="*/ 2033588 h 1321"/>
              <a:gd name="T26" fmla="*/ 385762 w 411"/>
              <a:gd name="T27" fmla="*/ 2090738 h 1321"/>
              <a:gd name="T28" fmla="*/ 431800 w 411"/>
              <a:gd name="T29" fmla="*/ 1993900 h 1321"/>
              <a:gd name="T30" fmla="*/ 457200 w 411"/>
              <a:gd name="T31" fmla="*/ 1917700 h 1321"/>
              <a:gd name="T32" fmla="*/ 411162 w 411"/>
              <a:gd name="T33" fmla="*/ 1881188 h 1321"/>
              <a:gd name="T34" fmla="*/ 446087 w 411"/>
              <a:gd name="T35" fmla="*/ 1841500 h 1321"/>
              <a:gd name="T36" fmla="*/ 471487 w 411"/>
              <a:gd name="T37" fmla="*/ 1735138 h 1321"/>
              <a:gd name="T38" fmla="*/ 431800 w 411"/>
              <a:gd name="T39" fmla="*/ 1709738 h 1321"/>
              <a:gd name="T40" fmla="*/ 339725 w 411"/>
              <a:gd name="T41" fmla="*/ 1647825 h 1321"/>
              <a:gd name="T42" fmla="*/ 254000 w 411"/>
              <a:gd name="T43" fmla="*/ 1582738 h 1321"/>
              <a:gd name="T44" fmla="*/ 207962 w 411"/>
              <a:gd name="T45" fmla="*/ 1550988 h 1321"/>
              <a:gd name="T46" fmla="*/ 293687 w 411"/>
              <a:gd name="T47" fmla="*/ 1419225 h 1321"/>
              <a:gd name="T48" fmla="*/ 360362 w 411"/>
              <a:gd name="T49" fmla="*/ 1317625 h 1321"/>
              <a:gd name="T50" fmla="*/ 401637 w 411"/>
              <a:gd name="T51" fmla="*/ 1252538 h 1321"/>
              <a:gd name="T52" fmla="*/ 395287 w 411"/>
              <a:gd name="T53" fmla="*/ 1333500 h 1321"/>
              <a:gd name="T54" fmla="*/ 436562 w 411"/>
              <a:gd name="T55" fmla="*/ 1404938 h 1321"/>
              <a:gd name="T56" fmla="*/ 508000 w 411"/>
              <a:gd name="T57" fmla="*/ 1185863 h 1321"/>
              <a:gd name="T58" fmla="*/ 588962 w 411"/>
              <a:gd name="T59" fmla="*/ 890588 h 1321"/>
              <a:gd name="T60" fmla="*/ 517525 w 411"/>
              <a:gd name="T61" fmla="*/ 754063 h 1321"/>
              <a:gd name="T62" fmla="*/ 573087 w 411"/>
              <a:gd name="T63" fmla="*/ 306388 h 1321"/>
              <a:gd name="T64" fmla="*/ 623887 w 411"/>
              <a:gd name="T65" fmla="*/ 236538 h 1321"/>
              <a:gd name="T66" fmla="*/ 542925 w 411"/>
              <a:gd name="T67" fmla="*/ 42863 h 1321"/>
              <a:gd name="T68" fmla="*/ 503237 w 411"/>
              <a:gd name="T69" fmla="*/ 22225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11"/>
              <a:gd name="T106" fmla="*/ 0 h 1321"/>
              <a:gd name="T107" fmla="*/ 411 w 411"/>
              <a:gd name="T108" fmla="*/ 1321 h 132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7341" name="Freeform 1037">
            <a:extLst>
              <a:ext uri="{FF2B5EF4-FFF2-40B4-BE49-F238E27FC236}">
                <a16:creationId xmlns:a16="http://schemas.microsoft.com/office/drawing/2014/main" id="{E70AD922-A048-044B-AD00-18673CE39EE2}"/>
              </a:ext>
            </a:extLst>
          </p:cNvPr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7342" name="Freeform 1038">
            <a:extLst>
              <a:ext uri="{FF2B5EF4-FFF2-40B4-BE49-F238E27FC236}">
                <a16:creationId xmlns:a16="http://schemas.microsoft.com/office/drawing/2014/main" id="{2525D4F7-6748-ED49-BDCD-F9543955D505}"/>
              </a:ext>
            </a:extLst>
          </p:cNvPr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7344" name="Line 1040">
            <a:extLst>
              <a:ext uri="{FF2B5EF4-FFF2-40B4-BE49-F238E27FC236}">
                <a16:creationId xmlns:a16="http://schemas.microsoft.com/office/drawing/2014/main" id="{E67FF5A0-777C-AC41-A4C6-280DD89AC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7345" name="Text Box 1041">
            <a:extLst>
              <a:ext uri="{FF2B5EF4-FFF2-40B4-BE49-F238E27FC236}">
                <a16:creationId xmlns:a16="http://schemas.microsoft.com/office/drawing/2014/main" id="{9D8BB9CE-0D45-5942-96A2-558BD9E8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09800"/>
            <a:ext cx="29718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105 km. (65 mi.)</a:t>
            </a:r>
          </a:p>
        </p:txBody>
      </p:sp>
      <p:sp>
        <p:nvSpPr>
          <p:cNvPr id="227347" name="Text Box 1043">
            <a:extLst>
              <a:ext uri="{FF2B5EF4-FFF2-40B4-BE49-F238E27FC236}">
                <a16:creationId xmlns:a16="http://schemas.microsoft.com/office/drawing/2014/main" id="{6B25D660-358D-6042-A7C3-D05D29B52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215 km. (135 mi.)</a:t>
            </a:r>
          </a:p>
        </p:txBody>
      </p:sp>
      <p:sp>
        <p:nvSpPr>
          <p:cNvPr id="227348" name="Text Box 1044">
            <a:extLst>
              <a:ext uri="{FF2B5EF4-FFF2-40B4-BE49-F238E27FC236}">
                <a16:creationId xmlns:a16="http://schemas.microsoft.com/office/drawing/2014/main" id="{34CA40B8-2FC7-D44A-AE63-6E317DCE5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5426075" cy="396875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49" name="Text Box 1045">
            <a:extLst>
              <a:ext uri="{FF2B5EF4-FFF2-40B4-BE49-F238E27FC236}">
                <a16:creationId xmlns:a16="http://schemas.microsoft.com/office/drawing/2014/main" id="{96CB897F-DAC4-F642-92A4-BE74167B7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51" name="Text Box 1047">
            <a:extLst>
              <a:ext uri="{FF2B5EF4-FFF2-40B4-BE49-F238E27FC236}">
                <a16:creationId xmlns:a16="http://schemas.microsoft.com/office/drawing/2014/main" id="{185EAE20-746E-0141-A080-D7864AAE7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3200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NT: Biển Galilê </a:t>
            </a:r>
          </a:p>
        </p:txBody>
      </p:sp>
      <p:sp>
        <p:nvSpPr>
          <p:cNvPr id="227353" name="Rectangle 1049">
            <a:extLst>
              <a:ext uri="{FF2B5EF4-FFF2-40B4-BE49-F238E27FC236}">
                <a16:creationId xmlns:a16="http://schemas.microsoft.com/office/drawing/2014/main" id="{FACBC658-B412-ED49-9A6A-461DB37CC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Sông, Hồ xứ Y-sơ-ra-ên </a:t>
            </a:r>
          </a:p>
        </p:txBody>
      </p:sp>
      <p:sp>
        <p:nvSpPr>
          <p:cNvPr id="227354" name="Text Box 1050">
            <a:extLst>
              <a:ext uri="{FF2B5EF4-FFF2-40B4-BE49-F238E27FC236}">
                <a16:creationId xmlns:a16="http://schemas.microsoft.com/office/drawing/2014/main" id="{8B92C631-7F2E-B144-BAAE-D468CF25B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63850"/>
            <a:ext cx="2895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Biển Lớn</a:t>
            </a:r>
          </a:p>
        </p:txBody>
      </p:sp>
      <p:sp>
        <p:nvSpPr>
          <p:cNvPr id="227355" name="Text Box 1051">
            <a:extLst>
              <a:ext uri="{FF2B5EF4-FFF2-40B4-BE49-F238E27FC236}">
                <a16:creationId xmlns:a16="http://schemas.microsoft.com/office/drawing/2014/main" id="{CEA2FD11-4C45-7342-BA6C-54955EEE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27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75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7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0"/>
                </p:tgtEl>
              </p:cMediaNode>
            </p:audio>
          </p:childTnLst>
        </p:cTn>
      </p:par>
    </p:tnLst>
    <p:bldLst>
      <p:bldP spid="227333" grpId="0"/>
      <p:bldP spid="227334" grpId="0" animBg="1" autoUpdateAnimBg="0"/>
      <p:bldP spid="227335" grpId="0" animBg="1" autoUpdateAnimBg="0"/>
      <p:bldP spid="227336" grpId="0" animBg="1" autoUpdateAnimBg="0"/>
      <p:bldP spid="227345" grpId="0" animBg="1" autoUpdateAnimBg="0"/>
      <p:bldP spid="227347" grpId="0" animBg="1" autoUpdateAnimBg="0"/>
      <p:bldP spid="227348" grpId="0" animBg="1" autoUpdateAnimBg="0"/>
      <p:bldP spid="22735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arbel">
            <a:extLst>
              <a:ext uri="{FF2B5EF4-FFF2-40B4-BE49-F238E27FC236}">
                <a16:creationId xmlns:a16="http://schemas.microsoft.com/office/drawing/2014/main" id="{4A155D12-AB13-4647-ACD0-ACB47DE3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7E410AA0-13DD-E448-B1BD-ACF5319AD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1000"/>
            <a:ext cx="2055813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Hồ Galile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4140CC66-C27C-DD4E-BC8E-D5576BD72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2722563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(bờ phía Bắc </a:t>
            </a:r>
          </a:p>
          <a:p>
            <a:r>
              <a:rPr lang="en-US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nhìn sang hướng đông)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Sea of Galilee0001">
            <a:extLst>
              <a:ext uri="{FF2B5EF4-FFF2-40B4-BE49-F238E27FC236}">
                <a16:creationId xmlns:a16="http://schemas.microsoft.com/office/drawing/2014/main" id="{7A1AE44B-4414-A749-ABEC-7FD575C6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>
            <a:extLst>
              <a:ext uri="{FF2B5EF4-FFF2-40B4-BE49-F238E27FC236}">
                <a16:creationId xmlns:a16="http://schemas.microsoft.com/office/drawing/2014/main" id="{6905F3FD-FA43-704F-9709-32C2CAD73CB8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5943600" y="175260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8016293A-FB94-0C4E-AE89-714260CB6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2055813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Hồ Galile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F6178FAB-D29C-A146-81D1-8F5BA9A4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"/>
            <a:ext cx="2944813" cy="1160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(bờ Nam </a:t>
            </a:r>
          </a:p>
          <a:p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nhìn hướng đông)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F625CBAE-3841-D94E-B457-CD98FB5FDEB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29379" name="Rectangle 3">
            <a:extLst>
              <a:ext uri="{FF2B5EF4-FFF2-40B4-BE49-F238E27FC236}">
                <a16:creationId xmlns:a16="http://schemas.microsoft.com/office/drawing/2014/main" id="{B27B1BA1-0EAA-F74B-84DB-FB6BD8CB0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Núi non ở  Israel</a:t>
            </a:r>
          </a:p>
        </p:txBody>
      </p:sp>
      <p:grpSp>
        <p:nvGrpSpPr>
          <p:cNvPr id="28675" name="Group 4">
            <a:extLst>
              <a:ext uri="{FF2B5EF4-FFF2-40B4-BE49-F238E27FC236}">
                <a16:creationId xmlns:a16="http://schemas.microsoft.com/office/drawing/2014/main" id="{FD9DEB5C-0D38-8043-893B-7CB1D8C9628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616450"/>
            <a:ext cx="1806575" cy="946150"/>
            <a:chOff x="2880" y="2208"/>
            <a:chExt cx="960" cy="596"/>
          </a:xfrm>
        </p:grpSpPr>
        <p:sp>
          <p:nvSpPr>
            <p:cNvPr id="229381" name="Text Box 5">
              <a:extLst>
                <a:ext uri="{FF2B5EF4-FFF2-40B4-BE49-F238E27FC236}">
                  <a16:creationId xmlns:a16="http://schemas.microsoft.com/office/drawing/2014/main" id="{EEA887C3-1A23-274C-AE06-66E7C6D9C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Ôlive</a:t>
              </a:r>
            </a:p>
          </p:txBody>
        </p:sp>
        <p:sp>
          <p:nvSpPr>
            <p:cNvPr id="229382" name="Line 6">
              <a:extLst>
                <a:ext uri="{FF2B5EF4-FFF2-40B4-BE49-F238E27FC236}">
                  <a16:creationId xmlns:a16="http://schemas.microsoft.com/office/drawing/2014/main" id="{3429AA50-4939-3948-8ECC-957B61DDCA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8676" name="Group 7">
            <a:extLst>
              <a:ext uri="{FF2B5EF4-FFF2-40B4-BE49-F238E27FC236}">
                <a16:creationId xmlns:a16="http://schemas.microsoft.com/office/drawing/2014/main" id="{0FEF5086-94CB-0841-9BC5-42945A6A509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152400"/>
            <a:ext cx="2438400" cy="831850"/>
            <a:chOff x="3936" y="864"/>
            <a:chExt cx="1296" cy="524"/>
          </a:xfrm>
        </p:grpSpPr>
        <p:sp>
          <p:nvSpPr>
            <p:cNvPr id="229384" name="Line 8">
              <a:extLst>
                <a:ext uri="{FF2B5EF4-FFF2-40B4-BE49-F238E27FC236}">
                  <a16:creationId xmlns:a16="http://schemas.microsoft.com/office/drawing/2014/main" id="{B66C53E4-DE2B-F347-A3DF-CCE51806BC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9385" name="Text Box 9">
              <a:extLst>
                <a:ext uri="{FF2B5EF4-FFF2-40B4-BE49-F238E27FC236}">
                  <a16:creationId xmlns:a16="http://schemas.microsoft.com/office/drawing/2014/main" id="{9BC7E40D-E17E-0242-B8AF-AAAE15E22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Hẹtmôn</a:t>
              </a:r>
            </a:p>
          </p:txBody>
        </p:sp>
      </p:grpSp>
      <p:grpSp>
        <p:nvGrpSpPr>
          <p:cNvPr id="28677" name="Group 10">
            <a:extLst>
              <a:ext uri="{FF2B5EF4-FFF2-40B4-BE49-F238E27FC236}">
                <a16:creationId xmlns:a16="http://schemas.microsoft.com/office/drawing/2014/main" id="{F7A53A3E-8C15-A548-AAA2-0783DBA029D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133600"/>
            <a:ext cx="1866900" cy="831850"/>
            <a:chOff x="3360" y="1252"/>
            <a:chExt cx="1176" cy="524"/>
          </a:xfrm>
        </p:grpSpPr>
        <p:sp>
          <p:nvSpPr>
            <p:cNvPr id="229387" name="Line 11">
              <a:extLst>
                <a:ext uri="{FF2B5EF4-FFF2-40B4-BE49-F238E27FC236}">
                  <a16:creationId xmlns:a16="http://schemas.microsoft.com/office/drawing/2014/main" id="{D874CA38-CF05-814A-B11E-C93BC16420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9388" name="Text Box 12">
              <a:extLst>
                <a:ext uri="{FF2B5EF4-FFF2-40B4-BE49-F238E27FC236}">
                  <a16:creationId xmlns:a16="http://schemas.microsoft.com/office/drawing/2014/main" id="{E829F70E-C887-6541-8D58-91DFCA344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Thabô</a:t>
              </a:r>
            </a:p>
          </p:txBody>
        </p:sp>
      </p:grpSp>
      <p:sp>
        <p:nvSpPr>
          <p:cNvPr id="229389" name="Line 13">
            <a:extLst>
              <a:ext uri="{FF2B5EF4-FFF2-40B4-BE49-F238E27FC236}">
                <a16:creationId xmlns:a16="http://schemas.microsoft.com/office/drawing/2014/main" id="{438821D7-E4F3-E844-A93C-BA061F9B952F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9390" name="Text Box 14">
            <a:extLst>
              <a:ext uri="{FF2B5EF4-FFF2-40B4-BE49-F238E27FC236}">
                <a16:creationId xmlns:a16="http://schemas.microsoft.com/office/drawing/2014/main" id="{1FE9A32C-63CE-5F49-92EA-A93F0BD4D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4921250"/>
            <a:ext cx="1600200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Nêbô</a:t>
            </a:r>
          </a:p>
        </p:txBody>
      </p:sp>
      <p:grpSp>
        <p:nvGrpSpPr>
          <p:cNvPr id="28680" name="Group 15">
            <a:extLst>
              <a:ext uri="{FF2B5EF4-FFF2-40B4-BE49-F238E27FC236}">
                <a16:creationId xmlns:a16="http://schemas.microsoft.com/office/drawing/2014/main" id="{6525DC2E-D1AC-0946-8769-0B6961055EBD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2590800"/>
            <a:ext cx="2201863" cy="919163"/>
            <a:chOff x="2094" y="1584"/>
            <a:chExt cx="1170" cy="579"/>
          </a:xfrm>
        </p:grpSpPr>
        <p:sp>
          <p:nvSpPr>
            <p:cNvPr id="229392" name="Line 16">
              <a:extLst>
                <a:ext uri="{FF2B5EF4-FFF2-40B4-BE49-F238E27FC236}">
                  <a16:creationId xmlns:a16="http://schemas.microsoft.com/office/drawing/2014/main" id="{7792E0D7-8A56-3E40-9FB8-EB42B213D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9393" name="Text Box 17">
              <a:extLst>
                <a:ext uri="{FF2B5EF4-FFF2-40B4-BE49-F238E27FC236}">
                  <a16:creationId xmlns:a16="http://schemas.microsoft.com/office/drawing/2014/main" id="{D83439C6-D4D1-3047-BAD8-B7461B37B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" y="1756"/>
              <a:ext cx="1074" cy="407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Ghinhbôa</a:t>
              </a:r>
            </a:p>
          </p:txBody>
        </p:sp>
      </p:grpSp>
      <p:grpSp>
        <p:nvGrpSpPr>
          <p:cNvPr id="28681" name="Group 18">
            <a:extLst>
              <a:ext uri="{FF2B5EF4-FFF2-40B4-BE49-F238E27FC236}">
                <a16:creationId xmlns:a16="http://schemas.microsoft.com/office/drawing/2014/main" id="{D95E9921-FF87-1B4F-9BA7-5AB7D57640C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676400"/>
            <a:ext cx="2076450" cy="914400"/>
            <a:chOff x="1488" y="1056"/>
            <a:chExt cx="1104" cy="576"/>
          </a:xfrm>
        </p:grpSpPr>
        <p:sp>
          <p:nvSpPr>
            <p:cNvPr id="229395" name="Line 19">
              <a:extLst>
                <a:ext uri="{FF2B5EF4-FFF2-40B4-BE49-F238E27FC236}">
                  <a16:creationId xmlns:a16="http://schemas.microsoft.com/office/drawing/2014/main" id="{7E22A555-01DD-3242-8A56-60FCA75558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9396" name="Text Box 20">
              <a:extLst>
                <a:ext uri="{FF2B5EF4-FFF2-40B4-BE49-F238E27FC236}">
                  <a16:creationId xmlns:a16="http://schemas.microsoft.com/office/drawing/2014/main" id="{3AB02BF5-0D62-3944-8460-C917272B0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Cạtmên</a:t>
              </a:r>
            </a:p>
          </p:txBody>
        </p:sp>
      </p:grpSp>
      <p:grpSp>
        <p:nvGrpSpPr>
          <p:cNvPr id="28682" name="Group 21">
            <a:extLst>
              <a:ext uri="{FF2B5EF4-FFF2-40B4-BE49-F238E27FC236}">
                <a16:creationId xmlns:a16="http://schemas.microsoft.com/office/drawing/2014/main" id="{9649E799-6EA5-4A41-85E3-6DB084381ABA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5943600"/>
            <a:ext cx="1447800" cy="762000"/>
            <a:chOff x="3696" y="3744"/>
            <a:chExt cx="912" cy="480"/>
          </a:xfrm>
        </p:grpSpPr>
        <p:sp>
          <p:nvSpPr>
            <p:cNvPr id="229398" name="Line 22">
              <a:extLst>
                <a:ext uri="{FF2B5EF4-FFF2-40B4-BE49-F238E27FC236}">
                  <a16:creationId xmlns:a16="http://schemas.microsoft.com/office/drawing/2014/main" id="{698B569A-E16C-FC49-8C95-C035EC6B8D1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9399" name="Text Box 23">
              <a:extLst>
                <a:ext uri="{FF2B5EF4-FFF2-40B4-BE49-F238E27FC236}">
                  <a16:creationId xmlns:a16="http://schemas.microsoft.com/office/drawing/2014/main" id="{325A2A89-38CC-5742-BE4B-0ED6B325E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744"/>
              <a:ext cx="768" cy="407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Hôrơ</a:t>
              </a:r>
            </a:p>
          </p:txBody>
        </p:sp>
      </p:grpSp>
      <p:sp>
        <p:nvSpPr>
          <p:cNvPr id="229400" name="Text Box 24">
            <a:extLst>
              <a:ext uri="{FF2B5EF4-FFF2-40B4-BE49-F238E27FC236}">
                <a16:creationId xmlns:a16="http://schemas.microsoft.com/office/drawing/2014/main" id="{D3730987-D1ED-BD4E-907E-25222137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C948796A-EC0E-C94F-BA5C-AE5E7B5DCBD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>
            <a:extLst>
              <a:ext uri="{FF2B5EF4-FFF2-40B4-BE49-F238E27FC236}">
                <a16:creationId xmlns:a16="http://schemas.microsoft.com/office/drawing/2014/main" id="{EF0FCBDE-1445-BD4F-A6A5-9495033B6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G</a:t>
            </a:r>
          </a:p>
        </p:txBody>
      </p:sp>
      <p:sp>
        <p:nvSpPr>
          <p:cNvPr id="133124" name="Text Box 4">
            <a:extLst>
              <a:ext uri="{FF2B5EF4-FFF2-40B4-BE49-F238E27FC236}">
                <a16:creationId xmlns:a16="http://schemas.microsoft.com/office/drawing/2014/main" id="{C0D66005-0EB9-9342-8D4A-FE6739534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A</a:t>
            </a: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7AC74535-1CBF-4543-AF29-E08FE2811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Galaát</a:t>
            </a:r>
          </a:p>
        </p:txBody>
      </p:sp>
      <p:sp>
        <p:nvSpPr>
          <p:cNvPr id="133126" name="Text Box 6">
            <a:extLst>
              <a:ext uri="{FF2B5EF4-FFF2-40B4-BE49-F238E27FC236}">
                <a16:creationId xmlns:a16="http://schemas.microsoft.com/office/drawing/2014/main" id="{E56D430C-9D54-FF47-A7D3-7F2F74694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Ammôn</a:t>
            </a:r>
          </a:p>
        </p:txBody>
      </p:sp>
      <p:sp>
        <p:nvSpPr>
          <p:cNvPr id="133127" name="Rectangle 7">
            <a:extLst>
              <a:ext uri="{FF2B5EF4-FFF2-40B4-BE49-F238E27FC236}">
                <a16:creationId xmlns:a16="http://schemas.microsoft.com/office/drawing/2014/main" id="{9D809D09-4688-6548-9CB7-7F1C3D96A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Từng Khu vực ở Israel (C.Ư.)</a:t>
            </a: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6CF32932-3DC4-8247-9179-FAF97694C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Giuđa</a:t>
            </a:r>
          </a:p>
        </p:txBody>
      </p:sp>
      <p:sp>
        <p:nvSpPr>
          <p:cNvPr id="133129" name="Text Box 9">
            <a:extLst>
              <a:ext uri="{FF2B5EF4-FFF2-40B4-BE49-F238E27FC236}">
                <a16:creationId xmlns:a16="http://schemas.microsoft.com/office/drawing/2014/main" id="{43A0BB18-DB68-2B4E-9048-74856B97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362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Israel</a:t>
            </a:r>
          </a:p>
        </p:txBody>
      </p:sp>
      <p:sp>
        <p:nvSpPr>
          <p:cNvPr id="133130" name="Text Box 10">
            <a:extLst>
              <a:ext uri="{FF2B5EF4-FFF2-40B4-BE49-F238E27FC236}">
                <a16:creationId xmlns:a16="http://schemas.microsoft.com/office/drawing/2014/main" id="{5B8EF98B-235A-344D-9E36-EBAA7739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Galilê</a:t>
            </a:r>
          </a:p>
        </p:txBody>
      </p:sp>
      <p:sp>
        <p:nvSpPr>
          <p:cNvPr id="133131" name="Text Box 11">
            <a:extLst>
              <a:ext uri="{FF2B5EF4-FFF2-40B4-BE49-F238E27FC236}">
                <a16:creationId xmlns:a16="http://schemas.microsoft.com/office/drawing/2014/main" id="{1AC3DBC3-DFBB-9C44-AEAB-9DB0C33C8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34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Basan</a:t>
            </a:r>
          </a:p>
        </p:txBody>
      </p:sp>
      <p:sp>
        <p:nvSpPr>
          <p:cNvPr id="133132" name="Text Box 12">
            <a:extLst>
              <a:ext uri="{FF2B5EF4-FFF2-40B4-BE49-F238E27FC236}">
                <a16:creationId xmlns:a16="http://schemas.microsoft.com/office/drawing/2014/main" id="{FF7BF676-65FA-CA48-9296-7AEC80965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Môáp</a:t>
            </a:r>
          </a:p>
        </p:txBody>
      </p:sp>
      <p:sp>
        <p:nvSpPr>
          <p:cNvPr id="133133" name="Text Box 13">
            <a:extLst>
              <a:ext uri="{FF2B5EF4-FFF2-40B4-BE49-F238E27FC236}">
                <a16:creationId xmlns:a16="http://schemas.microsoft.com/office/drawing/2014/main" id="{94607FE3-86E1-D64A-8FF1-06D8CC13E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Eđôm</a:t>
            </a:r>
          </a:p>
        </p:txBody>
      </p:sp>
      <p:sp>
        <p:nvSpPr>
          <p:cNvPr id="133134" name="Text Box 14">
            <a:extLst>
              <a:ext uri="{FF2B5EF4-FFF2-40B4-BE49-F238E27FC236}">
                <a16:creationId xmlns:a16="http://schemas.microsoft.com/office/drawing/2014/main" id="{3F4EBA56-F92B-824F-905D-EE0D3C53C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M</a:t>
            </a:r>
          </a:p>
        </p:txBody>
      </p:sp>
      <p:sp>
        <p:nvSpPr>
          <p:cNvPr id="133135" name="Text Box 15">
            <a:extLst>
              <a:ext uri="{FF2B5EF4-FFF2-40B4-BE49-F238E27FC236}">
                <a16:creationId xmlns:a16="http://schemas.microsoft.com/office/drawing/2014/main" id="{1F56C262-CA49-8147-9B2F-EC8533E1E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Ê</a:t>
            </a:r>
          </a:p>
        </p:txBody>
      </p:sp>
      <p:sp>
        <p:nvSpPr>
          <p:cNvPr id="133136" name="Text Box 16">
            <a:extLst>
              <a:ext uri="{FF2B5EF4-FFF2-40B4-BE49-F238E27FC236}">
                <a16:creationId xmlns:a16="http://schemas.microsoft.com/office/drawing/2014/main" id="{F7277CEB-9A13-D144-8C2C-8652422EE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C25D2DD3-D406-824D-A137-1F92CFD99CE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43B3BD28-1C40-4C46-A0E5-BFC36D9B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3525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Đêcabôlơ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60888E0-7AC9-F442-AEE6-DD2A57249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en-US" altLang="en-US" sz="4000" b="0">
                <a:ea typeface="ＭＳ Ｐゴシック" panose="020B0600070205080204" pitchFamily="34" charset="-128"/>
              </a:rPr>
              <a:t>Từng Khu vực ở Israel (T.Ư.)</a:t>
            </a: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57E19F3C-1B2F-7343-BE02-6B714DEB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Giuđê</a:t>
            </a:r>
          </a:p>
        </p:txBody>
      </p:sp>
      <p:sp>
        <p:nvSpPr>
          <p:cNvPr id="134150" name="Text Box 6">
            <a:extLst>
              <a:ext uri="{FF2B5EF4-FFF2-40B4-BE49-F238E27FC236}">
                <a16:creationId xmlns:a16="http://schemas.microsoft.com/office/drawing/2014/main" id="{D69456A8-180C-014E-B313-D98965C2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384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Samari</a:t>
            </a:r>
          </a:p>
        </p:txBody>
      </p:sp>
      <p:sp>
        <p:nvSpPr>
          <p:cNvPr id="134151" name="Text Box 7">
            <a:extLst>
              <a:ext uri="{FF2B5EF4-FFF2-40B4-BE49-F238E27FC236}">
                <a16:creationId xmlns:a16="http://schemas.microsoft.com/office/drawing/2014/main" id="{EBE74A28-E453-214C-9388-B5550CF27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Galilê</a:t>
            </a:r>
          </a:p>
        </p:txBody>
      </p:sp>
      <p:sp>
        <p:nvSpPr>
          <p:cNvPr id="134152" name="Text Box 8">
            <a:extLst>
              <a:ext uri="{FF2B5EF4-FFF2-40B4-BE49-F238E27FC236}">
                <a16:creationId xmlns:a16="http://schemas.microsoft.com/office/drawing/2014/main" id="{6EDE7E62-A90A-014E-B5B6-87B3B4FC5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0645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  <a:effectLst/>
              </a:rPr>
              <a:t>Batanêa</a:t>
            </a:r>
          </a:p>
        </p:txBody>
      </p:sp>
      <p:sp>
        <p:nvSpPr>
          <p:cNvPr id="134153" name="Text Box 9">
            <a:extLst>
              <a:ext uri="{FF2B5EF4-FFF2-40B4-BE49-F238E27FC236}">
                <a16:creationId xmlns:a16="http://schemas.microsoft.com/office/drawing/2014/main" id="{F5E7FC8B-5CBD-484C-9534-9049BF10C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6576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Phêrê</a:t>
            </a:r>
          </a:p>
        </p:txBody>
      </p:sp>
      <p:sp>
        <p:nvSpPr>
          <p:cNvPr id="134154" name="Text Box 10">
            <a:extLst>
              <a:ext uri="{FF2B5EF4-FFF2-40B4-BE49-F238E27FC236}">
                <a16:creationId xmlns:a16="http://schemas.microsoft.com/office/drawing/2014/main" id="{FED9D9E4-8D80-1546-89FD-7AE2B2C67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9285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Arabia</a:t>
            </a:r>
          </a:p>
        </p:txBody>
      </p:sp>
      <p:sp>
        <p:nvSpPr>
          <p:cNvPr id="134156" name="Text Box 12">
            <a:extLst>
              <a:ext uri="{FF2B5EF4-FFF2-40B4-BE49-F238E27FC236}">
                <a16:creationId xmlns:a16="http://schemas.microsoft.com/office/drawing/2014/main" id="{3442E24B-AB83-594E-8D96-A2B6BAD9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  <a:effectLst/>
              </a:rPr>
              <a:t>Iđumê</a:t>
            </a:r>
          </a:p>
        </p:txBody>
      </p:sp>
      <p:sp>
        <p:nvSpPr>
          <p:cNvPr id="134157" name="Text Box 13">
            <a:extLst>
              <a:ext uri="{FF2B5EF4-FFF2-40B4-BE49-F238E27FC236}">
                <a16:creationId xmlns:a16="http://schemas.microsoft.com/office/drawing/2014/main" id="{BB415A61-B20E-184D-9639-C867370C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0" grpId="0"/>
      <p:bldP spid="134150" grpId="1"/>
      <p:bldP spid="134151" grpId="0"/>
      <p:bldP spid="134152" grpId="0"/>
      <p:bldP spid="134153" grpId="0"/>
      <p:bldP spid="134154" grpId="0"/>
      <p:bldP spid="134156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4203</TotalTime>
  <Words>491</Words>
  <Application>Microsoft Macintosh PowerPoint</Application>
  <PresentationFormat>On-screen Show (4:3)</PresentationFormat>
  <Paragraphs>204</Paragraphs>
  <Slides>29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Garamond</vt:lpstr>
      <vt:lpstr>ＭＳ Ｐゴシック</vt:lpstr>
      <vt:lpstr>Arial</vt:lpstr>
      <vt:lpstr>Wingdings</vt:lpstr>
      <vt:lpstr>Times</vt:lpstr>
      <vt:lpstr>Monotype Sorts</vt:lpstr>
      <vt:lpstr>Comic Sans MS</vt:lpstr>
      <vt:lpstr>Times New Roman</vt:lpstr>
      <vt:lpstr>Stream</vt:lpstr>
      <vt:lpstr>untitled 3</vt:lpstr>
      <vt:lpstr>1_Stream</vt:lpstr>
      <vt:lpstr>8_Default Design</vt:lpstr>
      <vt:lpstr>Adobe Photoshop Image</vt:lpstr>
      <vt:lpstr>Địa dư Tân Ước</vt:lpstr>
      <vt:lpstr>Mesopotami</vt:lpstr>
      <vt:lpstr>Vùng Cận Đông Cổ </vt:lpstr>
      <vt:lpstr>Sông, Hồ xứ Y-sơ-ra-ên </vt:lpstr>
      <vt:lpstr>PowerPoint Presentation</vt:lpstr>
      <vt:lpstr>PowerPoint Presentation</vt:lpstr>
      <vt:lpstr>Núi non ở  Israel</vt:lpstr>
      <vt:lpstr>Từng Khu vực ở Israel (C.Ư.)</vt:lpstr>
      <vt:lpstr>Từng Khu vực ở Israel (T.Ư.)</vt:lpstr>
      <vt:lpstr>Vị trí Chiến lược của Israel</vt:lpstr>
      <vt:lpstr>Phía Trái</vt:lpstr>
      <vt:lpstr>Phía Trái</vt:lpstr>
      <vt:lpstr>Lượng mưa  ở Israel</vt:lpstr>
      <vt:lpstr>PowerPoint Presentation</vt:lpstr>
      <vt:lpstr>Mt. Nebo</vt:lpstr>
      <vt:lpstr>Phía Trái</vt:lpstr>
      <vt:lpstr>Phía trái</vt:lpstr>
      <vt:lpstr>Phía trái</vt:lpstr>
      <vt:lpstr>Phía Trái</vt:lpstr>
      <vt:lpstr>Phía trái</vt:lpstr>
      <vt:lpstr>Phía Trái</vt:lpstr>
      <vt:lpstr>Phía Trái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Bối cảnh thời Cựu Ước—BibleStudyDownloads.org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249</cp:revision>
  <dcterms:created xsi:type="dcterms:W3CDTF">2002-07-30T01:35:17Z</dcterms:created>
  <dcterms:modified xsi:type="dcterms:W3CDTF">2018-09-23T14:01:15Z</dcterms:modified>
</cp:coreProperties>
</file>