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51" r:id="rId1"/>
    <p:sldMasterId id="2147483652" r:id="rId2"/>
    <p:sldMasterId id="2147483649" r:id="rId3"/>
    <p:sldMasterId id="2147483909" r:id="rId4"/>
    <p:sldMasterId id="2147483921" r:id="rId5"/>
  </p:sldMasterIdLst>
  <p:notesMasterIdLst>
    <p:notesMasterId r:id="rId33"/>
  </p:notesMasterIdLst>
  <p:sldIdLst>
    <p:sldId id="259" r:id="rId6"/>
    <p:sldId id="276" r:id="rId7"/>
    <p:sldId id="266" r:id="rId8"/>
    <p:sldId id="267" r:id="rId9"/>
    <p:sldId id="268" r:id="rId10"/>
    <p:sldId id="269" r:id="rId11"/>
    <p:sldId id="270" r:id="rId12"/>
    <p:sldId id="271" r:id="rId13"/>
    <p:sldId id="272" r:id="rId14"/>
    <p:sldId id="273" r:id="rId15"/>
    <p:sldId id="274" r:id="rId16"/>
    <p:sldId id="275" r:id="rId17"/>
    <p:sldId id="277" r:id="rId18"/>
    <p:sldId id="279" r:id="rId19"/>
    <p:sldId id="280" r:id="rId20"/>
    <p:sldId id="281" r:id="rId21"/>
    <p:sldId id="282" r:id="rId22"/>
    <p:sldId id="283" r:id="rId23"/>
    <p:sldId id="257" r:id="rId24"/>
    <p:sldId id="284" r:id="rId25"/>
    <p:sldId id="285" r:id="rId26"/>
    <p:sldId id="288" r:id="rId27"/>
    <p:sldId id="289" r:id="rId28"/>
    <p:sldId id="278" r:id="rId29"/>
    <p:sldId id="260" r:id="rId30"/>
    <p:sldId id="438" r:id="rId31"/>
    <p:sldId id="466"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4"/>
    <p:restoredTop sz="94640"/>
  </p:normalViewPr>
  <p:slideViewPr>
    <p:cSldViewPr>
      <p:cViewPr varScale="1">
        <p:scale>
          <a:sx n="97" d="100"/>
          <a:sy n="97" d="100"/>
        </p:scale>
        <p:origin x="6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49510B0-9DCC-D64E-A7F4-2F363B248B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110" charset="-128"/>
                <a:cs typeface="+mn-cs"/>
              </a:defRPr>
            </a:lvl1pPr>
          </a:lstStyle>
          <a:p>
            <a:pPr>
              <a:defRPr/>
            </a:pPr>
            <a:endParaRPr lang="en-US"/>
          </a:p>
        </p:txBody>
      </p:sp>
      <p:sp>
        <p:nvSpPr>
          <p:cNvPr id="8195" name="Rectangle 3">
            <a:extLst>
              <a:ext uri="{FF2B5EF4-FFF2-40B4-BE49-F238E27FC236}">
                <a16:creationId xmlns:a16="http://schemas.microsoft.com/office/drawing/2014/main" id="{C1858AAA-03CF-6A43-A5D8-91FAADC3B6B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110" charset="-128"/>
                <a:cs typeface="+mn-cs"/>
              </a:defRPr>
            </a:lvl1pPr>
          </a:lstStyle>
          <a:p>
            <a:pPr>
              <a:defRPr/>
            </a:pPr>
            <a:endParaRPr lang="en-US"/>
          </a:p>
        </p:txBody>
      </p:sp>
      <p:sp>
        <p:nvSpPr>
          <p:cNvPr id="39940" name="Rectangle 4">
            <a:extLst>
              <a:ext uri="{FF2B5EF4-FFF2-40B4-BE49-F238E27FC236}">
                <a16:creationId xmlns:a16="http://schemas.microsoft.com/office/drawing/2014/main" id="{3E40374A-5694-5940-8530-DAC3B6491C1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35011F22-F909-C54D-AE4B-A4205A63E21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513F4666-2D96-794A-9066-0E41A591B26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110" charset="-128"/>
                <a:cs typeface="+mn-cs"/>
              </a:defRPr>
            </a:lvl1pPr>
          </a:lstStyle>
          <a:p>
            <a:pPr>
              <a:defRPr/>
            </a:pPr>
            <a:endParaRPr lang="en-US"/>
          </a:p>
        </p:txBody>
      </p:sp>
      <p:sp>
        <p:nvSpPr>
          <p:cNvPr id="8199" name="Rectangle 7">
            <a:extLst>
              <a:ext uri="{FF2B5EF4-FFF2-40B4-BE49-F238E27FC236}">
                <a16:creationId xmlns:a16="http://schemas.microsoft.com/office/drawing/2014/main" id="{B64D5A5E-0F52-2A49-8BB6-6553AA3D082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B0B6A85-5AFD-814B-82CF-57BCAD6ED6B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D9E908F2-AF8E-4644-86A2-8BC06C949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57FDAF-C620-4A47-B43D-297F12D1A627}" type="slidenum">
              <a:rPr lang="en-US" altLang="en-US" sz="1200"/>
              <a:pPr/>
              <a:t>1</a:t>
            </a:fld>
            <a:endParaRPr lang="en-US" altLang="en-US" sz="1200"/>
          </a:p>
        </p:txBody>
      </p:sp>
      <p:sp>
        <p:nvSpPr>
          <p:cNvPr id="41986" name="Rectangle 2">
            <a:extLst>
              <a:ext uri="{FF2B5EF4-FFF2-40B4-BE49-F238E27FC236}">
                <a16:creationId xmlns:a16="http://schemas.microsoft.com/office/drawing/2014/main" id="{9593C32C-AABD-F14A-A1BB-4A30ABB0DAC9}"/>
              </a:ext>
            </a:extLst>
          </p:cNvPr>
          <p:cNvSpPr>
            <a:spLocks noChangeArrowheads="1" noTextEdit="1"/>
          </p:cNvSpPr>
          <p:nvPr>
            <p:ph type="sldImg"/>
          </p:nvPr>
        </p:nvSpPr>
        <p:spPr>
          <a:solidFill>
            <a:srgbClr val="FFFFFF"/>
          </a:solidFill>
          <a:ln/>
        </p:spPr>
      </p:sp>
      <p:sp>
        <p:nvSpPr>
          <p:cNvPr id="41987" name="Rectangle 3">
            <a:extLst>
              <a:ext uri="{FF2B5EF4-FFF2-40B4-BE49-F238E27FC236}">
                <a16:creationId xmlns:a16="http://schemas.microsoft.com/office/drawing/2014/main" id="{6784D4B6-F848-324D-8124-5008DF8FC14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EDFE44A5-9479-134B-8DA5-C18DE10AF2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6381EC-D160-C34C-94A7-AEA744AE1209}" type="slidenum">
              <a:rPr lang="en-US" altLang="en-US" sz="1200"/>
              <a:pPr/>
              <a:t>10</a:t>
            </a:fld>
            <a:endParaRPr lang="en-US" altLang="en-US" sz="1200"/>
          </a:p>
        </p:txBody>
      </p:sp>
      <p:sp>
        <p:nvSpPr>
          <p:cNvPr id="60418" name="Rectangle 2">
            <a:extLst>
              <a:ext uri="{FF2B5EF4-FFF2-40B4-BE49-F238E27FC236}">
                <a16:creationId xmlns:a16="http://schemas.microsoft.com/office/drawing/2014/main" id="{E482EA3B-B9A2-4943-B9DA-515C922709B7}"/>
              </a:ext>
            </a:extLst>
          </p:cNvPr>
          <p:cNvSpPr>
            <a:spLocks noChangeArrowheads="1" noTextEdit="1"/>
          </p:cNvSpPr>
          <p:nvPr>
            <p:ph type="sldImg"/>
          </p:nvPr>
        </p:nvSpPr>
        <p:spPr>
          <a:solidFill>
            <a:srgbClr val="FFFFFF"/>
          </a:solidFill>
          <a:ln/>
        </p:spPr>
      </p:sp>
      <p:sp>
        <p:nvSpPr>
          <p:cNvPr id="60419" name="Rectangle 3">
            <a:extLst>
              <a:ext uri="{FF2B5EF4-FFF2-40B4-BE49-F238E27FC236}">
                <a16:creationId xmlns:a16="http://schemas.microsoft.com/office/drawing/2014/main" id="{1613F846-4699-FC4E-98BA-2E8CCD653FB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551CD3E-6C9C-D349-8BD7-FFCB20D15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594ED3-1510-5849-ACE6-A4F3870BE224}" type="slidenum">
              <a:rPr lang="en-US" altLang="en-US" sz="1200"/>
              <a:pPr/>
              <a:t>11</a:t>
            </a:fld>
            <a:endParaRPr lang="en-US" altLang="en-US" sz="1200"/>
          </a:p>
        </p:txBody>
      </p:sp>
      <p:sp>
        <p:nvSpPr>
          <p:cNvPr id="62466" name="Rectangle 2">
            <a:extLst>
              <a:ext uri="{FF2B5EF4-FFF2-40B4-BE49-F238E27FC236}">
                <a16:creationId xmlns:a16="http://schemas.microsoft.com/office/drawing/2014/main" id="{A0B9419C-5928-3F41-8E25-7F38879EFF17}"/>
              </a:ext>
            </a:extLst>
          </p:cNvPr>
          <p:cNvSpPr>
            <a:spLocks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6B53BABF-8A84-EA40-82F3-219211ADEFC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C4C2A03-0003-1241-9CD1-BCA8A5610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39CDCD-059F-374B-AAE9-8ACA55F57584}" type="slidenum">
              <a:rPr lang="en-US" altLang="en-US" sz="1200"/>
              <a:pPr/>
              <a:t>12</a:t>
            </a:fld>
            <a:endParaRPr lang="en-US" altLang="en-US" sz="1200"/>
          </a:p>
        </p:txBody>
      </p:sp>
      <p:sp>
        <p:nvSpPr>
          <p:cNvPr id="64514" name="Rectangle 2">
            <a:extLst>
              <a:ext uri="{FF2B5EF4-FFF2-40B4-BE49-F238E27FC236}">
                <a16:creationId xmlns:a16="http://schemas.microsoft.com/office/drawing/2014/main" id="{80B80772-0465-BA40-8AC2-83DE9054472F}"/>
              </a:ext>
            </a:extLst>
          </p:cNvPr>
          <p:cNvSpPr>
            <a:spLocks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BBAD922E-9DFE-0047-9D48-B833FDF9FAD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889CB42-DE27-BE4F-856E-35569841C4F6}"/>
              </a:ext>
            </a:extLst>
          </p:cNvPr>
          <p:cNvSpPr>
            <a:spLocks noGrp="1" noRot="1" noChangeAspect="1" noTextEdit="1"/>
          </p:cNvSpPr>
          <p:nvPr>
            <p:ph type="sldImg"/>
          </p:nvPr>
        </p:nvSpPr>
        <p:spPr>
          <a:ln/>
        </p:spPr>
      </p:sp>
      <p:sp>
        <p:nvSpPr>
          <p:cNvPr id="68610" name="Notes Placeholder 2">
            <a:extLst>
              <a:ext uri="{FF2B5EF4-FFF2-40B4-BE49-F238E27FC236}">
                <a16:creationId xmlns:a16="http://schemas.microsoft.com/office/drawing/2014/main" id="{5D5490F6-089B-824A-A107-4B28B8BC35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r>
              <a:rPr lang="en-US" altLang="en-US" sz="1000">
                <a:latin typeface="Times New Roman" panose="02020603050405020304" pitchFamily="18" charset="0"/>
                <a:ea typeface="ＭＳ Ｐゴシック" panose="020B0600070205080204" pitchFamily="34" charset="-128"/>
              </a:rPr>
              <a:t>Năm 312 TC, Ptolemy buộc một số lớn dân Do thái ra khỏi Giê-ru-sa-lem và tái định cư họ tại Alexandria. Seleucus I trở lại Babylon năm 312 TC, với lợi thế hơn hẳn Antigonus. Một cuộc tấn công Ai cập trên bộ và dưới biển do Antigonus và Demetrius cầm đầu diễn ra năm 306 TC bị thất bại. Trận đánh quyết định tại Ipsus năm 301 TC với kết quả là Antigonus chết và phần thắng thuộc về Ptolemy và Seleucus.</a:t>
            </a:r>
          </a:p>
          <a:p>
            <a:pPr marL="228600" indent="-228600">
              <a:buFont typeface="Calibri" panose="020F0502020204030204" pitchFamily="34" charset="0"/>
              <a:buAutoNum type="arabicPeriod"/>
            </a:pPr>
            <a:r>
              <a:rPr lang="en-US" altLang="en-US" sz="1000">
                <a:latin typeface="Times New Roman" panose="02020603050405020304" pitchFamily="18" charset="0"/>
                <a:ea typeface="ＭＳ Ｐゴシック" panose="020B0600070205080204" pitchFamily="34" charset="-128"/>
              </a:rPr>
              <a:t>Kiểm soát miền Đông rơi vào tay  hai triều đại Hi lạp sống sót sau những trận chiến. Triều đại Ptolemy khởi từ Ptolemy I tập trung quanh Ai cập và từ từ kiểm soát Phô-nê-xi và Palestine. Từ thủ đô Alexandri dòng họ Ptolemy cai trị Palestine suốt 100 năm (301-200TC) . Triều đại Seleucus kế vị Seleucus I , chiếm vùng Syri và Babylon. Năm 301 TC, trở thành cục xương ganh đua giữa hai triều đại vì Seleucus cho rằng Palestine là chiến lợi phẩm họ thu được từ trận Ipsus.Trong suốt 1 thế kỷ sau đó, hai triều đại đánh nhau 5 trận nữa vì Palestine cho đến năm 200 TC khi Palestine thuộc về Seleucus. (p. 179)</a:t>
            </a:r>
          </a:p>
        </p:txBody>
      </p:sp>
      <p:sp>
        <p:nvSpPr>
          <p:cNvPr id="68611" name="Slide Number Placeholder 3">
            <a:extLst>
              <a:ext uri="{FF2B5EF4-FFF2-40B4-BE49-F238E27FC236}">
                <a16:creationId xmlns:a16="http://schemas.microsoft.com/office/drawing/2014/main" id="{C3F35135-F1BC-E840-A583-8979A416A7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EAE696-46A0-AF40-A70F-16F61DC80660}" type="slidenum">
              <a:rPr lang="en-US" altLang="en-US" sz="1200"/>
              <a:pPr/>
              <a:t>15</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2993E71-3402-6A49-9B66-0B75C95B9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59D887-10CB-434D-BDB1-73759BE35D8A}" type="slidenum">
              <a:rPr lang="en-US" altLang="en-US" sz="1200"/>
              <a:pPr/>
              <a:t>20</a:t>
            </a:fld>
            <a:endParaRPr lang="en-US" altLang="en-US" sz="1200"/>
          </a:p>
        </p:txBody>
      </p:sp>
      <p:sp>
        <p:nvSpPr>
          <p:cNvPr id="74754" name="Rectangle 2">
            <a:extLst>
              <a:ext uri="{FF2B5EF4-FFF2-40B4-BE49-F238E27FC236}">
                <a16:creationId xmlns:a16="http://schemas.microsoft.com/office/drawing/2014/main" id="{BFC13746-7EEE-BC49-92B0-1CDC513D53EA}"/>
              </a:ext>
            </a:extLst>
          </p:cNvPr>
          <p:cNvSpPr>
            <a:spLocks noChangeArrowheads="1" noTextEdit="1"/>
          </p:cNvSpPr>
          <p:nvPr>
            <p:ph type="sldImg"/>
          </p:nvPr>
        </p:nvSpPr>
        <p:spPr>
          <a:solidFill>
            <a:srgbClr val="FFFFFF"/>
          </a:solidFill>
          <a:ln/>
        </p:spPr>
      </p:sp>
      <p:sp>
        <p:nvSpPr>
          <p:cNvPr id="74755" name="Rectangle 3">
            <a:extLst>
              <a:ext uri="{FF2B5EF4-FFF2-40B4-BE49-F238E27FC236}">
                <a16:creationId xmlns:a16="http://schemas.microsoft.com/office/drawing/2014/main" id="{3DF5751F-3243-D140-9251-8568CD17FCF2}"/>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0EF3FB82-12E8-4B4A-9434-6A0B00EF53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611861-1DB4-CA47-A706-761ECBBC7984}" type="slidenum">
              <a:rPr lang="en-US" altLang="en-US" sz="1200"/>
              <a:pPr/>
              <a:t>21</a:t>
            </a:fld>
            <a:endParaRPr lang="en-US" altLang="en-US" sz="1200"/>
          </a:p>
        </p:txBody>
      </p:sp>
      <p:sp>
        <p:nvSpPr>
          <p:cNvPr id="76802" name="Rectangle 2">
            <a:extLst>
              <a:ext uri="{FF2B5EF4-FFF2-40B4-BE49-F238E27FC236}">
                <a16:creationId xmlns:a16="http://schemas.microsoft.com/office/drawing/2014/main" id="{6A065456-D2FA-A643-BFE1-D5C32224BB07}"/>
              </a:ext>
            </a:extLst>
          </p:cNvPr>
          <p:cNvSpPr>
            <a:spLocks noChangeArrowheads="1" noTextEdit="1"/>
          </p:cNvSpPr>
          <p:nvPr>
            <p:ph type="sldImg"/>
          </p:nvPr>
        </p:nvSpPr>
        <p:spPr>
          <a:solidFill>
            <a:srgbClr val="FFFFFF"/>
          </a:solidFill>
          <a:ln/>
        </p:spPr>
      </p:sp>
      <p:sp>
        <p:nvSpPr>
          <p:cNvPr id="76803" name="Rectangle 3">
            <a:extLst>
              <a:ext uri="{FF2B5EF4-FFF2-40B4-BE49-F238E27FC236}">
                <a16:creationId xmlns:a16="http://schemas.microsoft.com/office/drawing/2014/main" id="{9E231051-4126-5542-8D59-FACCA0A35307}"/>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DE551BC6-7074-4049-A999-39EFC3F8D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473E4F-6B99-5F48-B1D3-CC2DDE8AEE31}" type="slidenum">
              <a:rPr lang="en-US" altLang="en-US" sz="1200"/>
              <a:pPr/>
              <a:t>22</a:t>
            </a:fld>
            <a:endParaRPr lang="en-US" altLang="en-US" sz="1200"/>
          </a:p>
        </p:txBody>
      </p:sp>
      <p:sp>
        <p:nvSpPr>
          <p:cNvPr id="78850" name="Rectangle 2">
            <a:extLst>
              <a:ext uri="{FF2B5EF4-FFF2-40B4-BE49-F238E27FC236}">
                <a16:creationId xmlns:a16="http://schemas.microsoft.com/office/drawing/2014/main" id="{584A4340-BF09-C449-A201-0EF3610029A6}"/>
              </a:ext>
            </a:extLst>
          </p:cNvPr>
          <p:cNvSpPr>
            <a:spLocks noChangeArrowheads="1" noTextEdit="1"/>
          </p:cNvSpPr>
          <p:nvPr>
            <p:ph type="sldImg"/>
          </p:nvPr>
        </p:nvSpPr>
        <p:spPr>
          <a:solidFill>
            <a:srgbClr val="FFFFFF"/>
          </a:solidFill>
          <a:ln/>
        </p:spPr>
      </p:sp>
      <p:sp>
        <p:nvSpPr>
          <p:cNvPr id="78851" name="Rectangle 3">
            <a:extLst>
              <a:ext uri="{FF2B5EF4-FFF2-40B4-BE49-F238E27FC236}">
                <a16:creationId xmlns:a16="http://schemas.microsoft.com/office/drawing/2014/main" id="{9153F3D4-BEB8-A943-8683-F04A5C0C885F}"/>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B5357800-362E-C74A-8084-F178DAE174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E304077-3EC6-0C44-A9B8-48F4CDF6D17A}" type="slidenum">
              <a:rPr lang="en-US" altLang="en-US" sz="1200"/>
              <a:pPr/>
              <a:t>23</a:t>
            </a:fld>
            <a:endParaRPr lang="en-US" altLang="en-US" sz="1200"/>
          </a:p>
        </p:txBody>
      </p:sp>
      <p:sp>
        <p:nvSpPr>
          <p:cNvPr id="80898" name="Rectangle 2">
            <a:extLst>
              <a:ext uri="{FF2B5EF4-FFF2-40B4-BE49-F238E27FC236}">
                <a16:creationId xmlns:a16="http://schemas.microsoft.com/office/drawing/2014/main" id="{2E1E9A7A-93EE-CB40-8EBC-C8771DFFDECA}"/>
              </a:ext>
            </a:extLst>
          </p:cNvPr>
          <p:cNvSpPr>
            <a:spLocks noChangeArrowheads="1" noTextEdit="1"/>
          </p:cNvSpPr>
          <p:nvPr>
            <p:ph type="sldImg"/>
          </p:nvPr>
        </p:nvSpPr>
        <p:spPr>
          <a:solidFill>
            <a:srgbClr val="FFFFFF"/>
          </a:solidFill>
          <a:ln/>
        </p:spPr>
      </p:sp>
      <p:sp>
        <p:nvSpPr>
          <p:cNvPr id="80899" name="Rectangle 3">
            <a:extLst>
              <a:ext uri="{FF2B5EF4-FFF2-40B4-BE49-F238E27FC236}">
                <a16:creationId xmlns:a16="http://schemas.microsoft.com/office/drawing/2014/main" id="{D9B4E5EE-C47B-DC48-8713-21499612AF31}"/>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87A3B7AA-D4FD-E044-B7DA-864EB8AD2B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0463F9-B7C5-814E-B5F8-9659C8E5FF8F}" type="slidenum">
              <a:rPr lang="en-US" altLang="en-US" sz="1200"/>
              <a:pPr/>
              <a:t>25</a:t>
            </a:fld>
            <a:endParaRPr lang="en-US" altLang="en-US" sz="1200"/>
          </a:p>
        </p:txBody>
      </p:sp>
      <p:sp>
        <p:nvSpPr>
          <p:cNvPr id="83970" name="Rectangle 2">
            <a:extLst>
              <a:ext uri="{FF2B5EF4-FFF2-40B4-BE49-F238E27FC236}">
                <a16:creationId xmlns:a16="http://schemas.microsoft.com/office/drawing/2014/main" id="{DD0C2E84-CF7A-754E-8AC0-0842F6654843}"/>
              </a:ext>
            </a:extLst>
          </p:cNvPr>
          <p:cNvSpPr>
            <a:spLocks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0E11DCE3-3625-0947-9CE3-F9C38373585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B6A401-D009-4349-AE3D-13EC5F6DCE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146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51395010-E04D-1544-B445-305ABD6814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2F7580-CF6C-2E4F-B60E-E27A4D79CA51}" type="slidenum">
              <a:rPr lang="en-US" altLang="en-US" sz="1200"/>
              <a:pPr/>
              <a:t>2</a:t>
            </a:fld>
            <a:endParaRPr lang="en-US" altLang="en-US" sz="1200"/>
          </a:p>
        </p:txBody>
      </p:sp>
      <p:sp>
        <p:nvSpPr>
          <p:cNvPr id="44034" name="Rectangle 2">
            <a:extLst>
              <a:ext uri="{FF2B5EF4-FFF2-40B4-BE49-F238E27FC236}">
                <a16:creationId xmlns:a16="http://schemas.microsoft.com/office/drawing/2014/main" id="{577EF711-D032-364D-84BD-5F4AF4612920}"/>
              </a:ext>
            </a:extLst>
          </p:cNvPr>
          <p:cNvSpPr>
            <a:spLocks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C6993C49-28C6-684F-8476-074147F453D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67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B3AA9C1-C60D-FA47-98A3-C143FC27B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E841D5-A449-7E4E-BC36-836AD4356DAE}" type="slidenum">
              <a:rPr lang="en-US" altLang="en-US" sz="1200"/>
              <a:pPr/>
              <a:t>3</a:t>
            </a:fld>
            <a:endParaRPr lang="en-US" altLang="en-US" sz="1200"/>
          </a:p>
        </p:txBody>
      </p:sp>
      <p:sp>
        <p:nvSpPr>
          <p:cNvPr id="46082" name="Rectangle 2">
            <a:extLst>
              <a:ext uri="{FF2B5EF4-FFF2-40B4-BE49-F238E27FC236}">
                <a16:creationId xmlns:a16="http://schemas.microsoft.com/office/drawing/2014/main" id="{D534488A-BD0B-394E-9477-E11794958297}"/>
              </a:ext>
            </a:extLst>
          </p:cNvPr>
          <p:cNvSpPr>
            <a:spLocks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D1E435E8-5534-3042-B8E7-15351275D66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FEF929F-5FAE-E749-ABD9-7739DB6E0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10E28F-569A-7545-9D9F-3EAD16928A33}" type="slidenum">
              <a:rPr lang="en-US" altLang="en-US" sz="1200"/>
              <a:pPr/>
              <a:t>4</a:t>
            </a:fld>
            <a:endParaRPr lang="en-US" altLang="en-US" sz="1200"/>
          </a:p>
        </p:txBody>
      </p:sp>
      <p:sp>
        <p:nvSpPr>
          <p:cNvPr id="48130" name="Rectangle 2">
            <a:extLst>
              <a:ext uri="{FF2B5EF4-FFF2-40B4-BE49-F238E27FC236}">
                <a16:creationId xmlns:a16="http://schemas.microsoft.com/office/drawing/2014/main" id="{18127D89-C0CE-DA41-8B1B-A8B7B1ABB232}"/>
              </a:ext>
            </a:extLst>
          </p:cNvPr>
          <p:cNvSpPr>
            <a:spLocks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A5DE32B6-9B7B-0740-93C0-1A969834A2C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5BEB5366-B3A3-8240-9C29-F2AD4A66D2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1CC8F1-2952-F344-BC1E-3B869A427B8A}" type="slidenum">
              <a:rPr lang="en-US" altLang="en-US" sz="1200"/>
              <a:pPr/>
              <a:t>5</a:t>
            </a:fld>
            <a:endParaRPr lang="en-US" altLang="en-US" sz="1200"/>
          </a:p>
        </p:txBody>
      </p:sp>
      <p:sp>
        <p:nvSpPr>
          <p:cNvPr id="50178" name="Rectangle 2">
            <a:extLst>
              <a:ext uri="{FF2B5EF4-FFF2-40B4-BE49-F238E27FC236}">
                <a16:creationId xmlns:a16="http://schemas.microsoft.com/office/drawing/2014/main" id="{4F8E6A31-C578-4349-81F5-4A9B545CE40C}"/>
              </a:ext>
            </a:extLst>
          </p:cNvPr>
          <p:cNvSpPr>
            <a:spLocks noChangeArrowheads="1" noTextEdit="1"/>
          </p:cNvSpPr>
          <p:nvPr>
            <p:ph type="sldImg"/>
          </p:nvPr>
        </p:nvSpPr>
        <p:spPr>
          <a:solidFill>
            <a:srgbClr val="FFFFFF"/>
          </a:solidFill>
          <a:ln/>
        </p:spPr>
      </p:sp>
      <p:sp>
        <p:nvSpPr>
          <p:cNvPr id="50179" name="Rectangle 3">
            <a:extLst>
              <a:ext uri="{FF2B5EF4-FFF2-40B4-BE49-F238E27FC236}">
                <a16:creationId xmlns:a16="http://schemas.microsoft.com/office/drawing/2014/main" id="{79D36176-3062-2847-8F87-5E380FE0852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45003061-4E63-7C4A-8832-2F124FCD33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D6E292F-DC1C-F049-856C-EDD41FC0C18A}" type="slidenum">
              <a:rPr lang="en-US" altLang="en-US" sz="1200"/>
              <a:pPr/>
              <a:t>6</a:t>
            </a:fld>
            <a:endParaRPr lang="en-US" altLang="en-US" sz="1200"/>
          </a:p>
        </p:txBody>
      </p:sp>
      <p:sp>
        <p:nvSpPr>
          <p:cNvPr id="52226" name="Rectangle 2">
            <a:extLst>
              <a:ext uri="{FF2B5EF4-FFF2-40B4-BE49-F238E27FC236}">
                <a16:creationId xmlns:a16="http://schemas.microsoft.com/office/drawing/2014/main" id="{B7DC0CD2-DCA3-7141-9414-F93A7847CCF9}"/>
              </a:ext>
            </a:extLst>
          </p:cNvPr>
          <p:cNvSpPr>
            <a:spLocks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EFA549C4-EBF7-E94F-8D3A-8996F200E4B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E7691E60-5FC5-2A48-A920-EAC2E50D88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FE9B81-7A08-3C4D-AC2D-789D8B375508}" type="slidenum">
              <a:rPr lang="en-US" altLang="en-US" sz="1200"/>
              <a:pPr/>
              <a:t>7</a:t>
            </a:fld>
            <a:endParaRPr lang="en-US" altLang="en-US" sz="1200"/>
          </a:p>
        </p:txBody>
      </p:sp>
      <p:sp>
        <p:nvSpPr>
          <p:cNvPr id="54274" name="Rectangle 2">
            <a:extLst>
              <a:ext uri="{FF2B5EF4-FFF2-40B4-BE49-F238E27FC236}">
                <a16:creationId xmlns:a16="http://schemas.microsoft.com/office/drawing/2014/main" id="{9885C14B-8A7C-C546-90E5-E70423D0DC04}"/>
              </a:ext>
            </a:extLst>
          </p:cNvPr>
          <p:cNvSpPr>
            <a:spLocks noChangeArrowheads="1" noTextEdit="1"/>
          </p:cNvSpPr>
          <p:nvPr>
            <p:ph type="sldImg"/>
          </p:nvPr>
        </p:nvSpPr>
        <p:spPr>
          <a:solidFill>
            <a:srgbClr val="FFFFFF"/>
          </a:solidFill>
          <a:ln/>
        </p:spPr>
      </p:sp>
      <p:sp>
        <p:nvSpPr>
          <p:cNvPr id="54275" name="Rectangle 3">
            <a:extLst>
              <a:ext uri="{FF2B5EF4-FFF2-40B4-BE49-F238E27FC236}">
                <a16:creationId xmlns:a16="http://schemas.microsoft.com/office/drawing/2014/main" id="{2A469805-E6A0-3542-8682-0E1C194E7D0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633BB46-3307-5E43-81C3-C27FFBE7F7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4E80F4-695F-1944-8008-746B94862C32}" type="slidenum">
              <a:rPr lang="en-US" altLang="en-US" sz="1200"/>
              <a:pPr/>
              <a:t>8</a:t>
            </a:fld>
            <a:endParaRPr lang="en-US" altLang="en-US" sz="1200"/>
          </a:p>
        </p:txBody>
      </p:sp>
      <p:sp>
        <p:nvSpPr>
          <p:cNvPr id="56322" name="Rectangle 2">
            <a:extLst>
              <a:ext uri="{FF2B5EF4-FFF2-40B4-BE49-F238E27FC236}">
                <a16:creationId xmlns:a16="http://schemas.microsoft.com/office/drawing/2014/main" id="{120D513C-D698-4647-9B17-B739CAFA8112}"/>
              </a:ext>
            </a:extLst>
          </p:cNvPr>
          <p:cNvSpPr>
            <a:spLocks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F86FA0AD-9D51-2941-9ACC-468BCACBDB6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AA94A11-7F18-6A4F-AFBE-6F68151E7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AEA471-AF94-7E4C-8151-FA749F593DDC}" type="slidenum">
              <a:rPr lang="en-US" altLang="en-US" sz="1200"/>
              <a:pPr/>
              <a:t>9</a:t>
            </a:fld>
            <a:endParaRPr lang="en-US" altLang="en-US" sz="1200"/>
          </a:p>
        </p:txBody>
      </p:sp>
      <p:sp>
        <p:nvSpPr>
          <p:cNvPr id="58370" name="Rectangle 2">
            <a:extLst>
              <a:ext uri="{FF2B5EF4-FFF2-40B4-BE49-F238E27FC236}">
                <a16:creationId xmlns:a16="http://schemas.microsoft.com/office/drawing/2014/main" id="{9FA9FDDB-22FF-D246-9603-3D911B980676}"/>
              </a:ext>
            </a:extLst>
          </p:cNvPr>
          <p:cNvSpPr>
            <a:spLocks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252A1F11-6CC1-9D4E-897A-EAC55E4DDFC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84ACEA-62D5-8E41-A7E2-4A2926F2C3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E40DD6-623D-B940-8B4D-15E8D12C0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E579E-1B1B-8840-B51B-B599906B945D}"/>
              </a:ext>
            </a:extLst>
          </p:cNvPr>
          <p:cNvSpPr>
            <a:spLocks noGrp="1" noChangeArrowheads="1"/>
          </p:cNvSpPr>
          <p:nvPr>
            <p:ph type="sldNum" sz="quarter" idx="12"/>
          </p:nvPr>
        </p:nvSpPr>
        <p:spPr>
          <a:ln/>
        </p:spPr>
        <p:txBody>
          <a:bodyPr/>
          <a:lstStyle>
            <a:lvl1pPr>
              <a:defRPr/>
            </a:lvl1pPr>
          </a:lstStyle>
          <a:p>
            <a:fld id="{4C08FDB6-4548-0F4F-8102-0CB8C9748C27}" type="slidenum">
              <a:rPr lang="en-US" altLang="en-US"/>
              <a:pPr/>
              <a:t>‹#›</a:t>
            </a:fld>
            <a:endParaRPr lang="en-US" altLang="en-US"/>
          </a:p>
        </p:txBody>
      </p:sp>
    </p:spTree>
    <p:extLst>
      <p:ext uri="{BB962C8B-B14F-4D97-AF65-F5344CB8AC3E}">
        <p14:creationId xmlns:p14="http://schemas.microsoft.com/office/powerpoint/2010/main" val="76614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65CA44-197A-F244-941B-626CB8CA47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BFF271-5196-4D47-A80D-F58C39A86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B3077F-DDF0-BF47-AF63-EA6E8275F095}"/>
              </a:ext>
            </a:extLst>
          </p:cNvPr>
          <p:cNvSpPr>
            <a:spLocks noGrp="1" noChangeArrowheads="1"/>
          </p:cNvSpPr>
          <p:nvPr>
            <p:ph type="sldNum" sz="quarter" idx="12"/>
          </p:nvPr>
        </p:nvSpPr>
        <p:spPr>
          <a:ln/>
        </p:spPr>
        <p:txBody>
          <a:bodyPr/>
          <a:lstStyle>
            <a:lvl1pPr>
              <a:defRPr/>
            </a:lvl1pPr>
          </a:lstStyle>
          <a:p>
            <a:fld id="{0F65BC7F-1FE8-1D4E-BDA0-F42A89A2FC92}" type="slidenum">
              <a:rPr lang="en-US" altLang="en-US"/>
              <a:pPr/>
              <a:t>‹#›</a:t>
            </a:fld>
            <a:endParaRPr lang="en-US" altLang="en-US"/>
          </a:p>
        </p:txBody>
      </p:sp>
    </p:spTree>
    <p:extLst>
      <p:ext uri="{BB962C8B-B14F-4D97-AF65-F5344CB8AC3E}">
        <p14:creationId xmlns:p14="http://schemas.microsoft.com/office/powerpoint/2010/main" val="69042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FA6468-754A-F944-AD16-B96C4766F7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31996C-499F-9C44-9210-3ADACFADF7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D86470-E3BF-F14C-B4D8-DEC3FF156EEE}"/>
              </a:ext>
            </a:extLst>
          </p:cNvPr>
          <p:cNvSpPr>
            <a:spLocks noGrp="1" noChangeArrowheads="1"/>
          </p:cNvSpPr>
          <p:nvPr>
            <p:ph type="sldNum" sz="quarter" idx="12"/>
          </p:nvPr>
        </p:nvSpPr>
        <p:spPr>
          <a:ln/>
        </p:spPr>
        <p:txBody>
          <a:bodyPr/>
          <a:lstStyle>
            <a:lvl1pPr>
              <a:defRPr/>
            </a:lvl1pPr>
          </a:lstStyle>
          <a:p>
            <a:fld id="{71F6467E-1F67-8B4F-8E01-0F82D7707D4F}" type="slidenum">
              <a:rPr lang="en-US" altLang="en-US"/>
              <a:pPr/>
              <a:t>‹#›</a:t>
            </a:fld>
            <a:endParaRPr lang="en-US" altLang="en-US"/>
          </a:p>
        </p:txBody>
      </p:sp>
    </p:spTree>
    <p:extLst>
      <p:ext uri="{BB962C8B-B14F-4D97-AF65-F5344CB8AC3E}">
        <p14:creationId xmlns:p14="http://schemas.microsoft.com/office/powerpoint/2010/main" val="26164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611E437-3369-3747-AA4E-BF2CD92DFDED}"/>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D7822CE5-F19C-7940-B641-CF3F30977BF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14C6855-1067-DF47-88BE-9959C51BA983}"/>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110" charset="-128"/>
                </a:endParaRPr>
              </a:p>
            </p:txBody>
          </p:sp>
          <p:sp>
            <p:nvSpPr>
              <p:cNvPr id="9" name="Freeform 5">
                <a:extLst>
                  <a:ext uri="{FF2B5EF4-FFF2-40B4-BE49-F238E27FC236}">
                    <a16:creationId xmlns:a16="http://schemas.microsoft.com/office/drawing/2014/main" id="{C952F698-52FB-B641-B8B7-D15125C58A91}"/>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110" charset="-128"/>
                </a:endParaRPr>
              </a:p>
            </p:txBody>
          </p:sp>
          <p:sp>
            <p:nvSpPr>
              <p:cNvPr id="10" name="Freeform 6">
                <a:extLst>
                  <a:ext uri="{FF2B5EF4-FFF2-40B4-BE49-F238E27FC236}">
                    <a16:creationId xmlns:a16="http://schemas.microsoft.com/office/drawing/2014/main" id="{712E7E0B-C247-EF49-BCF7-552FC4326B1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110" charset="-128"/>
                </a:endParaRPr>
              </a:p>
            </p:txBody>
          </p:sp>
          <p:sp>
            <p:nvSpPr>
              <p:cNvPr id="11" name="Freeform 7">
                <a:extLst>
                  <a:ext uri="{FF2B5EF4-FFF2-40B4-BE49-F238E27FC236}">
                    <a16:creationId xmlns:a16="http://schemas.microsoft.com/office/drawing/2014/main" id="{660FAA0F-EF55-DB4E-B236-129EAB31675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C09F9A95-63D1-D347-A2D0-D6CEDC5E805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110" charset="-128"/>
                </a:endParaRPr>
              </a:p>
            </p:txBody>
          </p:sp>
        </p:grpSp>
        <p:sp>
          <p:nvSpPr>
            <p:cNvPr id="6" name="Freeform 9">
              <a:extLst>
                <a:ext uri="{FF2B5EF4-FFF2-40B4-BE49-F238E27FC236}">
                  <a16:creationId xmlns:a16="http://schemas.microsoft.com/office/drawing/2014/main" id="{1215F88E-BE74-DB43-B99D-070094F00A55}"/>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110" charset="-128"/>
              </a:endParaRPr>
            </a:p>
          </p:txBody>
        </p:sp>
        <p:sp>
          <p:nvSpPr>
            <p:cNvPr id="7" name="Freeform 10">
              <a:extLst>
                <a:ext uri="{FF2B5EF4-FFF2-40B4-BE49-F238E27FC236}">
                  <a16:creationId xmlns:a16="http://schemas.microsoft.com/office/drawing/2014/main" id="{2CA72A63-7505-F64F-8569-86FD029137E6}"/>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644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644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9ECA8932-67E0-B048-A11F-557D38E2CA3F}"/>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47A4BBA9-FE13-B841-B7DF-058F7CA242E3}"/>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A8AD51EA-5A53-8F41-987E-C9CE34D8CEB9}"/>
              </a:ext>
            </a:extLst>
          </p:cNvPr>
          <p:cNvSpPr>
            <a:spLocks noGrp="1" noChangeArrowheads="1"/>
          </p:cNvSpPr>
          <p:nvPr>
            <p:ph type="sldNum" sz="quarter" idx="12"/>
          </p:nvPr>
        </p:nvSpPr>
        <p:spPr>
          <a:xfrm>
            <a:off x="6553200" y="6254750"/>
            <a:ext cx="2133600" cy="476250"/>
          </a:xfrm>
        </p:spPr>
        <p:txBody>
          <a:bodyPr/>
          <a:lstStyle>
            <a:lvl1pPr>
              <a:defRPr/>
            </a:lvl1pPr>
          </a:lstStyle>
          <a:p>
            <a:fld id="{52B8EC23-5499-DD45-B464-380E865BD8FB}" type="slidenum">
              <a:rPr lang="en-US" altLang="en-US"/>
              <a:pPr/>
              <a:t>‹#›</a:t>
            </a:fld>
            <a:endParaRPr lang="en-US" altLang="en-US"/>
          </a:p>
        </p:txBody>
      </p:sp>
    </p:spTree>
    <p:extLst>
      <p:ext uri="{BB962C8B-B14F-4D97-AF65-F5344CB8AC3E}">
        <p14:creationId xmlns:p14="http://schemas.microsoft.com/office/powerpoint/2010/main" val="1783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FE21C8F-E03A-A54A-A7D9-FB824E7074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FA54D44-8C89-4D44-ABAC-1DD0318A483A}"/>
              </a:ext>
            </a:extLst>
          </p:cNvPr>
          <p:cNvSpPr>
            <a:spLocks noGrp="1" noChangeArrowheads="1"/>
          </p:cNvSpPr>
          <p:nvPr>
            <p:ph type="sldNum" sz="quarter" idx="11"/>
          </p:nvPr>
        </p:nvSpPr>
        <p:spPr>
          <a:ln/>
        </p:spPr>
        <p:txBody>
          <a:bodyPr/>
          <a:lstStyle>
            <a:lvl1pPr>
              <a:defRPr/>
            </a:lvl1pPr>
          </a:lstStyle>
          <a:p>
            <a:fld id="{0372DD1A-0F9F-384C-A96C-6D65C5F2F4E4}" type="slidenum">
              <a:rPr lang="en-US" altLang="en-US"/>
              <a:pPr/>
              <a:t>‹#›</a:t>
            </a:fld>
            <a:endParaRPr lang="en-US" altLang="en-US"/>
          </a:p>
        </p:txBody>
      </p:sp>
      <p:sp>
        <p:nvSpPr>
          <p:cNvPr id="6" name="Rectangle 14">
            <a:extLst>
              <a:ext uri="{FF2B5EF4-FFF2-40B4-BE49-F238E27FC236}">
                <a16:creationId xmlns:a16="http://schemas.microsoft.com/office/drawing/2014/main" id="{E9706C4A-203B-6941-AA3F-418232DD9D8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104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A24CB00C-A04F-5741-AE9E-A4F4FB1DD4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01ABA23-5046-AD48-9BFC-8201DCABD277}"/>
              </a:ext>
            </a:extLst>
          </p:cNvPr>
          <p:cNvSpPr>
            <a:spLocks noGrp="1" noChangeArrowheads="1"/>
          </p:cNvSpPr>
          <p:nvPr>
            <p:ph type="sldNum" sz="quarter" idx="11"/>
          </p:nvPr>
        </p:nvSpPr>
        <p:spPr>
          <a:ln/>
        </p:spPr>
        <p:txBody>
          <a:bodyPr/>
          <a:lstStyle>
            <a:lvl1pPr>
              <a:defRPr/>
            </a:lvl1pPr>
          </a:lstStyle>
          <a:p>
            <a:fld id="{A17B6B87-DCF6-9745-B5C1-AAB234744C9F}" type="slidenum">
              <a:rPr lang="en-US" altLang="en-US"/>
              <a:pPr/>
              <a:t>‹#›</a:t>
            </a:fld>
            <a:endParaRPr lang="en-US" altLang="en-US"/>
          </a:p>
        </p:txBody>
      </p:sp>
      <p:sp>
        <p:nvSpPr>
          <p:cNvPr id="6" name="Rectangle 14">
            <a:extLst>
              <a:ext uri="{FF2B5EF4-FFF2-40B4-BE49-F238E27FC236}">
                <a16:creationId xmlns:a16="http://schemas.microsoft.com/office/drawing/2014/main" id="{CA415900-A764-F64A-BAF0-DCCC194BF7E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969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8B9256C-5058-E54C-A30D-D2302C3AC1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C737EA0E-A27F-034B-9B61-669D911D109B}"/>
              </a:ext>
            </a:extLst>
          </p:cNvPr>
          <p:cNvSpPr>
            <a:spLocks noGrp="1" noChangeArrowheads="1"/>
          </p:cNvSpPr>
          <p:nvPr>
            <p:ph type="sldNum" sz="quarter" idx="11"/>
          </p:nvPr>
        </p:nvSpPr>
        <p:spPr>
          <a:ln/>
        </p:spPr>
        <p:txBody>
          <a:bodyPr/>
          <a:lstStyle>
            <a:lvl1pPr>
              <a:defRPr/>
            </a:lvl1pPr>
          </a:lstStyle>
          <a:p>
            <a:fld id="{61554F80-07EB-464D-8A74-3467B3A5B8F1}" type="slidenum">
              <a:rPr lang="en-US" altLang="en-US"/>
              <a:pPr/>
              <a:t>‹#›</a:t>
            </a:fld>
            <a:endParaRPr lang="en-US" altLang="en-US"/>
          </a:p>
        </p:txBody>
      </p:sp>
      <p:sp>
        <p:nvSpPr>
          <p:cNvPr id="7" name="Rectangle 14">
            <a:extLst>
              <a:ext uri="{FF2B5EF4-FFF2-40B4-BE49-F238E27FC236}">
                <a16:creationId xmlns:a16="http://schemas.microsoft.com/office/drawing/2014/main" id="{8A40E60C-0F9B-8D4C-BF31-6B2D1C2DFA9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029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DC8A71B7-574A-CD42-A466-2BCC51F76E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D287315B-DB5C-EE4C-8614-D0495B66B24D}"/>
              </a:ext>
            </a:extLst>
          </p:cNvPr>
          <p:cNvSpPr>
            <a:spLocks noGrp="1" noChangeArrowheads="1"/>
          </p:cNvSpPr>
          <p:nvPr>
            <p:ph type="sldNum" sz="quarter" idx="11"/>
          </p:nvPr>
        </p:nvSpPr>
        <p:spPr>
          <a:ln/>
        </p:spPr>
        <p:txBody>
          <a:bodyPr/>
          <a:lstStyle>
            <a:lvl1pPr>
              <a:defRPr/>
            </a:lvl1pPr>
          </a:lstStyle>
          <a:p>
            <a:fld id="{822FD435-A337-F346-8177-39B53BC8C18C}" type="slidenum">
              <a:rPr lang="en-US" altLang="en-US"/>
              <a:pPr/>
              <a:t>‹#›</a:t>
            </a:fld>
            <a:endParaRPr lang="en-US" altLang="en-US"/>
          </a:p>
        </p:txBody>
      </p:sp>
      <p:sp>
        <p:nvSpPr>
          <p:cNvPr id="9" name="Rectangle 14">
            <a:extLst>
              <a:ext uri="{FF2B5EF4-FFF2-40B4-BE49-F238E27FC236}">
                <a16:creationId xmlns:a16="http://schemas.microsoft.com/office/drawing/2014/main" id="{A317C736-DF16-C149-852A-2B6417BBA7F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4263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1372BB9-9D8B-F049-8963-5A754520F1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B7748E10-9AA5-D940-A410-7C5F4CA94487}"/>
              </a:ext>
            </a:extLst>
          </p:cNvPr>
          <p:cNvSpPr>
            <a:spLocks noGrp="1" noChangeArrowheads="1"/>
          </p:cNvSpPr>
          <p:nvPr>
            <p:ph type="sldNum" sz="quarter" idx="11"/>
          </p:nvPr>
        </p:nvSpPr>
        <p:spPr>
          <a:ln/>
        </p:spPr>
        <p:txBody>
          <a:bodyPr/>
          <a:lstStyle>
            <a:lvl1pPr>
              <a:defRPr/>
            </a:lvl1pPr>
          </a:lstStyle>
          <a:p>
            <a:fld id="{931A3430-05EB-D74F-91C5-6165728D54BB}" type="slidenum">
              <a:rPr lang="en-US" altLang="en-US"/>
              <a:pPr/>
              <a:t>‹#›</a:t>
            </a:fld>
            <a:endParaRPr lang="en-US" altLang="en-US"/>
          </a:p>
        </p:txBody>
      </p:sp>
      <p:sp>
        <p:nvSpPr>
          <p:cNvPr id="5" name="Rectangle 14">
            <a:extLst>
              <a:ext uri="{FF2B5EF4-FFF2-40B4-BE49-F238E27FC236}">
                <a16:creationId xmlns:a16="http://schemas.microsoft.com/office/drawing/2014/main" id="{E586C139-52D9-AF44-A035-095BB438FA6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2905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E66174-CA84-7D47-94A2-6FB5B8C6E8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A1837B4A-FAF8-FC42-9DB0-B3FD29044B3C}"/>
              </a:ext>
            </a:extLst>
          </p:cNvPr>
          <p:cNvSpPr>
            <a:spLocks noGrp="1" noChangeArrowheads="1"/>
          </p:cNvSpPr>
          <p:nvPr>
            <p:ph type="sldNum" sz="quarter" idx="11"/>
          </p:nvPr>
        </p:nvSpPr>
        <p:spPr>
          <a:ln/>
        </p:spPr>
        <p:txBody>
          <a:bodyPr/>
          <a:lstStyle>
            <a:lvl1pPr>
              <a:defRPr/>
            </a:lvl1pPr>
          </a:lstStyle>
          <a:p>
            <a:fld id="{56348D5C-3A68-1349-9DE7-317075077C3C}" type="slidenum">
              <a:rPr lang="en-US" altLang="en-US"/>
              <a:pPr/>
              <a:t>‹#›</a:t>
            </a:fld>
            <a:endParaRPr lang="en-US" altLang="en-US"/>
          </a:p>
        </p:txBody>
      </p:sp>
      <p:sp>
        <p:nvSpPr>
          <p:cNvPr id="4" name="Rectangle 14">
            <a:extLst>
              <a:ext uri="{FF2B5EF4-FFF2-40B4-BE49-F238E27FC236}">
                <a16:creationId xmlns:a16="http://schemas.microsoft.com/office/drawing/2014/main" id="{938BF404-8A82-3641-8B68-32A24C38C76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2985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27ABA5F-B762-3B40-B126-FA0B9F730E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DD5355D-FF8F-8F4F-90BC-F6EB75477D6F}"/>
              </a:ext>
            </a:extLst>
          </p:cNvPr>
          <p:cNvSpPr>
            <a:spLocks noGrp="1" noChangeArrowheads="1"/>
          </p:cNvSpPr>
          <p:nvPr>
            <p:ph type="sldNum" sz="quarter" idx="11"/>
          </p:nvPr>
        </p:nvSpPr>
        <p:spPr>
          <a:ln/>
        </p:spPr>
        <p:txBody>
          <a:bodyPr/>
          <a:lstStyle>
            <a:lvl1pPr>
              <a:defRPr/>
            </a:lvl1pPr>
          </a:lstStyle>
          <a:p>
            <a:fld id="{49700D3C-7E88-644A-A550-6CB0472FE60C}" type="slidenum">
              <a:rPr lang="en-US" altLang="en-US"/>
              <a:pPr/>
              <a:t>‹#›</a:t>
            </a:fld>
            <a:endParaRPr lang="en-US" altLang="en-US"/>
          </a:p>
        </p:txBody>
      </p:sp>
      <p:sp>
        <p:nvSpPr>
          <p:cNvPr id="7" name="Rectangle 14">
            <a:extLst>
              <a:ext uri="{FF2B5EF4-FFF2-40B4-BE49-F238E27FC236}">
                <a16:creationId xmlns:a16="http://schemas.microsoft.com/office/drawing/2014/main" id="{1CB13AAE-CF70-0545-B0B0-14869F5A09E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019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CD799-87AE-DA45-8F95-EDCAF29DD4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BB5BD0-28DF-CF45-9435-F55D4181E2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FF2F39-57C3-BD40-BE0B-8E22C3C23398}"/>
              </a:ext>
            </a:extLst>
          </p:cNvPr>
          <p:cNvSpPr>
            <a:spLocks noGrp="1" noChangeArrowheads="1"/>
          </p:cNvSpPr>
          <p:nvPr>
            <p:ph type="sldNum" sz="quarter" idx="12"/>
          </p:nvPr>
        </p:nvSpPr>
        <p:spPr>
          <a:ln/>
        </p:spPr>
        <p:txBody>
          <a:bodyPr/>
          <a:lstStyle>
            <a:lvl1pPr>
              <a:defRPr/>
            </a:lvl1pPr>
          </a:lstStyle>
          <a:p>
            <a:fld id="{DFF1D5DC-B3A1-384A-8E2A-4E8D3688C385}" type="slidenum">
              <a:rPr lang="en-US" altLang="en-US"/>
              <a:pPr/>
              <a:t>‹#›</a:t>
            </a:fld>
            <a:endParaRPr lang="en-US" altLang="en-US"/>
          </a:p>
        </p:txBody>
      </p:sp>
    </p:spTree>
    <p:extLst>
      <p:ext uri="{BB962C8B-B14F-4D97-AF65-F5344CB8AC3E}">
        <p14:creationId xmlns:p14="http://schemas.microsoft.com/office/powerpoint/2010/main" val="3383124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37BD7FA3-72D8-EE42-AC54-C0F8CC6F8E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3FE9811-7357-7142-9FCB-EEE95586F6BA}"/>
              </a:ext>
            </a:extLst>
          </p:cNvPr>
          <p:cNvSpPr>
            <a:spLocks noGrp="1" noChangeArrowheads="1"/>
          </p:cNvSpPr>
          <p:nvPr>
            <p:ph type="sldNum" sz="quarter" idx="11"/>
          </p:nvPr>
        </p:nvSpPr>
        <p:spPr>
          <a:ln/>
        </p:spPr>
        <p:txBody>
          <a:bodyPr/>
          <a:lstStyle>
            <a:lvl1pPr>
              <a:defRPr/>
            </a:lvl1pPr>
          </a:lstStyle>
          <a:p>
            <a:fld id="{B6D6CE91-C658-CF42-B35A-D5715FCD2CAD}" type="slidenum">
              <a:rPr lang="en-US" altLang="en-US"/>
              <a:pPr/>
              <a:t>‹#›</a:t>
            </a:fld>
            <a:endParaRPr lang="en-US" altLang="en-US"/>
          </a:p>
        </p:txBody>
      </p:sp>
      <p:sp>
        <p:nvSpPr>
          <p:cNvPr id="7" name="Rectangle 14">
            <a:extLst>
              <a:ext uri="{FF2B5EF4-FFF2-40B4-BE49-F238E27FC236}">
                <a16:creationId xmlns:a16="http://schemas.microsoft.com/office/drawing/2014/main" id="{FF928897-0EDD-3A49-90DD-CBFC7062A1F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4937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A221D2B-BD99-F442-9937-67BA9FC952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756046D-1253-424D-AEFA-88766739F8A8}"/>
              </a:ext>
            </a:extLst>
          </p:cNvPr>
          <p:cNvSpPr>
            <a:spLocks noGrp="1" noChangeArrowheads="1"/>
          </p:cNvSpPr>
          <p:nvPr>
            <p:ph type="sldNum" sz="quarter" idx="11"/>
          </p:nvPr>
        </p:nvSpPr>
        <p:spPr>
          <a:ln/>
        </p:spPr>
        <p:txBody>
          <a:bodyPr/>
          <a:lstStyle>
            <a:lvl1pPr>
              <a:defRPr/>
            </a:lvl1pPr>
          </a:lstStyle>
          <a:p>
            <a:fld id="{65889977-C9EA-2641-A1D8-C0B4CBFA603D}" type="slidenum">
              <a:rPr lang="en-US" altLang="en-US"/>
              <a:pPr/>
              <a:t>‹#›</a:t>
            </a:fld>
            <a:endParaRPr lang="en-US" altLang="en-US"/>
          </a:p>
        </p:txBody>
      </p:sp>
      <p:sp>
        <p:nvSpPr>
          <p:cNvPr id="6" name="Rectangle 14">
            <a:extLst>
              <a:ext uri="{FF2B5EF4-FFF2-40B4-BE49-F238E27FC236}">
                <a16:creationId xmlns:a16="http://schemas.microsoft.com/office/drawing/2014/main" id="{6AA75E51-60E4-A942-88B9-98404FFB42E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872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720D5FF-9CA7-814B-8A62-1B96602E2B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9335E91-0E18-9548-A480-037E127E9766}"/>
              </a:ext>
            </a:extLst>
          </p:cNvPr>
          <p:cNvSpPr>
            <a:spLocks noGrp="1" noChangeArrowheads="1"/>
          </p:cNvSpPr>
          <p:nvPr>
            <p:ph type="sldNum" sz="quarter" idx="11"/>
          </p:nvPr>
        </p:nvSpPr>
        <p:spPr>
          <a:ln/>
        </p:spPr>
        <p:txBody>
          <a:bodyPr/>
          <a:lstStyle>
            <a:lvl1pPr>
              <a:defRPr/>
            </a:lvl1pPr>
          </a:lstStyle>
          <a:p>
            <a:fld id="{EC5A988B-F3DE-B548-9EB1-9253D69D3408}" type="slidenum">
              <a:rPr lang="en-US" altLang="en-US"/>
              <a:pPr/>
              <a:t>‹#›</a:t>
            </a:fld>
            <a:endParaRPr lang="en-US" altLang="en-US"/>
          </a:p>
        </p:txBody>
      </p:sp>
      <p:sp>
        <p:nvSpPr>
          <p:cNvPr id="6" name="Rectangle 14">
            <a:extLst>
              <a:ext uri="{FF2B5EF4-FFF2-40B4-BE49-F238E27FC236}">
                <a16:creationId xmlns:a16="http://schemas.microsoft.com/office/drawing/2014/main" id="{54D475B0-9FAE-8D4D-A39A-3F316563B04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0409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CA0901-62C4-5A4A-972F-74664D0E68AC}"/>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6F6A1962-78EE-B849-8A08-5DF8AB718D9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ＭＳ Ｐゴシック" pitchFamily="-110" charset="-128"/>
              </a:endParaRPr>
            </a:p>
          </p:txBody>
        </p:sp>
        <p:grpSp>
          <p:nvGrpSpPr>
            <p:cNvPr id="6" name="Group 4">
              <a:extLst>
                <a:ext uri="{FF2B5EF4-FFF2-40B4-BE49-F238E27FC236}">
                  <a16:creationId xmlns:a16="http://schemas.microsoft.com/office/drawing/2014/main" id="{049C3EBA-B021-2A46-A443-446EA1BA6F07}"/>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75FC166A-1FFE-7842-BD58-3CE4485D6BB2}"/>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Rectangle 6">
                <a:extLst>
                  <a:ext uri="{FF2B5EF4-FFF2-40B4-BE49-F238E27FC236}">
                    <a16:creationId xmlns:a16="http://schemas.microsoft.com/office/drawing/2014/main" id="{7B583DD1-8913-6748-AA8E-BAD741A25A50}"/>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Rectangle 7">
                <a:extLst>
                  <a:ext uri="{FF2B5EF4-FFF2-40B4-BE49-F238E27FC236}">
                    <a16:creationId xmlns:a16="http://schemas.microsoft.com/office/drawing/2014/main" id="{4FA18DAC-6CD6-7B4B-891F-4CD276EAE261}"/>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 name="Rectangle 8">
                <a:extLst>
                  <a:ext uri="{FF2B5EF4-FFF2-40B4-BE49-F238E27FC236}">
                    <a16:creationId xmlns:a16="http://schemas.microsoft.com/office/drawing/2014/main" id="{987840F6-320A-1446-B32D-8715B0BFC039}"/>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1" name="Rectangle 9">
                <a:extLst>
                  <a:ext uri="{FF2B5EF4-FFF2-40B4-BE49-F238E27FC236}">
                    <a16:creationId xmlns:a16="http://schemas.microsoft.com/office/drawing/2014/main" id="{4F2A7DDB-9ED6-AA41-A97E-2D97983135A7}"/>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Rectangle 10">
                <a:extLst>
                  <a:ext uri="{FF2B5EF4-FFF2-40B4-BE49-F238E27FC236}">
                    <a16:creationId xmlns:a16="http://schemas.microsoft.com/office/drawing/2014/main" id="{71C2C5C7-E38C-794B-B33D-748A959EA552}"/>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 name="Rectangle 11">
                <a:extLst>
                  <a:ext uri="{FF2B5EF4-FFF2-40B4-BE49-F238E27FC236}">
                    <a16:creationId xmlns:a16="http://schemas.microsoft.com/office/drawing/2014/main" id="{29021517-3725-B34D-B33D-261B260D5FFD}"/>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Rectangle 12">
                <a:extLst>
                  <a:ext uri="{FF2B5EF4-FFF2-40B4-BE49-F238E27FC236}">
                    <a16:creationId xmlns:a16="http://schemas.microsoft.com/office/drawing/2014/main" id="{8A5A4160-C59B-2B4C-9611-3088A8EA43BF}"/>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 name="Rectangle 13">
                <a:extLst>
                  <a:ext uri="{FF2B5EF4-FFF2-40B4-BE49-F238E27FC236}">
                    <a16:creationId xmlns:a16="http://schemas.microsoft.com/office/drawing/2014/main" id="{B134F354-5ECF-5B47-A5F1-0A47C107ACC5}"/>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6" name="Rectangle 14">
                <a:extLst>
                  <a:ext uri="{FF2B5EF4-FFF2-40B4-BE49-F238E27FC236}">
                    <a16:creationId xmlns:a16="http://schemas.microsoft.com/office/drawing/2014/main" id="{9B20053D-DB29-7D4C-AA1E-FE338C893E17}"/>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7" name="Rectangle 15">
                <a:extLst>
                  <a:ext uri="{FF2B5EF4-FFF2-40B4-BE49-F238E27FC236}">
                    <a16:creationId xmlns:a16="http://schemas.microsoft.com/office/drawing/2014/main" id="{0F020F80-40A9-D04A-940B-9B7F828EF343}"/>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 name="Rectangle 16">
                <a:extLst>
                  <a:ext uri="{FF2B5EF4-FFF2-40B4-BE49-F238E27FC236}">
                    <a16:creationId xmlns:a16="http://schemas.microsoft.com/office/drawing/2014/main" id="{F578108A-33BE-2343-8C6D-BDB6170EC2B7}"/>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 name="Rectangle 17">
                <a:extLst>
                  <a:ext uri="{FF2B5EF4-FFF2-40B4-BE49-F238E27FC236}">
                    <a16:creationId xmlns:a16="http://schemas.microsoft.com/office/drawing/2014/main" id="{2C486EAF-21F2-E041-9E84-62BF386C317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0" name="Rectangle 18">
                <a:extLst>
                  <a:ext uri="{FF2B5EF4-FFF2-40B4-BE49-F238E27FC236}">
                    <a16:creationId xmlns:a16="http://schemas.microsoft.com/office/drawing/2014/main" id="{17B4084E-9BB7-8C4C-9AA5-FE01A3977808}"/>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1" name="Rectangle 19">
                <a:extLst>
                  <a:ext uri="{FF2B5EF4-FFF2-40B4-BE49-F238E27FC236}">
                    <a16:creationId xmlns:a16="http://schemas.microsoft.com/office/drawing/2014/main" id="{75456F64-9706-CC40-96B4-0DB9EBCFF301}"/>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 name="Rectangle 20">
                <a:extLst>
                  <a:ext uri="{FF2B5EF4-FFF2-40B4-BE49-F238E27FC236}">
                    <a16:creationId xmlns:a16="http://schemas.microsoft.com/office/drawing/2014/main" id="{D6039222-044D-B34A-9507-244472C70E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 name="Rectangle 21">
                <a:extLst>
                  <a:ext uri="{FF2B5EF4-FFF2-40B4-BE49-F238E27FC236}">
                    <a16:creationId xmlns:a16="http://schemas.microsoft.com/office/drawing/2014/main" id="{0072DBB0-5091-1A49-8E1D-A0F1C4EB798D}"/>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4" name="Rectangle 22">
                <a:extLst>
                  <a:ext uri="{FF2B5EF4-FFF2-40B4-BE49-F238E27FC236}">
                    <a16:creationId xmlns:a16="http://schemas.microsoft.com/office/drawing/2014/main" id="{6B50746A-B3DF-F34E-9437-86F345D91C5E}"/>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 name="Rectangle 23">
                <a:extLst>
                  <a:ext uri="{FF2B5EF4-FFF2-40B4-BE49-F238E27FC236}">
                    <a16:creationId xmlns:a16="http://schemas.microsoft.com/office/drawing/2014/main" id="{3CC74EED-1D1C-8740-9921-CBA0D9A0102A}"/>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 name="Rectangle 24">
                <a:extLst>
                  <a:ext uri="{FF2B5EF4-FFF2-40B4-BE49-F238E27FC236}">
                    <a16:creationId xmlns:a16="http://schemas.microsoft.com/office/drawing/2014/main" id="{A4A1E3C9-1F78-D14D-BE16-C7477F4420DC}"/>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7" name="Rectangle 25">
                <a:extLst>
                  <a:ext uri="{FF2B5EF4-FFF2-40B4-BE49-F238E27FC236}">
                    <a16:creationId xmlns:a16="http://schemas.microsoft.com/office/drawing/2014/main" id="{8A7D0007-F72D-6844-AF96-0BDBD0F2A223}"/>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 name="Rectangle 26">
                <a:extLst>
                  <a:ext uri="{FF2B5EF4-FFF2-40B4-BE49-F238E27FC236}">
                    <a16:creationId xmlns:a16="http://schemas.microsoft.com/office/drawing/2014/main" id="{2E9BC427-C3B5-9944-9B7E-C03ED1F65631}"/>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 name="Rectangle 27">
                <a:extLst>
                  <a:ext uri="{FF2B5EF4-FFF2-40B4-BE49-F238E27FC236}">
                    <a16:creationId xmlns:a16="http://schemas.microsoft.com/office/drawing/2014/main" id="{6C64D609-8EA4-0A42-B4FD-09F4B3FB5769}"/>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 name="Rectangle 28">
                <a:extLst>
                  <a:ext uri="{FF2B5EF4-FFF2-40B4-BE49-F238E27FC236}">
                    <a16:creationId xmlns:a16="http://schemas.microsoft.com/office/drawing/2014/main" id="{2C5B008A-8A6B-0B49-9BBA-A69DB7B4AC66}"/>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1" name="Rectangle 29">
                <a:extLst>
                  <a:ext uri="{FF2B5EF4-FFF2-40B4-BE49-F238E27FC236}">
                    <a16:creationId xmlns:a16="http://schemas.microsoft.com/office/drawing/2014/main" id="{486C1B42-7655-FB42-A59A-084478BBECEA}"/>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 name="Rectangle 30">
                <a:extLst>
                  <a:ext uri="{FF2B5EF4-FFF2-40B4-BE49-F238E27FC236}">
                    <a16:creationId xmlns:a16="http://schemas.microsoft.com/office/drawing/2014/main" id="{06B2486B-5837-B044-B154-1250569DA3C7}"/>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3" name="Rectangle 31">
                <a:extLst>
                  <a:ext uri="{FF2B5EF4-FFF2-40B4-BE49-F238E27FC236}">
                    <a16:creationId xmlns:a16="http://schemas.microsoft.com/office/drawing/2014/main" id="{35996BC3-080A-E646-BB82-5C065124BA91}"/>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4" name="Rectangle 32">
                <a:extLst>
                  <a:ext uri="{FF2B5EF4-FFF2-40B4-BE49-F238E27FC236}">
                    <a16:creationId xmlns:a16="http://schemas.microsoft.com/office/drawing/2014/main" id="{D08FA6DD-D41B-A342-95EF-17CCCB05A88D}"/>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 name="Rectangle 33">
                <a:extLst>
                  <a:ext uri="{FF2B5EF4-FFF2-40B4-BE49-F238E27FC236}">
                    <a16:creationId xmlns:a16="http://schemas.microsoft.com/office/drawing/2014/main" id="{055A9BE7-1D03-DE48-8912-C93020249E06}"/>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D9287F6F-32EF-1E48-A9C2-C9F347A06BDB}"/>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780A1525-2259-454E-9E51-67FED355F6C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0A47ADB3-22EF-9042-84B6-93345734825E}"/>
              </a:ext>
            </a:extLst>
          </p:cNvPr>
          <p:cNvSpPr>
            <a:spLocks noGrp="1" noChangeArrowheads="1"/>
          </p:cNvSpPr>
          <p:nvPr>
            <p:ph type="sldNum" sz="quarter" idx="12"/>
          </p:nvPr>
        </p:nvSpPr>
        <p:spPr/>
        <p:txBody>
          <a:bodyPr/>
          <a:lstStyle>
            <a:lvl1pPr>
              <a:defRPr>
                <a:solidFill>
                  <a:srgbClr val="FFFFFF"/>
                </a:solidFill>
              </a:defRPr>
            </a:lvl1pPr>
          </a:lstStyle>
          <a:p>
            <a:fld id="{AA1BDB21-8F7A-8D42-A6E3-8E657CFE33ED}" type="slidenum">
              <a:rPr lang="en-US" altLang="en-US"/>
              <a:pPr/>
              <a:t>‹#›</a:t>
            </a:fld>
            <a:endParaRPr lang="en-US" altLang="en-US"/>
          </a:p>
        </p:txBody>
      </p:sp>
    </p:spTree>
    <p:extLst>
      <p:ext uri="{BB962C8B-B14F-4D97-AF65-F5344CB8AC3E}">
        <p14:creationId xmlns:p14="http://schemas.microsoft.com/office/powerpoint/2010/main" val="207031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858EF57C-A607-5B4B-8FB5-373FE5FF32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03288D06-20E5-4244-ABFE-ED7A8EC4DD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141F3EB-1271-A646-B114-FCAEB5FD03E5}"/>
              </a:ext>
            </a:extLst>
          </p:cNvPr>
          <p:cNvSpPr>
            <a:spLocks noGrp="1" noChangeArrowheads="1"/>
          </p:cNvSpPr>
          <p:nvPr>
            <p:ph type="sldNum" sz="quarter" idx="12"/>
          </p:nvPr>
        </p:nvSpPr>
        <p:spPr>
          <a:ln/>
        </p:spPr>
        <p:txBody>
          <a:bodyPr/>
          <a:lstStyle>
            <a:lvl1pPr>
              <a:defRPr/>
            </a:lvl1pPr>
          </a:lstStyle>
          <a:p>
            <a:fld id="{7F0CB007-2D10-4843-84DD-40996215E373}" type="slidenum">
              <a:rPr lang="en-US" altLang="en-US"/>
              <a:pPr/>
              <a:t>‹#›</a:t>
            </a:fld>
            <a:endParaRPr lang="en-US" altLang="en-US"/>
          </a:p>
        </p:txBody>
      </p:sp>
    </p:spTree>
    <p:extLst>
      <p:ext uri="{BB962C8B-B14F-4D97-AF65-F5344CB8AC3E}">
        <p14:creationId xmlns:p14="http://schemas.microsoft.com/office/powerpoint/2010/main" val="314889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3BFB5A98-BABB-3045-A65E-F2988B1802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4BDD2AA-1BCD-554B-AFDB-D02CCCA904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C66D924-8C53-D946-8EF6-99B57E56996C}"/>
              </a:ext>
            </a:extLst>
          </p:cNvPr>
          <p:cNvSpPr>
            <a:spLocks noGrp="1" noChangeArrowheads="1"/>
          </p:cNvSpPr>
          <p:nvPr>
            <p:ph type="sldNum" sz="quarter" idx="12"/>
          </p:nvPr>
        </p:nvSpPr>
        <p:spPr>
          <a:ln/>
        </p:spPr>
        <p:txBody>
          <a:bodyPr/>
          <a:lstStyle>
            <a:lvl1pPr>
              <a:defRPr/>
            </a:lvl1pPr>
          </a:lstStyle>
          <a:p>
            <a:fld id="{77031AAB-3B91-3E4F-80FE-184D09BED8EE}" type="slidenum">
              <a:rPr lang="en-US" altLang="en-US"/>
              <a:pPr/>
              <a:t>‹#›</a:t>
            </a:fld>
            <a:endParaRPr lang="en-US" altLang="en-US"/>
          </a:p>
        </p:txBody>
      </p:sp>
    </p:spTree>
    <p:extLst>
      <p:ext uri="{BB962C8B-B14F-4D97-AF65-F5344CB8AC3E}">
        <p14:creationId xmlns:p14="http://schemas.microsoft.com/office/powerpoint/2010/main" val="1421908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39F6A02A-3E5E-8E45-AF7D-BA8A4C11BB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74F2619-77C5-2A49-B6D0-370967D42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6A87E5A-D53F-264D-AFFC-7FB10AE35AA5}"/>
              </a:ext>
            </a:extLst>
          </p:cNvPr>
          <p:cNvSpPr>
            <a:spLocks noGrp="1" noChangeArrowheads="1"/>
          </p:cNvSpPr>
          <p:nvPr>
            <p:ph type="sldNum" sz="quarter" idx="12"/>
          </p:nvPr>
        </p:nvSpPr>
        <p:spPr>
          <a:ln/>
        </p:spPr>
        <p:txBody>
          <a:bodyPr/>
          <a:lstStyle>
            <a:lvl1pPr>
              <a:defRPr/>
            </a:lvl1pPr>
          </a:lstStyle>
          <a:p>
            <a:fld id="{50F2F99C-3362-6C43-B537-1C8987E60DBD}" type="slidenum">
              <a:rPr lang="en-US" altLang="en-US"/>
              <a:pPr/>
              <a:t>‹#›</a:t>
            </a:fld>
            <a:endParaRPr lang="en-US" altLang="en-US"/>
          </a:p>
        </p:txBody>
      </p:sp>
    </p:spTree>
    <p:extLst>
      <p:ext uri="{BB962C8B-B14F-4D97-AF65-F5344CB8AC3E}">
        <p14:creationId xmlns:p14="http://schemas.microsoft.com/office/powerpoint/2010/main" val="94750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0DCEF308-C1F6-3141-B2CC-1FC60E3B89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ECCCAA8B-3A69-9042-B20C-E59426367F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0F7139BE-9BE9-B640-BD62-7DB719ED1E8F}"/>
              </a:ext>
            </a:extLst>
          </p:cNvPr>
          <p:cNvSpPr>
            <a:spLocks noGrp="1" noChangeArrowheads="1"/>
          </p:cNvSpPr>
          <p:nvPr>
            <p:ph type="sldNum" sz="quarter" idx="12"/>
          </p:nvPr>
        </p:nvSpPr>
        <p:spPr>
          <a:ln/>
        </p:spPr>
        <p:txBody>
          <a:bodyPr/>
          <a:lstStyle>
            <a:lvl1pPr>
              <a:defRPr/>
            </a:lvl1pPr>
          </a:lstStyle>
          <a:p>
            <a:fld id="{6B771516-9351-5647-A487-49E8903F8B31}" type="slidenum">
              <a:rPr lang="en-US" altLang="en-US"/>
              <a:pPr/>
              <a:t>‹#›</a:t>
            </a:fld>
            <a:endParaRPr lang="en-US" altLang="en-US"/>
          </a:p>
        </p:txBody>
      </p:sp>
    </p:spTree>
    <p:extLst>
      <p:ext uri="{BB962C8B-B14F-4D97-AF65-F5344CB8AC3E}">
        <p14:creationId xmlns:p14="http://schemas.microsoft.com/office/powerpoint/2010/main" val="267632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EEC34847-A3AB-EF4C-AFEC-23B721E145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1DE665A6-22B5-D146-9F90-403BC1BD90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A74003A-0002-B14F-AF4B-7EFD7D11AFD6}"/>
              </a:ext>
            </a:extLst>
          </p:cNvPr>
          <p:cNvSpPr>
            <a:spLocks noGrp="1" noChangeArrowheads="1"/>
          </p:cNvSpPr>
          <p:nvPr>
            <p:ph type="sldNum" sz="quarter" idx="12"/>
          </p:nvPr>
        </p:nvSpPr>
        <p:spPr>
          <a:ln/>
        </p:spPr>
        <p:txBody>
          <a:bodyPr/>
          <a:lstStyle>
            <a:lvl1pPr>
              <a:defRPr/>
            </a:lvl1pPr>
          </a:lstStyle>
          <a:p>
            <a:fld id="{7F7BB9DA-1C66-BE4D-9D82-A7AAECD65E75}" type="slidenum">
              <a:rPr lang="en-US" altLang="en-US"/>
              <a:pPr/>
              <a:t>‹#›</a:t>
            </a:fld>
            <a:endParaRPr lang="en-US" altLang="en-US"/>
          </a:p>
        </p:txBody>
      </p:sp>
    </p:spTree>
    <p:extLst>
      <p:ext uri="{BB962C8B-B14F-4D97-AF65-F5344CB8AC3E}">
        <p14:creationId xmlns:p14="http://schemas.microsoft.com/office/powerpoint/2010/main" val="335874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EBE223B6-2D8D-5F41-81E6-3ACEB776FA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9F10A1AA-CCAD-D247-AAD2-826CA50CB2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1D63F476-5E0C-384E-98FF-EDE432D78910}"/>
              </a:ext>
            </a:extLst>
          </p:cNvPr>
          <p:cNvSpPr>
            <a:spLocks noGrp="1" noChangeArrowheads="1"/>
          </p:cNvSpPr>
          <p:nvPr>
            <p:ph type="sldNum" sz="quarter" idx="12"/>
          </p:nvPr>
        </p:nvSpPr>
        <p:spPr>
          <a:ln/>
        </p:spPr>
        <p:txBody>
          <a:bodyPr/>
          <a:lstStyle>
            <a:lvl1pPr>
              <a:defRPr/>
            </a:lvl1pPr>
          </a:lstStyle>
          <a:p>
            <a:fld id="{0377D132-0444-5E46-B983-6BC4D684C220}" type="slidenum">
              <a:rPr lang="en-US" altLang="en-US"/>
              <a:pPr/>
              <a:t>‹#›</a:t>
            </a:fld>
            <a:endParaRPr lang="en-US" altLang="en-US"/>
          </a:p>
        </p:txBody>
      </p:sp>
    </p:spTree>
    <p:extLst>
      <p:ext uri="{BB962C8B-B14F-4D97-AF65-F5344CB8AC3E}">
        <p14:creationId xmlns:p14="http://schemas.microsoft.com/office/powerpoint/2010/main" val="179962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F06E1E-B943-C64E-9D2F-734F60F3A2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F5F8E1-A23F-3A4B-991F-3F3E2F1D9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45143C-061C-C947-ACA7-6884AAD4077C}"/>
              </a:ext>
            </a:extLst>
          </p:cNvPr>
          <p:cNvSpPr>
            <a:spLocks noGrp="1" noChangeArrowheads="1"/>
          </p:cNvSpPr>
          <p:nvPr>
            <p:ph type="sldNum" sz="quarter" idx="12"/>
          </p:nvPr>
        </p:nvSpPr>
        <p:spPr>
          <a:ln/>
        </p:spPr>
        <p:txBody>
          <a:bodyPr/>
          <a:lstStyle>
            <a:lvl1pPr>
              <a:defRPr/>
            </a:lvl1pPr>
          </a:lstStyle>
          <a:p>
            <a:fld id="{26096931-9359-2F45-9C14-7284FA4E2400}" type="slidenum">
              <a:rPr lang="en-US" altLang="en-US"/>
              <a:pPr/>
              <a:t>‹#›</a:t>
            </a:fld>
            <a:endParaRPr lang="en-US" altLang="en-US"/>
          </a:p>
        </p:txBody>
      </p:sp>
    </p:spTree>
    <p:extLst>
      <p:ext uri="{BB962C8B-B14F-4D97-AF65-F5344CB8AC3E}">
        <p14:creationId xmlns:p14="http://schemas.microsoft.com/office/powerpoint/2010/main" val="223436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4E20B92C-0F02-0145-BF00-0DFB2F4376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071B69F9-24CC-9042-9EC7-4F8AF6F11E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06073174-1045-C04C-8F98-4D6041E0F5B6}"/>
              </a:ext>
            </a:extLst>
          </p:cNvPr>
          <p:cNvSpPr>
            <a:spLocks noGrp="1" noChangeArrowheads="1"/>
          </p:cNvSpPr>
          <p:nvPr>
            <p:ph type="sldNum" sz="quarter" idx="12"/>
          </p:nvPr>
        </p:nvSpPr>
        <p:spPr>
          <a:ln/>
        </p:spPr>
        <p:txBody>
          <a:bodyPr/>
          <a:lstStyle>
            <a:lvl1pPr>
              <a:defRPr/>
            </a:lvl1pPr>
          </a:lstStyle>
          <a:p>
            <a:fld id="{12F12C3A-EEFE-B842-9146-F00B63FFCC28}" type="slidenum">
              <a:rPr lang="en-US" altLang="en-US"/>
              <a:pPr/>
              <a:t>‹#›</a:t>
            </a:fld>
            <a:endParaRPr lang="en-US" altLang="en-US"/>
          </a:p>
        </p:txBody>
      </p:sp>
    </p:spTree>
    <p:extLst>
      <p:ext uri="{BB962C8B-B14F-4D97-AF65-F5344CB8AC3E}">
        <p14:creationId xmlns:p14="http://schemas.microsoft.com/office/powerpoint/2010/main" val="2195020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12052C0D-EA29-C144-BD0F-29C1EDA437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C955290-DBF0-EE41-8F82-C4ADEB6D0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ED040763-97BB-1A47-AD48-CE49142A7A12}"/>
              </a:ext>
            </a:extLst>
          </p:cNvPr>
          <p:cNvSpPr>
            <a:spLocks noGrp="1" noChangeArrowheads="1"/>
          </p:cNvSpPr>
          <p:nvPr>
            <p:ph type="sldNum" sz="quarter" idx="12"/>
          </p:nvPr>
        </p:nvSpPr>
        <p:spPr>
          <a:ln/>
        </p:spPr>
        <p:txBody>
          <a:bodyPr/>
          <a:lstStyle>
            <a:lvl1pPr>
              <a:defRPr/>
            </a:lvl1pPr>
          </a:lstStyle>
          <a:p>
            <a:fld id="{E8CC8C02-D7B6-DA41-A558-CC72C10C41C9}" type="slidenum">
              <a:rPr lang="en-US" altLang="en-US"/>
              <a:pPr/>
              <a:t>‹#›</a:t>
            </a:fld>
            <a:endParaRPr lang="en-US" altLang="en-US"/>
          </a:p>
        </p:txBody>
      </p:sp>
    </p:spTree>
    <p:extLst>
      <p:ext uri="{BB962C8B-B14F-4D97-AF65-F5344CB8AC3E}">
        <p14:creationId xmlns:p14="http://schemas.microsoft.com/office/powerpoint/2010/main" val="2187147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9931F02-6DCB-1F4F-B55A-459BE18262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8B1FCA0-D07F-7E49-88F4-DAE89A943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1DABD29-D310-7F4A-AD08-4D553D4220CA}"/>
              </a:ext>
            </a:extLst>
          </p:cNvPr>
          <p:cNvSpPr>
            <a:spLocks noGrp="1" noChangeArrowheads="1"/>
          </p:cNvSpPr>
          <p:nvPr>
            <p:ph type="sldNum" sz="quarter" idx="12"/>
          </p:nvPr>
        </p:nvSpPr>
        <p:spPr>
          <a:ln/>
        </p:spPr>
        <p:txBody>
          <a:bodyPr/>
          <a:lstStyle>
            <a:lvl1pPr>
              <a:defRPr/>
            </a:lvl1pPr>
          </a:lstStyle>
          <a:p>
            <a:fld id="{95FB82CB-91C6-9848-8504-9FF993D3AA94}" type="slidenum">
              <a:rPr lang="en-US" altLang="en-US"/>
              <a:pPr/>
              <a:t>‹#›</a:t>
            </a:fld>
            <a:endParaRPr lang="en-US" altLang="en-US"/>
          </a:p>
        </p:txBody>
      </p:sp>
    </p:spTree>
    <p:extLst>
      <p:ext uri="{BB962C8B-B14F-4D97-AF65-F5344CB8AC3E}">
        <p14:creationId xmlns:p14="http://schemas.microsoft.com/office/powerpoint/2010/main" val="1911708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65B7E458-AB52-2746-AEE8-299C4D3805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DD7D0A03-BE20-9A47-80E7-7ED8677A2E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9506B79-4786-8E46-B9A2-964E277B9E5A}"/>
              </a:ext>
            </a:extLst>
          </p:cNvPr>
          <p:cNvSpPr>
            <a:spLocks noGrp="1" noChangeArrowheads="1"/>
          </p:cNvSpPr>
          <p:nvPr>
            <p:ph type="sldNum" sz="quarter" idx="12"/>
          </p:nvPr>
        </p:nvSpPr>
        <p:spPr>
          <a:ln/>
        </p:spPr>
        <p:txBody>
          <a:bodyPr/>
          <a:lstStyle>
            <a:lvl1pPr>
              <a:defRPr/>
            </a:lvl1pPr>
          </a:lstStyle>
          <a:p>
            <a:fld id="{0FEB9308-2414-B141-B11A-DBA1EABD7CD7}" type="slidenum">
              <a:rPr lang="en-US" altLang="en-US"/>
              <a:pPr/>
              <a:t>‹#›</a:t>
            </a:fld>
            <a:endParaRPr lang="en-US" altLang="en-US"/>
          </a:p>
        </p:txBody>
      </p:sp>
    </p:spTree>
    <p:extLst>
      <p:ext uri="{BB962C8B-B14F-4D97-AF65-F5344CB8AC3E}">
        <p14:creationId xmlns:p14="http://schemas.microsoft.com/office/powerpoint/2010/main" val="418234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4C082069-72F9-1441-A24B-E507C91926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C6AFB78-05F4-B746-B6C6-D6CD40D01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A68730A8-1EB8-7844-8372-4FFF8654435F}"/>
              </a:ext>
            </a:extLst>
          </p:cNvPr>
          <p:cNvSpPr>
            <a:spLocks noGrp="1" noChangeArrowheads="1"/>
          </p:cNvSpPr>
          <p:nvPr>
            <p:ph type="sldNum" sz="quarter" idx="12"/>
          </p:nvPr>
        </p:nvSpPr>
        <p:spPr>
          <a:ln/>
        </p:spPr>
        <p:txBody>
          <a:bodyPr/>
          <a:lstStyle>
            <a:lvl1pPr>
              <a:defRPr/>
            </a:lvl1pPr>
          </a:lstStyle>
          <a:p>
            <a:fld id="{AF7A31C5-F9FB-4144-BC40-AAD26C624CCF}" type="slidenum">
              <a:rPr lang="en-US" altLang="en-US"/>
              <a:pPr/>
              <a:t>‹#›</a:t>
            </a:fld>
            <a:endParaRPr lang="en-US" altLang="en-US"/>
          </a:p>
        </p:txBody>
      </p:sp>
    </p:spTree>
    <p:extLst>
      <p:ext uri="{BB962C8B-B14F-4D97-AF65-F5344CB8AC3E}">
        <p14:creationId xmlns:p14="http://schemas.microsoft.com/office/powerpoint/2010/main" val="2948313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a:extLst>
              <a:ext uri="{FF2B5EF4-FFF2-40B4-BE49-F238E27FC236}">
                <a16:creationId xmlns:a16="http://schemas.microsoft.com/office/drawing/2014/main" id="{7527FA04-ECDA-244E-B5BD-B0D211475C4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6">
            <a:extLst>
              <a:ext uri="{FF2B5EF4-FFF2-40B4-BE49-F238E27FC236}">
                <a16:creationId xmlns:a16="http://schemas.microsoft.com/office/drawing/2014/main" id="{47F6F336-EFDA-0744-ADFE-91A19B527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124796CD-3AFA-6746-AAB8-B0A5A9FB0558}"/>
              </a:ext>
            </a:extLst>
          </p:cNvPr>
          <p:cNvSpPr>
            <a:spLocks noGrp="1" noChangeArrowheads="1"/>
          </p:cNvSpPr>
          <p:nvPr>
            <p:ph type="sldNum" sz="quarter" idx="12"/>
          </p:nvPr>
        </p:nvSpPr>
        <p:spPr>
          <a:ln/>
        </p:spPr>
        <p:txBody>
          <a:bodyPr/>
          <a:lstStyle>
            <a:lvl1pPr>
              <a:defRPr/>
            </a:lvl1pPr>
          </a:lstStyle>
          <a:p>
            <a:fld id="{B0B4B39F-EFF5-FE42-AC3D-03EC801D49DF}" type="slidenum">
              <a:rPr lang="en-US" altLang="en-US"/>
              <a:pPr/>
              <a:t>‹#›</a:t>
            </a:fld>
            <a:endParaRPr lang="en-US" altLang="en-US"/>
          </a:p>
        </p:txBody>
      </p:sp>
    </p:spTree>
    <p:extLst>
      <p:ext uri="{BB962C8B-B14F-4D97-AF65-F5344CB8AC3E}">
        <p14:creationId xmlns:p14="http://schemas.microsoft.com/office/powerpoint/2010/main" val="191915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52BA9775-6CA2-F341-A42A-AF158E6182BF}" type="slidenum">
              <a:rPr lang="en-US"/>
              <a:pPr>
                <a:defRPr/>
              </a:pPr>
              <a:t>‹#›</a:t>
            </a:fld>
            <a:endParaRPr lang="en-US"/>
          </a:p>
        </p:txBody>
      </p:sp>
    </p:spTree>
    <p:extLst>
      <p:ext uri="{BB962C8B-B14F-4D97-AF65-F5344CB8AC3E}">
        <p14:creationId xmlns:p14="http://schemas.microsoft.com/office/powerpoint/2010/main" val="3098649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9B48385-1103-EA4D-976B-E971D3D116B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782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EC51036-AEE7-A740-958D-0C8D5FB2DC3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6267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3C10D3-035E-E64D-B6E8-21FEC714601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917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8E848D-A564-564D-8C0E-08F9512708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FAE7D4-B21C-D04C-ABEC-6FFD019B65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7007E5-17C2-C745-BA68-DE28D18A534A}"/>
              </a:ext>
            </a:extLst>
          </p:cNvPr>
          <p:cNvSpPr>
            <a:spLocks noGrp="1" noChangeArrowheads="1"/>
          </p:cNvSpPr>
          <p:nvPr>
            <p:ph type="sldNum" sz="quarter" idx="12"/>
          </p:nvPr>
        </p:nvSpPr>
        <p:spPr>
          <a:ln/>
        </p:spPr>
        <p:txBody>
          <a:bodyPr/>
          <a:lstStyle>
            <a:lvl1pPr>
              <a:defRPr/>
            </a:lvl1pPr>
          </a:lstStyle>
          <a:p>
            <a:fld id="{BFA826FB-B2CA-E147-B774-9F69D81B4B04}" type="slidenum">
              <a:rPr lang="en-US" altLang="en-US"/>
              <a:pPr/>
              <a:t>‹#›</a:t>
            </a:fld>
            <a:endParaRPr lang="en-US" altLang="en-US"/>
          </a:p>
        </p:txBody>
      </p:sp>
    </p:spTree>
    <p:extLst>
      <p:ext uri="{BB962C8B-B14F-4D97-AF65-F5344CB8AC3E}">
        <p14:creationId xmlns:p14="http://schemas.microsoft.com/office/powerpoint/2010/main" val="3407092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291991D-419C-134B-9489-F1B3198AF1D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9782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0BA8AB7-E216-D948-9C5E-087A6DF4B51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1336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34A86C6-F78D-9B40-82F3-CA519C92F29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73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C53B144-A4D4-3446-8AE7-175F3F07F7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3486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8E3A130-A684-8D41-9F6D-F74A8E59CA0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7140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A11EF6-634E-9E49-A527-952CE629D1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6947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8AFD5CD-3E3C-3F4B-A0E1-9C4E56CC9F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5036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617479081"/>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86087033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214233316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C60C76-933B-7045-8CB3-A68C0678E41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E89027-B4B2-BA43-BC10-8BE5E5F756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C2CFCCE-7A74-6A4E-8AE9-7760CF17B5CE}"/>
              </a:ext>
            </a:extLst>
          </p:cNvPr>
          <p:cNvSpPr>
            <a:spLocks noGrp="1" noChangeArrowheads="1"/>
          </p:cNvSpPr>
          <p:nvPr>
            <p:ph type="sldNum" sz="quarter" idx="12"/>
          </p:nvPr>
        </p:nvSpPr>
        <p:spPr>
          <a:ln/>
        </p:spPr>
        <p:txBody>
          <a:bodyPr/>
          <a:lstStyle>
            <a:lvl1pPr>
              <a:defRPr/>
            </a:lvl1pPr>
          </a:lstStyle>
          <a:p>
            <a:fld id="{E04E901C-EE8C-D44F-9F47-05566D01AC05}" type="slidenum">
              <a:rPr lang="en-US" altLang="en-US"/>
              <a:pPr/>
              <a:t>‹#›</a:t>
            </a:fld>
            <a:endParaRPr lang="en-US" altLang="en-US"/>
          </a:p>
        </p:txBody>
      </p:sp>
    </p:spTree>
    <p:extLst>
      <p:ext uri="{BB962C8B-B14F-4D97-AF65-F5344CB8AC3E}">
        <p14:creationId xmlns:p14="http://schemas.microsoft.com/office/powerpoint/2010/main" val="286521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40272588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64546247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316581516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42742092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351218236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19788700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84651485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80538051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7895A7-5E5B-4B40-BB27-93C46CEDA2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3FA469-F045-8A4F-8155-F512CDC9BE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011BB9-D485-034F-BDF3-898907ED496C}"/>
              </a:ext>
            </a:extLst>
          </p:cNvPr>
          <p:cNvSpPr>
            <a:spLocks noGrp="1" noChangeArrowheads="1"/>
          </p:cNvSpPr>
          <p:nvPr>
            <p:ph type="sldNum" sz="quarter" idx="12"/>
          </p:nvPr>
        </p:nvSpPr>
        <p:spPr>
          <a:ln/>
        </p:spPr>
        <p:txBody>
          <a:bodyPr/>
          <a:lstStyle>
            <a:lvl1pPr>
              <a:defRPr/>
            </a:lvl1pPr>
          </a:lstStyle>
          <a:p>
            <a:fld id="{5148E0B6-BD47-B848-98AA-2BCEB31DF17D}" type="slidenum">
              <a:rPr lang="en-US" altLang="en-US"/>
              <a:pPr/>
              <a:t>‹#›</a:t>
            </a:fld>
            <a:endParaRPr lang="en-US" altLang="en-US"/>
          </a:p>
        </p:txBody>
      </p:sp>
    </p:spTree>
    <p:extLst>
      <p:ext uri="{BB962C8B-B14F-4D97-AF65-F5344CB8AC3E}">
        <p14:creationId xmlns:p14="http://schemas.microsoft.com/office/powerpoint/2010/main" val="238559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428545-B1AE-2740-9A7D-FFBBFDB459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56B52D-773E-FC47-9331-36EBADBD6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5682059-D79C-1342-98C4-1A27A67E9D46}"/>
              </a:ext>
            </a:extLst>
          </p:cNvPr>
          <p:cNvSpPr>
            <a:spLocks noGrp="1" noChangeArrowheads="1"/>
          </p:cNvSpPr>
          <p:nvPr>
            <p:ph type="sldNum" sz="quarter" idx="12"/>
          </p:nvPr>
        </p:nvSpPr>
        <p:spPr>
          <a:ln/>
        </p:spPr>
        <p:txBody>
          <a:bodyPr/>
          <a:lstStyle>
            <a:lvl1pPr>
              <a:defRPr/>
            </a:lvl1pPr>
          </a:lstStyle>
          <a:p>
            <a:fld id="{2CB365AF-9AB0-F54C-94A4-16BE6DCB3DB9}" type="slidenum">
              <a:rPr lang="en-US" altLang="en-US"/>
              <a:pPr/>
              <a:t>‹#›</a:t>
            </a:fld>
            <a:endParaRPr lang="en-US" altLang="en-US"/>
          </a:p>
        </p:txBody>
      </p:sp>
    </p:spTree>
    <p:extLst>
      <p:ext uri="{BB962C8B-B14F-4D97-AF65-F5344CB8AC3E}">
        <p14:creationId xmlns:p14="http://schemas.microsoft.com/office/powerpoint/2010/main" val="233232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396857-B865-6844-8E1C-B6094A45FD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17BC3F-AE55-5E4B-9D8E-2407608218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1B4FEA-F80F-3741-AB95-407594240583}"/>
              </a:ext>
            </a:extLst>
          </p:cNvPr>
          <p:cNvSpPr>
            <a:spLocks noGrp="1" noChangeArrowheads="1"/>
          </p:cNvSpPr>
          <p:nvPr>
            <p:ph type="sldNum" sz="quarter" idx="12"/>
          </p:nvPr>
        </p:nvSpPr>
        <p:spPr>
          <a:ln/>
        </p:spPr>
        <p:txBody>
          <a:bodyPr/>
          <a:lstStyle>
            <a:lvl1pPr>
              <a:defRPr/>
            </a:lvl1pPr>
          </a:lstStyle>
          <a:p>
            <a:fld id="{A8BA4DF0-A6E9-9C4F-B295-AFB33FCA7D57}" type="slidenum">
              <a:rPr lang="en-US" altLang="en-US"/>
              <a:pPr/>
              <a:t>‹#›</a:t>
            </a:fld>
            <a:endParaRPr lang="en-US" altLang="en-US"/>
          </a:p>
        </p:txBody>
      </p:sp>
    </p:spTree>
    <p:extLst>
      <p:ext uri="{BB962C8B-B14F-4D97-AF65-F5344CB8AC3E}">
        <p14:creationId xmlns:p14="http://schemas.microsoft.com/office/powerpoint/2010/main" val="70647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F0D34D-3219-7F48-8B96-042003BFE6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2E19DE-5924-A24D-8992-2C8A643E22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4BE5AA-7947-1A41-AC74-DEF487112B93}"/>
              </a:ext>
            </a:extLst>
          </p:cNvPr>
          <p:cNvSpPr>
            <a:spLocks noGrp="1" noChangeArrowheads="1"/>
          </p:cNvSpPr>
          <p:nvPr>
            <p:ph type="sldNum" sz="quarter" idx="12"/>
          </p:nvPr>
        </p:nvSpPr>
        <p:spPr>
          <a:ln/>
        </p:spPr>
        <p:txBody>
          <a:bodyPr/>
          <a:lstStyle>
            <a:lvl1pPr>
              <a:defRPr/>
            </a:lvl1pPr>
          </a:lstStyle>
          <a:p>
            <a:fld id="{0EF71437-A987-A746-9105-0AEEE4D340E5}" type="slidenum">
              <a:rPr lang="en-US" altLang="en-US"/>
              <a:pPr/>
              <a:t>‹#›</a:t>
            </a:fld>
            <a:endParaRPr lang="en-US" altLang="en-US"/>
          </a:p>
        </p:txBody>
      </p:sp>
    </p:spTree>
    <p:extLst>
      <p:ext uri="{BB962C8B-B14F-4D97-AF65-F5344CB8AC3E}">
        <p14:creationId xmlns:p14="http://schemas.microsoft.com/office/powerpoint/2010/main" val="2930598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F65B05-CDA4-4844-AEEA-51C86D7388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2E2864-94F9-3E42-8925-74962534A79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DFDB55C5-0155-6C41-93AD-026FD5995B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110" charset="-128"/>
                <a:cs typeface="+mn-cs"/>
              </a:defRPr>
            </a:lvl1pPr>
          </a:lstStyle>
          <a:p>
            <a:pPr>
              <a:defRPr/>
            </a:pPr>
            <a:endParaRPr lang="en-US"/>
          </a:p>
        </p:txBody>
      </p:sp>
      <p:sp>
        <p:nvSpPr>
          <p:cNvPr id="6149" name="Rectangle 5">
            <a:extLst>
              <a:ext uri="{FF2B5EF4-FFF2-40B4-BE49-F238E27FC236}">
                <a16:creationId xmlns:a16="http://schemas.microsoft.com/office/drawing/2014/main" id="{747FBA61-D3E9-3F4C-9E31-D24984BB229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110" charset="-128"/>
                <a:cs typeface="+mn-cs"/>
              </a:defRPr>
            </a:lvl1pPr>
          </a:lstStyle>
          <a:p>
            <a:pPr>
              <a:defRPr/>
            </a:pPr>
            <a:endParaRPr lang="en-US"/>
          </a:p>
        </p:txBody>
      </p:sp>
      <p:sp>
        <p:nvSpPr>
          <p:cNvPr id="6150" name="Rectangle 6">
            <a:extLst>
              <a:ext uri="{FF2B5EF4-FFF2-40B4-BE49-F238E27FC236}">
                <a16:creationId xmlns:a16="http://schemas.microsoft.com/office/drawing/2014/main" id="{C6479F88-DA2B-4E46-AA4F-CF3E8C210ED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CB17F2E-8DFA-014A-99AF-6E0D84626A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E47C754-D912-764D-A071-2DB8DBBC740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110" charset="-128"/>
                <a:cs typeface="+mn-cs"/>
              </a:defRPr>
            </a:lvl1pPr>
          </a:lstStyle>
          <a:p>
            <a:pPr>
              <a:defRPr/>
            </a:pPr>
            <a:endParaRPr lang="en-US"/>
          </a:p>
        </p:txBody>
      </p:sp>
      <p:sp>
        <p:nvSpPr>
          <p:cNvPr id="145411" name="Rectangle 3">
            <a:extLst>
              <a:ext uri="{FF2B5EF4-FFF2-40B4-BE49-F238E27FC236}">
                <a16:creationId xmlns:a16="http://schemas.microsoft.com/office/drawing/2014/main" id="{81D84E12-DD9F-F14B-86C5-E3C98D1691B6}"/>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10CFAC9-8175-9743-9CBA-3C25A9A3ED8E}" type="slidenum">
              <a:rPr lang="en-US" altLang="en-US"/>
              <a:pPr/>
              <a:t>‹#›</a:t>
            </a:fld>
            <a:endParaRPr lang="en-US" altLang="en-US"/>
          </a:p>
        </p:txBody>
      </p:sp>
      <p:grpSp>
        <p:nvGrpSpPr>
          <p:cNvPr id="13316" name="Group 4">
            <a:extLst>
              <a:ext uri="{FF2B5EF4-FFF2-40B4-BE49-F238E27FC236}">
                <a16:creationId xmlns:a16="http://schemas.microsoft.com/office/drawing/2014/main" id="{8987C450-69AF-EA4A-8D45-501C688701E3}"/>
              </a:ext>
            </a:extLst>
          </p:cNvPr>
          <p:cNvGrpSpPr>
            <a:grpSpLocks/>
          </p:cNvGrpSpPr>
          <p:nvPr/>
        </p:nvGrpSpPr>
        <p:grpSpPr bwMode="auto">
          <a:xfrm>
            <a:off x="0" y="0"/>
            <a:ext cx="9140825" cy="6850063"/>
            <a:chOff x="0" y="0"/>
            <a:chExt cx="5758" cy="4315"/>
          </a:xfrm>
        </p:grpSpPr>
        <p:grpSp>
          <p:nvGrpSpPr>
            <p:cNvPr id="13320" name="Group 5">
              <a:extLst>
                <a:ext uri="{FF2B5EF4-FFF2-40B4-BE49-F238E27FC236}">
                  <a16:creationId xmlns:a16="http://schemas.microsoft.com/office/drawing/2014/main" id="{1B29F554-AAF8-F74B-AEC7-7EC8B039B2CE}"/>
                </a:ext>
              </a:extLst>
            </p:cNvPr>
            <p:cNvGrpSpPr>
              <a:grpSpLocks/>
            </p:cNvGrpSpPr>
            <p:nvPr userDrawn="1"/>
          </p:nvGrpSpPr>
          <p:grpSpPr bwMode="auto">
            <a:xfrm>
              <a:off x="1728" y="2230"/>
              <a:ext cx="4027" cy="2085"/>
              <a:chOff x="1728" y="2230"/>
              <a:chExt cx="4027" cy="2085"/>
            </a:xfrm>
          </p:grpSpPr>
          <p:sp>
            <p:nvSpPr>
              <p:cNvPr id="145414" name="Freeform 6">
                <a:extLst>
                  <a:ext uri="{FF2B5EF4-FFF2-40B4-BE49-F238E27FC236}">
                    <a16:creationId xmlns:a16="http://schemas.microsoft.com/office/drawing/2014/main" id="{4F1CDCF4-99D3-AE40-A7F6-625E5C789E4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pitchFamily="-110" charset="-128"/>
                </a:endParaRPr>
              </a:p>
            </p:txBody>
          </p:sp>
          <p:sp>
            <p:nvSpPr>
              <p:cNvPr id="145415" name="Freeform 7">
                <a:extLst>
                  <a:ext uri="{FF2B5EF4-FFF2-40B4-BE49-F238E27FC236}">
                    <a16:creationId xmlns:a16="http://schemas.microsoft.com/office/drawing/2014/main" id="{A6364D5E-9616-F849-BE61-0C07ED5F6647}"/>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pitchFamily="-110" charset="-128"/>
                </a:endParaRPr>
              </a:p>
            </p:txBody>
          </p:sp>
          <p:sp>
            <p:nvSpPr>
              <p:cNvPr id="145416" name="Freeform 8">
                <a:extLst>
                  <a:ext uri="{FF2B5EF4-FFF2-40B4-BE49-F238E27FC236}">
                    <a16:creationId xmlns:a16="http://schemas.microsoft.com/office/drawing/2014/main" id="{774AB1C7-CF2F-A242-930D-8842D874E5AE}"/>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pitchFamily="-110" charset="-128"/>
                </a:endParaRPr>
              </a:p>
            </p:txBody>
          </p:sp>
          <p:sp>
            <p:nvSpPr>
              <p:cNvPr id="13326" name="Freeform 9">
                <a:extLst>
                  <a:ext uri="{FF2B5EF4-FFF2-40B4-BE49-F238E27FC236}">
                    <a16:creationId xmlns:a16="http://schemas.microsoft.com/office/drawing/2014/main" id="{CE7282E9-3AA5-E640-9928-27DE810C012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18" name="Freeform 10">
                <a:extLst>
                  <a:ext uri="{FF2B5EF4-FFF2-40B4-BE49-F238E27FC236}">
                    <a16:creationId xmlns:a16="http://schemas.microsoft.com/office/drawing/2014/main" id="{3F0B5D02-6E3F-A64C-8516-AD9DC8EE649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pitchFamily="-110" charset="-128"/>
                </a:endParaRPr>
              </a:p>
            </p:txBody>
          </p:sp>
        </p:grpSp>
        <p:sp>
          <p:nvSpPr>
            <p:cNvPr id="145419" name="Freeform 11">
              <a:extLst>
                <a:ext uri="{FF2B5EF4-FFF2-40B4-BE49-F238E27FC236}">
                  <a16:creationId xmlns:a16="http://schemas.microsoft.com/office/drawing/2014/main" id="{DE29B883-FD8A-054D-B677-EEF267C03E4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pitchFamily="-110" charset="-128"/>
              </a:endParaRPr>
            </a:p>
          </p:txBody>
        </p:sp>
        <p:sp>
          <p:nvSpPr>
            <p:cNvPr id="13322" name="Freeform 12">
              <a:extLst>
                <a:ext uri="{FF2B5EF4-FFF2-40B4-BE49-F238E27FC236}">
                  <a16:creationId xmlns:a16="http://schemas.microsoft.com/office/drawing/2014/main" id="{A554D928-0CA5-E146-B1A7-41A9474444F9}"/>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5421" name="Rectangle 13">
            <a:extLst>
              <a:ext uri="{FF2B5EF4-FFF2-40B4-BE49-F238E27FC236}">
                <a16:creationId xmlns:a16="http://schemas.microsoft.com/office/drawing/2014/main" id="{23948F34-C47E-E64B-8517-F84B11467C92}"/>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22" name="Rectangle 14">
            <a:extLst>
              <a:ext uri="{FF2B5EF4-FFF2-40B4-BE49-F238E27FC236}">
                <a16:creationId xmlns:a16="http://schemas.microsoft.com/office/drawing/2014/main" id="{49A7A67F-28D9-1048-B48E-0A683E7410F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ea typeface="ＭＳ Ｐゴシック" pitchFamily="-110" charset="-128"/>
                <a:cs typeface="+mn-cs"/>
              </a:defRPr>
            </a:lvl1pPr>
          </a:lstStyle>
          <a:p>
            <a:pPr>
              <a:defRPr/>
            </a:pPr>
            <a:endParaRPr lang="en-US"/>
          </a:p>
        </p:txBody>
      </p:sp>
      <p:sp>
        <p:nvSpPr>
          <p:cNvPr id="145423" name="Rectangle 15">
            <a:extLst>
              <a:ext uri="{FF2B5EF4-FFF2-40B4-BE49-F238E27FC236}">
                <a16:creationId xmlns:a16="http://schemas.microsoft.com/office/drawing/2014/main" id="{28373D4E-EF5D-A74A-B315-A4BBD7FBE54A}"/>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0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7BE04D0A-A6C9-FD43-B7E4-06F568123C1D}"/>
              </a:ext>
            </a:extLst>
          </p:cNvPr>
          <p:cNvGrpSpPr>
            <a:grpSpLocks/>
          </p:cNvGrpSpPr>
          <p:nvPr/>
        </p:nvGrpSpPr>
        <p:grpSpPr bwMode="auto">
          <a:xfrm>
            <a:off x="0" y="0"/>
            <a:ext cx="1085850" cy="6854825"/>
            <a:chOff x="0" y="0"/>
            <a:chExt cx="684" cy="4318"/>
          </a:xfrm>
        </p:grpSpPr>
        <p:sp>
          <p:nvSpPr>
            <p:cNvPr id="2" name="Rectangle 3">
              <a:extLst>
                <a:ext uri="{FF2B5EF4-FFF2-40B4-BE49-F238E27FC236}">
                  <a16:creationId xmlns:a16="http://schemas.microsoft.com/office/drawing/2014/main" id="{CEF20094-234C-7049-828B-3B3F15163D4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ＭＳ Ｐゴシック" pitchFamily="-110" charset="-128"/>
              </a:endParaRPr>
            </a:p>
          </p:txBody>
        </p:sp>
        <p:grpSp>
          <p:nvGrpSpPr>
            <p:cNvPr id="25609" name="Group 4">
              <a:extLst>
                <a:ext uri="{FF2B5EF4-FFF2-40B4-BE49-F238E27FC236}">
                  <a16:creationId xmlns:a16="http://schemas.microsoft.com/office/drawing/2014/main" id="{A556C278-5F78-1947-A523-BCDFBD391B95}"/>
                </a:ext>
              </a:extLst>
            </p:cNvPr>
            <p:cNvGrpSpPr>
              <a:grpSpLocks/>
            </p:cNvGrpSpPr>
            <p:nvPr/>
          </p:nvGrpSpPr>
          <p:grpSpPr bwMode="auto">
            <a:xfrm>
              <a:off x="48" y="102"/>
              <a:ext cx="96" cy="4128"/>
              <a:chOff x="48" y="102"/>
              <a:chExt cx="96" cy="4128"/>
            </a:xfrm>
          </p:grpSpPr>
          <p:sp>
            <p:nvSpPr>
              <p:cNvPr id="25610" name="Rectangle 5">
                <a:extLst>
                  <a:ext uri="{FF2B5EF4-FFF2-40B4-BE49-F238E27FC236}">
                    <a16:creationId xmlns:a16="http://schemas.microsoft.com/office/drawing/2014/main" id="{C5E21170-11E7-734C-9D40-6A8232F4457A}"/>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1" name="Rectangle 6">
                <a:extLst>
                  <a:ext uri="{FF2B5EF4-FFF2-40B4-BE49-F238E27FC236}">
                    <a16:creationId xmlns:a16="http://schemas.microsoft.com/office/drawing/2014/main" id="{CD12B8FA-5804-2E41-B83B-682D5D756144}"/>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2" name="Rectangle 7">
                <a:extLst>
                  <a:ext uri="{FF2B5EF4-FFF2-40B4-BE49-F238E27FC236}">
                    <a16:creationId xmlns:a16="http://schemas.microsoft.com/office/drawing/2014/main" id="{4C280CE8-DC18-0B42-9A74-16201CFA6C34}"/>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3" name="Rectangle 8">
                <a:extLst>
                  <a:ext uri="{FF2B5EF4-FFF2-40B4-BE49-F238E27FC236}">
                    <a16:creationId xmlns:a16="http://schemas.microsoft.com/office/drawing/2014/main" id="{475C90A4-B26B-6346-AE5E-F342C6E4007D}"/>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4" name="Rectangle 9">
                <a:extLst>
                  <a:ext uri="{FF2B5EF4-FFF2-40B4-BE49-F238E27FC236}">
                    <a16:creationId xmlns:a16="http://schemas.microsoft.com/office/drawing/2014/main" id="{739AFE9D-6BB2-F148-93FA-C9CF54CA5942}"/>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5" name="Rectangle 10">
                <a:extLst>
                  <a:ext uri="{FF2B5EF4-FFF2-40B4-BE49-F238E27FC236}">
                    <a16:creationId xmlns:a16="http://schemas.microsoft.com/office/drawing/2014/main" id="{978355A7-8172-9546-8238-2C6155B2D43A}"/>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6" name="Rectangle 11">
                <a:extLst>
                  <a:ext uri="{FF2B5EF4-FFF2-40B4-BE49-F238E27FC236}">
                    <a16:creationId xmlns:a16="http://schemas.microsoft.com/office/drawing/2014/main" id="{0D127506-3BBC-E64C-869F-01F7CBE72F1B}"/>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7" name="Rectangle 12">
                <a:extLst>
                  <a:ext uri="{FF2B5EF4-FFF2-40B4-BE49-F238E27FC236}">
                    <a16:creationId xmlns:a16="http://schemas.microsoft.com/office/drawing/2014/main" id="{C4AA9E07-20F6-BA49-B15A-BA100F6377E3}"/>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8" name="Rectangle 13">
                <a:extLst>
                  <a:ext uri="{FF2B5EF4-FFF2-40B4-BE49-F238E27FC236}">
                    <a16:creationId xmlns:a16="http://schemas.microsoft.com/office/drawing/2014/main" id="{2FA07824-6E79-3047-BB3F-F64A75E63C83}"/>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19" name="Rectangle 14">
                <a:extLst>
                  <a:ext uri="{FF2B5EF4-FFF2-40B4-BE49-F238E27FC236}">
                    <a16:creationId xmlns:a16="http://schemas.microsoft.com/office/drawing/2014/main" id="{AD49C6AF-1EC3-E043-95E1-AF4C649EC638}"/>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0" name="Rectangle 15">
                <a:extLst>
                  <a:ext uri="{FF2B5EF4-FFF2-40B4-BE49-F238E27FC236}">
                    <a16:creationId xmlns:a16="http://schemas.microsoft.com/office/drawing/2014/main" id="{8A2FE570-F8C0-F240-92D2-FBB8402C325B}"/>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1" name="Rectangle 16">
                <a:extLst>
                  <a:ext uri="{FF2B5EF4-FFF2-40B4-BE49-F238E27FC236}">
                    <a16:creationId xmlns:a16="http://schemas.microsoft.com/office/drawing/2014/main" id="{13B52BA2-E872-B445-85F5-50D091562403}"/>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2" name="Rectangle 17">
                <a:extLst>
                  <a:ext uri="{FF2B5EF4-FFF2-40B4-BE49-F238E27FC236}">
                    <a16:creationId xmlns:a16="http://schemas.microsoft.com/office/drawing/2014/main" id="{A464659A-5560-8740-9A50-B94EC2F95ADD}"/>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3" name="Rectangle 18">
                <a:extLst>
                  <a:ext uri="{FF2B5EF4-FFF2-40B4-BE49-F238E27FC236}">
                    <a16:creationId xmlns:a16="http://schemas.microsoft.com/office/drawing/2014/main" id="{F25F746F-A9B6-164F-A550-7C816E3555B6}"/>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4" name="Rectangle 19">
                <a:extLst>
                  <a:ext uri="{FF2B5EF4-FFF2-40B4-BE49-F238E27FC236}">
                    <a16:creationId xmlns:a16="http://schemas.microsoft.com/office/drawing/2014/main" id="{FB3034AB-10F5-FD4C-8F79-EFE5FE2A6E5F}"/>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5" name="Rectangle 20">
                <a:extLst>
                  <a:ext uri="{FF2B5EF4-FFF2-40B4-BE49-F238E27FC236}">
                    <a16:creationId xmlns:a16="http://schemas.microsoft.com/office/drawing/2014/main" id="{61E3CA57-7A93-7741-882B-1FF52D72154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6" name="Rectangle 21">
                <a:extLst>
                  <a:ext uri="{FF2B5EF4-FFF2-40B4-BE49-F238E27FC236}">
                    <a16:creationId xmlns:a16="http://schemas.microsoft.com/office/drawing/2014/main" id="{28A69AA4-8210-3C40-827A-39302564D8AF}"/>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7" name="Rectangle 22">
                <a:extLst>
                  <a:ext uri="{FF2B5EF4-FFF2-40B4-BE49-F238E27FC236}">
                    <a16:creationId xmlns:a16="http://schemas.microsoft.com/office/drawing/2014/main" id="{7D258F89-AAFD-1449-BDA2-2622F7C535DC}"/>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8" name="Rectangle 23">
                <a:extLst>
                  <a:ext uri="{FF2B5EF4-FFF2-40B4-BE49-F238E27FC236}">
                    <a16:creationId xmlns:a16="http://schemas.microsoft.com/office/drawing/2014/main" id="{A6057C23-C13A-034D-AB6B-C47193D4183A}"/>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29" name="Rectangle 24">
                <a:extLst>
                  <a:ext uri="{FF2B5EF4-FFF2-40B4-BE49-F238E27FC236}">
                    <a16:creationId xmlns:a16="http://schemas.microsoft.com/office/drawing/2014/main" id="{CE135844-9BD4-4140-9AFB-29129665BEF7}"/>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0" name="Rectangle 25">
                <a:extLst>
                  <a:ext uri="{FF2B5EF4-FFF2-40B4-BE49-F238E27FC236}">
                    <a16:creationId xmlns:a16="http://schemas.microsoft.com/office/drawing/2014/main" id="{AAB96E4E-5EDD-384E-989E-83837804E701}"/>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1" name="Rectangle 26">
                <a:extLst>
                  <a:ext uri="{FF2B5EF4-FFF2-40B4-BE49-F238E27FC236}">
                    <a16:creationId xmlns:a16="http://schemas.microsoft.com/office/drawing/2014/main" id="{216038DF-CDD4-DC41-93F9-EB30D2A63D1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2" name="Rectangle 27">
                <a:extLst>
                  <a:ext uri="{FF2B5EF4-FFF2-40B4-BE49-F238E27FC236}">
                    <a16:creationId xmlns:a16="http://schemas.microsoft.com/office/drawing/2014/main" id="{AD3EBBE3-AAE1-184E-8647-B33B28012654}"/>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3" name="Rectangle 28">
                <a:extLst>
                  <a:ext uri="{FF2B5EF4-FFF2-40B4-BE49-F238E27FC236}">
                    <a16:creationId xmlns:a16="http://schemas.microsoft.com/office/drawing/2014/main" id="{24FBB30D-B227-1142-8809-EF06DDA622C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4" name="Rectangle 29">
                <a:extLst>
                  <a:ext uri="{FF2B5EF4-FFF2-40B4-BE49-F238E27FC236}">
                    <a16:creationId xmlns:a16="http://schemas.microsoft.com/office/drawing/2014/main" id="{63F76A65-012A-3E48-9778-EE0732B13B80}"/>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5" name="Rectangle 30">
                <a:extLst>
                  <a:ext uri="{FF2B5EF4-FFF2-40B4-BE49-F238E27FC236}">
                    <a16:creationId xmlns:a16="http://schemas.microsoft.com/office/drawing/2014/main" id="{E7CB7C17-393B-D444-93C2-F422B3E6FF06}"/>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6" name="Rectangle 31">
                <a:extLst>
                  <a:ext uri="{FF2B5EF4-FFF2-40B4-BE49-F238E27FC236}">
                    <a16:creationId xmlns:a16="http://schemas.microsoft.com/office/drawing/2014/main" id="{BD5750C6-65B4-D14F-A498-602FBAB256D2}"/>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7" name="Rectangle 32">
                <a:extLst>
                  <a:ext uri="{FF2B5EF4-FFF2-40B4-BE49-F238E27FC236}">
                    <a16:creationId xmlns:a16="http://schemas.microsoft.com/office/drawing/2014/main" id="{D7EA27D6-5836-0447-9577-74C0F7190556}"/>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5638" name="Rectangle 33">
                <a:extLst>
                  <a:ext uri="{FF2B5EF4-FFF2-40B4-BE49-F238E27FC236}">
                    <a16:creationId xmlns:a16="http://schemas.microsoft.com/office/drawing/2014/main" id="{043F3F85-09E2-D54E-91D6-97A1FF062EDF}"/>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25603" name="Rectangle 34">
            <a:extLst>
              <a:ext uri="{FF2B5EF4-FFF2-40B4-BE49-F238E27FC236}">
                <a16:creationId xmlns:a16="http://schemas.microsoft.com/office/drawing/2014/main" id="{4C665DC8-48C9-884A-AD1B-56F22A41D2A4}"/>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107" name="Rectangle 35">
            <a:extLst>
              <a:ext uri="{FF2B5EF4-FFF2-40B4-BE49-F238E27FC236}">
                <a16:creationId xmlns:a16="http://schemas.microsoft.com/office/drawing/2014/main" id="{989A3A7D-047E-A647-9085-B696153E9819}"/>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pitchFamily="-110" charset="-128"/>
                <a:cs typeface="+mn-cs"/>
              </a:defRPr>
            </a:lvl1pPr>
          </a:lstStyle>
          <a:p>
            <a:pPr>
              <a:defRPr/>
            </a:pPr>
            <a:endParaRPr lang="en-US"/>
          </a:p>
        </p:txBody>
      </p:sp>
      <p:sp>
        <p:nvSpPr>
          <p:cNvPr id="3108" name="Rectangle 36">
            <a:extLst>
              <a:ext uri="{FF2B5EF4-FFF2-40B4-BE49-F238E27FC236}">
                <a16:creationId xmlns:a16="http://schemas.microsoft.com/office/drawing/2014/main" id="{703AFDFC-752F-1843-B7CF-D95828A644B7}"/>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pitchFamily="-110" charset="-128"/>
                <a:cs typeface="+mn-cs"/>
              </a:defRPr>
            </a:lvl1pPr>
          </a:lstStyle>
          <a:p>
            <a:pPr>
              <a:defRPr/>
            </a:pPr>
            <a:endParaRPr lang="en-US"/>
          </a:p>
        </p:txBody>
      </p:sp>
      <p:sp>
        <p:nvSpPr>
          <p:cNvPr id="3109" name="Rectangle 37">
            <a:extLst>
              <a:ext uri="{FF2B5EF4-FFF2-40B4-BE49-F238E27FC236}">
                <a16:creationId xmlns:a16="http://schemas.microsoft.com/office/drawing/2014/main" id="{F492AAC5-8A93-C943-8D85-EF7B3E2C8417}"/>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panose="02020603050405020304" pitchFamily="18" charset="0"/>
              </a:defRPr>
            </a:lvl1pPr>
          </a:lstStyle>
          <a:p>
            <a:fld id="{10B3D99F-B4C4-6C4A-B13E-E9C1690D3BF2}" type="slidenum">
              <a:rPr lang="en-US" altLang="en-US"/>
              <a:pPr/>
              <a:t>‹#›</a:t>
            </a:fld>
            <a:endParaRPr lang="en-US" altLang="en-US"/>
          </a:p>
        </p:txBody>
      </p:sp>
      <p:sp>
        <p:nvSpPr>
          <p:cNvPr id="3110" name="Rectangle 38">
            <a:extLst>
              <a:ext uri="{FF2B5EF4-FFF2-40B4-BE49-F238E27FC236}">
                <a16:creationId xmlns:a16="http://schemas.microsoft.com/office/drawing/2014/main" id="{6B031AA8-C509-AD44-9776-46BB53F8E300}"/>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08"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4D81B834-33E2-6A43-8D79-F62E402F336A}"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297387"/>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fontAlgn="base">
              <a:spcBef>
                <a:spcPct val="0"/>
              </a:spcBef>
              <a:defRPr/>
            </a:pPr>
            <a:fld id="{4BDAEAEC-9514-8348-98E3-9F58B798E1A6}" type="slidenum">
              <a:rPr lang="en-US">
                <a:effectLst/>
              </a:rPr>
              <a:pPr fontAlgn="base">
                <a:spcBef>
                  <a:spcPct val="0"/>
                </a:spcBef>
                <a:defRPr/>
              </a:pPr>
              <a:t>‹#›</a:t>
            </a:fld>
            <a:endParaRPr lang="en-US">
              <a:effectLst/>
            </a:endParaRPr>
          </a:p>
        </p:txBody>
      </p:sp>
    </p:spTree>
    <p:extLst>
      <p:ext uri="{BB962C8B-B14F-4D97-AF65-F5344CB8AC3E}">
        <p14:creationId xmlns:p14="http://schemas.microsoft.com/office/powerpoint/2010/main" val="270319260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77C2CD4E-FADE-2F4B-8E21-BC61AB39BAF5}"/>
              </a:ext>
            </a:extLst>
          </p:cNvPr>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0962" name="Text Box 3">
            <a:extLst>
              <a:ext uri="{FF2B5EF4-FFF2-40B4-BE49-F238E27FC236}">
                <a16:creationId xmlns:a16="http://schemas.microsoft.com/office/drawing/2014/main" id="{84824AA5-FC97-BE41-8D77-5AC9E82AF69C}"/>
              </a:ext>
            </a:extLst>
          </p:cNvPr>
          <p:cNvSpPr txBox="1">
            <a:spLocks noChangeArrowheads="1"/>
          </p:cNvSpPr>
          <p:nvPr/>
        </p:nvSpPr>
        <p:spPr bwMode="auto">
          <a:xfrm>
            <a:off x="8686800" y="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2"/>
                </a:solidFill>
                <a:latin typeface="Times New Roman" panose="02020603050405020304" pitchFamily="18" charset="0"/>
              </a:rPr>
              <a:t>8</a:t>
            </a:r>
          </a:p>
        </p:txBody>
      </p:sp>
      <p:sp>
        <p:nvSpPr>
          <p:cNvPr id="1028" name="Rectangle 4">
            <a:extLst>
              <a:ext uri="{FF2B5EF4-FFF2-40B4-BE49-F238E27FC236}">
                <a16:creationId xmlns:a16="http://schemas.microsoft.com/office/drawing/2014/main" id="{319EED8B-D1E0-3E47-A31F-E4C8E2142B6C}"/>
              </a:ext>
            </a:extLst>
          </p:cNvPr>
          <p:cNvSpPr>
            <a:spLocks noGrp="1" noChangeArrowheads="1"/>
          </p:cNvSpPr>
          <p:nvPr>
            <p:ph type="title" idx="4294967295"/>
          </p:nvPr>
        </p:nvSpPr>
        <p:spPr>
          <a:xfrm>
            <a:off x="304800" y="609600"/>
            <a:ext cx="5181600" cy="4419600"/>
          </a:xfrm>
          <a:effectLst>
            <a:outerShdw blurRad="63500" dist="35921" dir="2700000" algn="ctr" rotWithShape="0">
              <a:schemeClr val="bg2"/>
            </a:outerShdw>
          </a:effectLst>
        </p:spPr>
        <p:txBody>
          <a:bodyPr/>
          <a:lstStyle/>
          <a:p>
            <a:pPr eaLnBrk="1" hangingPunct="1"/>
            <a:r>
              <a:rPr lang="en-US" altLang="en-US" sz="5400" b="1">
                <a:solidFill>
                  <a:schemeClr val="tx1"/>
                </a:solidFill>
                <a:ea typeface="ＭＳ Ｐゴシック" panose="020B0600070205080204" pitchFamily="34" charset="-128"/>
              </a:rPr>
              <a:t>Địa lý Thời Giữa Cựu và Tân Ước </a:t>
            </a:r>
          </a:p>
        </p:txBody>
      </p:sp>
      <p:pic>
        <p:nvPicPr>
          <p:cNvPr id="40964" name="Picture 5" descr="Trojan Horse">
            <a:extLst>
              <a:ext uri="{FF2B5EF4-FFF2-40B4-BE49-F238E27FC236}">
                <a16:creationId xmlns:a16="http://schemas.microsoft.com/office/drawing/2014/main" id="{CF88DCC2-8A3C-EE4A-A1E7-6391BE8A1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63" y="1219200"/>
            <a:ext cx="281463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6017CDFE-D23F-384E-9E94-9E83F087E0D1}"/>
              </a:ext>
            </a:extLst>
          </p:cNvPr>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Singapore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A2D6552F-C11D-1743-9317-40B846CFC807}"/>
              </a:ext>
            </a:extLst>
          </p:cNvPr>
          <p:cNvSpPr>
            <a:spLocks noGrp="1" noChangeArrowheads="1"/>
          </p:cNvSpPr>
          <p:nvPr>
            <p:ph type="title"/>
          </p:nvPr>
        </p:nvSpPr>
        <p:spPr>
          <a:xfrm>
            <a:off x="1066800" y="0"/>
            <a:ext cx="7772400" cy="1143000"/>
          </a:xfrm>
        </p:spPr>
        <p:txBody>
          <a:bodyPr/>
          <a:lstStyle/>
          <a:p>
            <a:pPr eaLnBrk="1" hangingPunct="1"/>
            <a:r>
              <a:rPr lang="en-US" altLang="en-US">
                <a:ea typeface="ＭＳ Ｐゴシック" panose="020B0600070205080204" pitchFamily="34" charset="-128"/>
              </a:rPr>
              <a:t>Sau Alexander…</a:t>
            </a:r>
          </a:p>
        </p:txBody>
      </p:sp>
      <p:sp>
        <p:nvSpPr>
          <p:cNvPr id="59394" name="Oval 3">
            <a:extLst>
              <a:ext uri="{FF2B5EF4-FFF2-40B4-BE49-F238E27FC236}">
                <a16:creationId xmlns:a16="http://schemas.microsoft.com/office/drawing/2014/main" id="{E58C9956-F09F-0947-8016-EABEB5FC9374}"/>
              </a:ext>
            </a:extLst>
          </p:cNvPr>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9395" name="Text Box 4">
            <a:extLst>
              <a:ext uri="{FF2B5EF4-FFF2-40B4-BE49-F238E27FC236}">
                <a16:creationId xmlns:a16="http://schemas.microsoft.com/office/drawing/2014/main" id="{37009128-17F8-0A47-90C9-420BD35F6366}"/>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Times New Roman" panose="02020603050405020304" pitchFamily="18" charset="0"/>
              </a:rPr>
              <a:t>26</a:t>
            </a:r>
          </a:p>
        </p:txBody>
      </p:sp>
      <p:grpSp>
        <p:nvGrpSpPr>
          <p:cNvPr id="59396" name="Group 5">
            <a:extLst>
              <a:ext uri="{FF2B5EF4-FFF2-40B4-BE49-F238E27FC236}">
                <a16:creationId xmlns:a16="http://schemas.microsoft.com/office/drawing/2014/main" id="{7A528432-5246-034A-B70C-7E2C210FDD1B}"/>
              </a:ext>
            </a:extLst>
          </p:cNvPr>
          <p:cNvGrpSpPr>
            <a:grpSpLocks/>
          </p:cNvGrpSpPr>
          <p:nvPr/>
        </p:nvGrpSpPr>
        <p:grpSpPr bwMode="auto">
          <a:xfrm>
            <a:off x="0" y="762000"/>
            <a:ext cx="9144000" cy="6096000"/>
            <a:chOff x="0" y="1152"/>
            <a:chExt cx="5580" cy="2743"/>
          </a:xfrm>
        </p:grpSpPr>
        <p:pic>
          <p:nvPicPr>
            <p:cNvPr id="59403" name="Picture 6" descr="33 Greek">
              <a:extLst>
                <a:ext uri="{FF2B5EF4-FFF2-40B4-BE49-F238E27FC236}">
                  <a16:creationId xmlns:a16="http://schemas.microsoft.com/office/drawing/2014/main" id="{C8DB32CC-0371-6D42-9B5F-4642003FF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7" descr="33 Greek">
              <a:extLst>
                <a:ext uri="{FF2B5EF4-FFF2-40B4-BE49-F238E27FC236}">
                  <a16:creationId xmlns:a16="http://schemas.microsoft.com/office/drawing/2014/main" id="{F8A039AE-93D5-D64C-89AB-0E8A18E39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193"/>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Text Box 8">
            <a:extLst>
              <a:ext uri="{FF2B5EF4-FFF2-40B4-BE49-F238E27FC236}">
                <a16:creationId xmlns:a16="http://schemas.microsoft.com/office/drawing/2014/main" id="{786BB669-F41D-B64F-9CBD-A2FCA4EC1BF2}"/>
              </a:ext>
            </a:extLst>
          </p:cNvPr>
          <p:cNvSpPr txBox="1">
            <a:spLocks noChangeArrowheads="1"/>
          </p:cNvSpPr>
          <p:nvPr/>
        </p:nvSpPr>
        <p:spPr bwMode="auto">
          <a:xfrm>
            <a:off x="5318125" y="3316288"/>
            <a:ext cx="22161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104C1C"/>
                </a:solidFill>
                <a:latin typeface="Arial Black" panose="020B0604020202020204" pitchFamily="34" charset="0"/>
              </a:rPr>
              <a:t>Seleucus</a:t>
            </a:r>
          </a:p>
        </p:txBody>
      </p:sp>
      <p:sp>
        <p:nvSpPr>
          <p:cNvPr id="39945" name="Text Box 9">
            <a:extLst>
              <a:ext uri="{FF2B5EF4-FFF2-40B4-BE49-F238E27FC236}">
                <a16:creationId xmlns:a16="http://schemas.microsoft.com/office/drawing/2014/main" id="{66E4F56C-9B9B-8947-A4C6-B087C20C6E69}"/>
              </a:ext>
            </a:extLst>
          </p:cNvPr>
          <p:cNvSpPr txBox="1">
            <a:spLocks noChangeArrowheads="1"/>
          </p:cNvSpPr>
          <p:nvPr/>
        </p:nvSpPr>
        <p:spPr bwMode="auto">
          <a:xfrm>
            <a:off x="1066800" y="3886200"/>
            <a:ext cx="19907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4C1322"/>
                </a:solidFill>
                <a:latin typeface="Arial Black" panose="020B0604020202020204" pitchFamily="34" charset="0"/>
              </a:rPr>
              <a:t>Ptolemy</a:t>
            </a:r>
          </a:p>
        </p:txBody>
      </p:sp>
      <p:sp>
        <p:nvSpPr>
          <p:cNvPr id="39946" name="Text Box 10">
            <a:extLst>
              <a:ext uri="{FF2B5EF4-FFF2-40B4-BE49-F238E27FC236}">
                <a16:creationId xmlns:a16="http://schemas.microsoft.com/office/drawing/2014/main" id="{B0B090CA-676C-EA49-9766-72EC57AB6B51}"/>
              </a:ext>
            </a:extLst>
          </p:cNvPr>
          <p:cNvSpPr txBox="1">
            <a:spLocks noChangeArrowheads="1"/>
          </p:cNvSpPr>
          <p:nvPr/>
        </p:nvSpPr>
        <p:spPr bwMode="auto">
          <a:xfrm>
            <a:off x="304800" y="1524000"/>
            <a:ext cx="253206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BA1236"/>
                </a:solidFill>
                <a:latin typeface="Arial Black" panose="020B0604020202020204" pitchFamily="34" charset="0"/>
              </a:rPr>
              <a:t>Cassander</a:t>
            </a:r>
          </a:p>
        </p:txBody>
      </p:sp>
      <p:sp>
        <p:nvSpPr>
          <p:cNvPr id="39947" name="Text Box 11">
            <a:extLst>
              <a:ext uri="{FF2B5EF4-FFF2-40B4-BE49-F238E27FC236}">
                <a16:creationId xmlns:a16="http://schemas.microsoft.com/office/drawing/2014/main" id="{FA2EF53C-6884-F04E-A298-827C21B01EF6}"/>
              </a:ext>
            </a:extLst>
          </p:cNvPr>
          <p:cNvSpPr txBox="1">
            <a:spLocks noChangeArrowheads="1"/>
          </p:cNvSpPr>
          <p:nvPr/>
        </p:nvSpPr>
        <p:spPr bwMode="auto">
          <a:xfrm>
            <a:off x="990600" y="2362200"/>
            <a:ext cx="255428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chemeClr val="bg2"/>
                </a:solidFill>
                <a:latin typeface="Arial Black" panose="020B0604020202020204" pitchFamily="34" charset="0"/>
              </a:rPr>
              <a:t>Lysimacus</a:t>
            </a:r>
            <a:endParaRPr lang="en-US" altLang="en-US" sz="3200" b="1">
              <a:solidFill>
                <a:srgbClr val="104C1C"/>
              </a:solidFill>
              <a:latin typeface="Arial Black" panose="020B0604020202020204" pitchFamily="34" charset="0"/>
            </a:endParaRPr>
          </a:p>
        </p:txBody>
      </p:sp>
      <p:sp>
        <p:nvSpPr>
          <p:cNvPr id="39948" name="Text Box 12">
            <a:extLst>
              <a:ext uri="{FF2B5EF4-FFF2-40B4-BE49-F238E27FC236}">
                <a16:creationId xmlns:a16="http://schemas.microsoft.com/office/drawing/2014/main" id="{EA8520BF-203B-8541-AD96-8529C6203066}"/>
              </a:ext>
            </a:extLst>
          </p:cNvPr>
          <p:cNvSpPr txBox="1">
            <a:spLocks noChangeArrowheads="1"/>
          </p:cNvSpPr>
          <p:nvPr/>
        </p:nvSpPr>
        <p:spPr bwMode="auto">
          <a:xfrm>
            <a:off x="2209800" y="5165725"/>
            <a:ext cx="7010400" cy="1631950"/>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000" b="1">
                <a:latin typeface="ariel" charset="0"/>
              </a:rPr>
              <a:t>“</a:t>
            </a:r>
            <a:r>
              <a:rPr lang="vi-VN" altLang="ja-JP" sz="2000"/>
              <a:t>Con dê xờm đực, tức là vua nước Gờ-réc; và cái sừng lớn ở giữa hai con mắt, tức là vua đầu nhứt. </a:t>
            </a:r>
            <a:r>
              <a:rPr lang="vi-VN" altLang="ja-JP" sz="2000" baseline="30000"/>
              <a:t> </a:t>
            </a:r>
            <a:r>
              <a:rPr lang="vi-VN" altLang="ja-JP" sz="2000"/>
              <a:t>Về sừng đã gãy đi, có bốn sừng mọc lên trong chỗ nó: tức là bốn nước bởi dân tộc đó dấy lên, song quyền thế không bằng sừng ấy.</a:t>
            </a:r>
            <a:r>
              <a:rPr lang="en-US" altLang="ja-JP" sz="2000" b="1">
                <a:latin typeface="ariel" charset="0"/>
              </a:rPr>
              <a:t>" (Đan 8:21-22)</a:t>
            </a:r>
            <a:endParaRPr lang="en-US" altLang="en-US" sz="2000" b="1">
              <a:latin typeface="ariel" charset="0"/>
            </a:endParaRPr>
          </a:p>
        </p:txBody>
      </p:sp>
      <p:sp>
        <p:nvSpPr>
          <p:cNvPr id="39949" name="Oval 13">
            <a:extLst>
              <a:ext uri="{FF2B5EF4-FFF2-40B4-BE49-F238E27FC236}">
                <a16:creationId xmlns:a16="http://schemas.microsoft.com/office/drawing/2014/main" id="{66B5EE1B-822D-4644-B483-5B9E133A76BE}"/>
              </a:ext>
            </a:extLst>
          </p:cNvPr>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500"/>
                                        <p:tgtEl>
                                          <p:spTgt spid="399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Effect transition="in" filter="fade">
                                      <p:cBhvr>
                                        <p:cTn id="12" dur="500"/>
                                        <p:tgtEl>
                                          <p:spTgt spid="399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47"/>
                                        </p:tgtEl>
                                        <p:attrNameLst>
                                          <p:attrName>style.visibility</p:attrName>
                                        </p:attrNameLst>
                                      </p:cBhvr>
                                      <p:to>
                                        <p:strVal val="visible"/>
                                      </p:to>
                                    </p:set>
                                    <p:animEffect transition="in" filter="fade">
                                      <p:cBhvr>
                                        <p:cTn id="17" dur="500"/>
                                        <p:tgtEl>
                                          <p:spTgt spid="399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46"/>
                                        </p:tgtEl>
                                        <p:attrNameLst>
                                          <p:attrName>style.visibility</p:attrName>
                                        </p:attrNameLst>
                                      </p:cBhvr>
                                      <p:to>
                                        <p:strVal val="visible"/>
                                      </p:to>
                                    </p:set>
                                    <p:animEffect transition="in" filter="fade">
                                      <p:cBhvr>
                                        <p:cTn id="22" dur="500"/>
                                        <p:tgtEl>
                                          <p:spTgt spid="39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48"/>
                                        </p:tgtEl>
                                        <p:attrNameLst>
                                          <p:attrName>style.visibility</p:attrName>
                                        </p:attrNameLst>
                                      </p:cBhvr>
                                      <p:to>
                                        <p:strVal val="visible"/>
                                      </p:to>
                                    </p:set>
                                    <p:animEffect transition="in" filter="fade">
                                      <p:cBhvr>
                                        <p:cTn id="27" dur="500"/>
                                        <p:tgtEl>
                                          <p:spTgt spid="399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49"/>
                                        </p:tgtEl>
                                        <p:attrNameLst>
                                          <p:attrName>style.visibility</p:attrName>
                                        </p:attrNameLst>
                                      </p:cBhvr>
                                      <p:to>
                                        <p:strVal val="visible"/>
                                      </p:to>
                                    </p:set>
                                    <p:animEffect transition="in" filter="fade">
                                      <p:cBhvr>
                                        <p:cTn id="32"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utoUpdateAnimBg="0"/>
      <p:bldP spid="39945" grpId="0" autoUpdateAnimBg="0"/>
      <p:bldP spid="39946" grpId="0" autoUpdateAnimBg="0"/>
      <p:bldP spid="39947" grpId="0" autoUpdateAnimBg="0"/>
      <p:bldP spid="39948" grpId="0" animBg="1" autoUpdateAnimBg="0"/>
      <p:bldP spid="399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Jerash">
            <a:extLst>
              <a:ext uri="{FF2B5EF4-FFF2-40B4-BE49-F238E27FC236}">
                <a16:creationId xmlns:a16="http://schemas.microsoft.com/office/drawing/2014/main" id="{2DA0C865-F53F-204F-9369-D49238D025A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7933" t="3859" b="45447"/>
          <a:stretch>
            <a:fillRect/>
          </a:stretch>
        </p:blipFill>
        <p:spPr>
          <a:xfrm>
            <a:off x="0" y="-381000"/>
            <a:ext cx="9296400" cy="7239000"/>
          </a:xfrm>
        </p:spPr>
      </p:pic>
      <p:sp>
        <p:nvSpPr>
          <p:cNvPr id="61442" name="Rectangle 3">
            <a:extLst>
              <a:ext uri="{FF2B5EF4-FFF2-40B4-BE49-F238E27FC236}">
                <a16:creationId xmlns:a16="http://schemas.microsoft.com/office/drawing/2014/main" id="{7A0BC442-C9AB-A64F-8FBA-692EADA9C06B}"/>
              </a:ext>
            </a:extLst>
          </p:cNvPr>
          <p:cNvSpPr>
            <a:spLocks noGrp="1" noChangeArrowheads="1"/>
          </p:cNvSpPr>
          <p:nvPr>
            <p:ph type="title"/>
          </p:nvPr>
        </p:nvSpPr>
        <p:spPr>
          <a:xfrm>
            <a:off x="6096000" y="-76200"/>
            <a:ext cx="3048000" cy="1981200"/>
          </a:xfrm>
        </p:spPr>
        <p:txBody>
          <a:bodyPr/>
          <a:lstStyle/>
          <a:p>
            <a:pPr eaLnBrk="1" hangingPunct="1"/>
            <a:r>
              <a:rPr lang="en-US" altLang="en-US" sz="4000">
                <a:solidFill>
                  <a:schemeClr val="tx1"/>
                </a:solidFill>
                <a:ea typeface="ＭＳ Ｐゴシック" panose="020B0600070205080204" pitchFamily="34" charset="-128"/>
              </a:rPr>
              <a:t>Jerash </a:t>
            </a:r>
            <a:br>
              <a:rPr lang="en-US" altLang="en-US" sz="4000">
                <a:solidFill>
                  <a:schemeClr val="tx1"/>
                </a:solidFill>
                <a:ea typeface="ＭＳ Ｐゴシック" panose="020B0600070205080204" pitchFamily="34" charset="-128"/>
              </a:rPr>
            </a:br>
            <a:r>
              <a:rPr lang="en-US" altLang="en-US" sz="4000">
                <a:solidFill>
                  <a:schemeClr val="tx1"/>
                </a:solidFill>
                <a:ea typeface="ＭＳ Ｐゴシック" panose="020B0600070205080204" pitchFamily="34" charset="-128"/>
              </a:rPr>
              <a:t>thuộc vùng Đê-ca-bô-lơ</a:t>
            </a: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Jerash0001">
            <a:extLst>
              <a:ext uri="{FF2B5EF4-FFF2-40B4-BE49-F238E27FC236}">
                <a16:creationId xmlns:a16="http://schemas.microsoft.com/office/drawing/2014/main" id="{45D19666-82A5-B54A-90EA-968ACB7885E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7201" b="45447"/>
          <a:stretch>
            <a:fillRect/>
          </a:stretch>
        </p:blipFill>
        <p:spPr>
          <a:xfrm>
            <a:off x="0" y="-242888"/>
            <a:ext cx="9144000" cy="7600951"/>
          </a:xfrm>
        </p:spPr>
      </p:pic>
      <p:sp>
        <p:nvSpPr>
          <p:cNvPr id="63490" name="Rectangle 3">
            <a:extLst>
              <a:ext uri="{FF2B5EF4-FFF2-40B4-BE49-F238E27FC236}">
                <a16:creationId xmlns:a16="http://schemas.microsoft.com/office/drawing/2014/main" id="{E1151A37-6EEE-2448-AC56-8F6BB3503508}"/>
              </a:ext>
            </a:extLst>
          </p:cNvPr>
          <p:cNvSpPr>
            <a:spLocks noGrp="1" noChangeArrowheads="1"/>
          </p:cNvSpPr>
          <p:nvPr>
            <p:ph type="title"/>
          </p:nvPr>
        </p:nvSpPr>
        <p:spPr>
          <a:xfrm>
            <a:off x="152400" y="-228600"/>
            <a:ext cx="5715000" cy="1066800"/>
          </a:xfrm>
        </p:spPr>
        <p:txBody>
          <a:bodyPr/>
          <a:lstStyle/>
          <a:p>
            <a:pPr eaLnBrk="1" hangingPunct="1"/>
            <a:r>
              <a:rPr lang="en-US" altLang="en-US">
                <a:solidFill>
                  <a:schemeClr val="tx1"/>
                </a:solidFill>
                <a:ea typeface="ＭＳ Ｐゴシック" panose="020B0600070205080204" pitchFamily="34" charset="-128"/>
              </a:rPr>
              <a:t>Jerash thời huy hoàng</a:t>
            </a:r>
          </a:p>
        </p:txBody>
      </p:sp>
    </p:spTree>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9DE9BF2E-0D78-CD41-89C3-6C5A8F999FBD}"/>
              </a:ext>
            </a:extLst>
          </p:cNvPr>
          <p:cNvSpPr>
            <a:spLocks noGrp="1" noChangeArrowheads="1"/>
          </p:cNvSpPr>
          <p:nvPr>
            <p:ph type="title"/>
          </p:nvPr>
        </p:nvSpPr>
        <p:spPr>
          <a:xfrm>
            <a:off x="5105400" y="609600"/>
            <a:ext cx="3810000" cy="1143000"/>
          </a:xfrm>
        </p:spPr>
        <p:txBody>
          <a:bodyPr/>
          <a:lstStyle/>
          <a:p>
            <a:pPr eaLnBrk="1" hangingPunct="1"/>
            <a:r>
              <a:rPr lang="en-US" altLang="en-US" sz="4000">
                <a:ea typeface="ＭＳ Ｐゴシック" panose="020B0600070205080204" pitchFamily="34" charset="-128"/>
              </a:rPr>
              <a:t>Những thành phố  Hi lạp ở Palestine</a:t>
            </a:r>
          </a:p>
        </p:txBody>
      </p:sp>
      <p:pic>
        <p:nvPicPr>
          <p:cNvPr id="65538" name="Picture 3" descr="Hasmonean Jokes0001">
            <a:extLst>
              <a:ext uri="{FF2B5EF4-FFF2-40B4-BE49-F238E27FC236}">
                <a16:creationId xmlns:a16="http://schemas.microsoft.com/office/drawing/2014/main" id="{84EFB446-0CE5-F249-A380-DFBF1BA41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68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4">
            <a:extLst>
              <a:ext uri="{FF2B5EF4-FFF2-40B4-BE49-F238E27FC236}">
                <a16:creationId xmlns:a16="http://schemas.microsoft.com/office/drawing/2014/main" id="{D21E34CB-32D7-E44F-ACEC-EBE853AE7804}"/>
              </a:ext>
            </a:extLst>
          </p:cNvPr>
          <p:cNvSpPr txBox="1">
            <a:spLocks noChangeArrowheads="1"/>
          </p:cNvSpPr>
          <p:nvPr/>
        </p:nvSpPr>
        <p:spPr bwMode="auto">
          <a:xfrm>
            <a:off x="8305800" y="76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latin typeface="Times New Roman" panose="02020603050405020304" pitchFamily="18" charset="0"/>
              </a:rPr>
              <a:t>180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132C6FAB-8FD7-3F45-BC6F-AA4AB3C8285D}"/>
              </a:ext>
            </a:extLst>
          </p:cNvPr>
          <p:cNvSpPr>
            <a:spLocks noGrp="1" noChangeArrowheads="1"/>
          </p:cNvSpPr>
          <p:nvPr>
            <p:ph type="title"/>
          </p:nvPr>
        </p:nvSpPr>
        <p:spPr>
          <a:xfrm>
            <a:off x="381000" y="4800600"/>
            <a:ext cx="3962400" cy="1752600"/>
          </a:xfrm>
        </p:spPr>
        <p:txBody>
          <a:bodyPr/>
          <a:lstStyle/>
          <a:p>
            <a:pPr eaLnBrk="1" hangingPunct="1"/>
            <a:r>
              <a:rPr lang="en-US" altLang="en-US">
                <a:ea typeface="ＭＳ Ｐゴシック" panose="020B0600070205080204" pitchFamily="34" charset="-128"/>
              </a:rPr>
              <a:t>Mở rộng Thời Hasmonean</a:t>
            </a:r>
          </a:p>
        </p:txBody>
      </p:sp>
      <p:pic>
        <p:nvPicPr>
          <p:cNvPr id="66562" name="Picture 3" descr="Hasmonean Map">
            <a:extLst>
              <a:ext uri="{FF2B5EF4-FFF2-40B4-BE49-F238E27FC236}">
                <a16:creationId xmlns:a16="http://schemas.microsoft.com/office/drawing/2014/main" id="{4DC14383-8FC2-7B47-A064-54AF28426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Weiner Dog0001">
            <a:extLst>
              <a:ext uri="{FF2B5EF4-FFF2-40B4-BE49-F238E27FC236}">
                <a16:creationId xmlns:a16="http://schemas.microsoft.com/office/drawing/2014/main" id="{D68B2F82-928D-5B4F-B9FE-ED3E7CC16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Line 5">
            <a:extLst>
              <a:ext uri="{FF2B5EF4-FFF2-40B4-BE49-F238E27FC236}">
                <a16:creationId xmlns:a16="http://schemas.microsoft.com/office/drawing/2014/main" id="{19C45ABE-F436-FE44-95DC-15C673F338FA}"/>
              </a:ext>
            </a:extLst>
          </p:cNvPr>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0" name="Line 6">
            <a:extLst>
              <a:ext uri="{FF2B5EF4-FFF2-40B4-BE49-F238E27FC236}">
                <a16:creationId xmlns:a16="http://schemas.microsoft.com/office/drawing/2014/main" id="{E707158F-D608-3844-ADBA-A8051C5A6A88}"/>
              </a:ext>
            </a:extLst>
          </p:cNvPr>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1" name="Line 7">
            <a:extLst>
              <a:ext uri="{FF2B5EF4-FFF2-40B4-BE49-F238E27FC236}">
                <a16:creationId xmlns:a16="http://schemas.microsoft.com/office/drawing/2014/main" id="{7F03FBBF-12D4-4144-916E-0A8FD046EE8C}"/>
              </a:ext>
            </a:extLst>
          </p:cNvPr>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2" name="Line 8">
            <a:extLst>
              <a:ext uri="{FF2B5EF4-FFF2-40B4-BE49-F238E27FC236}">
                <a16:creationId xmlns:a16="http://schemas.microsoft.com/office/drawing/2014/main" id="{D2EC0C47-1FF2-194B-A547-97390DEB51DC}"/>
              </a:ext>
            </a:extLst>
          </p:cNvPr>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3" name="Line 9">
            <a:extLst>
              <a:ext uri="{FF2B5EF4-FFF2-40B4-BE49-F238E27FC236}">
                <a16:creationId xmlns:a16="http://schemas.microsoft.com/office/drawing/2014/main" id="{2F0DBE04-0B73-E746-A2E4-DCBE147B1DBC}"/>
              </a:ext>
            </a:extLst>
          </p:cNvPr>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4" name="Line 10">
            <a:extLst>
              <a:ext uri="{FF2B5EF4-FFF2-40B4-BE49-F238E27FC236}">
                <a16:creationId xmlns:a16="http://schemas.microsoft.com/office/drawing/2014/main" id="{1FA7ECEA-FEB9-2B42-BB5D-C4E8A9A0AD15}"/>
              </a:ext>
            </a:extLst>
          </p:cNvPr>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5" name="Line 11">
            <a:extLst>
              <a:ext uri="{FF2B5EF4-FFF2-40B4-BE49-F238E27FC236}">
                <a16:creationId xmlns:a16="http://schemas.microsoft.com/office/drawing/2014/main" id="{CF4DC9A3-DDDE-B648-97BC-3E0623EFEDD1}"/>
              </a:ext>
            </a:extLst>
          </p:cNvPr>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6" name="Line 12">
            <a:extLst>
              <a:ext uri="{FF2B5EF4-FFF2-40B4-BE49-F238E27FC236}">
                <a16:creationId xmlns:a16="http://schemas.microsoft.com/office/drawing/2014/main" id="{25892F3B-004C-3B4C-85F9-D42F2F106B7A}"/>
              </a:ext>
            </a:extLst>
          </p:cNvPr>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7" name="Line 13">
            <a:extLst>
              <a:ext uri="{FF2B5EF4-FFF2-40B4-BE49-F238E27FC236}">
                <a16:creationId xmlns:a16="http://schemas.microsoft.com/office/drawing/2014/main" id="{B69674E9-835D-444E-9998-20358DCCBB35}"/>
              </a:ext>
            </a:extLst>
          </p:cNvPr>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67598" name="Text Box 14">
            <a:extLst>
              <a:ext uri="{FF2B5EF4-FFF2-40B4-BE49-F238E27FC236}">
                <a16:creationId xmlns:a16="http://schemas.microsoft.com/office/drawing/2014/main" id="{A260B7DC-3342-A141-BFA4-F9B4953C033F}"/>
              </a:ext>
            </a:extLst>
          </p:cNvPr>
          <p:cNvSpPr txBox="1">
            <a:spLocks noChangeArrowheads="1"/>
          </p:cNvSpPr>
          <p:nvPr/>
        </p:nvSpPr>
        <p:spPr bwMode="auto">
          <a:xfrm>
            <a:off x="3524250" y="281940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BA1236"/>
                </a:solidFill>
                <a:latin typeface="Times New Roman" panose="02020603050405020304" pitchFamily="18" charset="0"/>
              </a:rPr>
              <a:t>?</a:t>
            </a:r>
          </a:p>
        </p:txBody>
      </p:sp>
      <p:sp>
        <p:nvSpPr>
          <p:cNvPr id="67599" name="Text Box 15">
            <a:extLst>
              <a:ext uri="{FF2B5EF4-FFF2-40B4-BE49-F238E27FC236}">
                <a16:creationId xmlns:a16="http://schemas.microsoft.com/office/drawing/2014/main" id="{C5E3984A-E432-F14C-8CAD-A38664298F5C}"/>
              </a:ext>
            </a:extLst>
          </p:cNvPr>
          <p:cNvSpPr txBox="1">
            <a:spLocks noChangeArrowheads="1"/>
          </p:cNvSpPr>
          <p:nvPr/>
        </p:nvSpPr>
        <p:spPr bwMode="auto">
          <a:xfrm>
            <a:off x="685800" y="2833688"/>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solidFill>
                  <a:srgbClr val="BA1236"/>
                </a:solidFill>
                <a:latin typeface="Times New Roman" panose="02020603050405020304" pitchFamily="18" charset="0"/>
              </a:rPr>
              <a:t>?</a:t>
            </a:r>
          </a:p>
        </p:txBody>
      </p:sp>
      <p:sp>
        <p:nvSpPr>
          <p:cNvPr id="67600" name="AutoShape 16">
            <a:extLst>
              <a:ext uri="{FF2B5EF4-FFF2-40B4-BE49-F238E27FC236}">
                <a16:creationId xmlns:a16="http://schemas.microsoft.com/office/drawing/2014/main" id="{A5127385-1955-8746-BD8E-41F86F004EBE}"/>
              </a:ext>
            </a:extLst>
          </p:cNvPr>
          <p:cNvSpPr>
            <a:spLocks noChangeArrowheads="1"/>
          </p:cNvSpPr>
          <p:nvPr/>
        </p:nvSpPr>
        <p:spPr bwMode="auto">
          <a:xfrm>
            <a:off x="111125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67601" name="AutoShape 17">
            <a:extLst>
              <a:ext uri="{FF2B5EF4-FFF2-40B4-BE49-F238E27FC236}">
                <a16:creationId xmlns:a16="http://schemas.microsoft.com/office/drawing/2014/main" id="{DA02400A-9124-B846-B76A-CECB573330FD}"/>
              </a:ext>
            </a:extLst>
          </p:cNvPr>
          <p:cNvSpPr>
            <a:spLocks noChangeArrowheads="1"/>
          </p:cNvSpPr>
          <p:nvPr/>
        </p:nvSpPr>
        <p:spPr bwMode="auto">
          <a:xfrm>
            <a:off x="3048000" y="2971800"/>
            <a:ext cx="412750" cy="3937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sp>
        <p:nvSpPr>
          <p:cNvPr id="66577" name="Text Box 18">
            <a:extLst>
              <a:ext uri="{FF2B5EF4-FFF2-40B4-BE49-F238E27FC236}">
                <a16:creationId xmlns:a16="http://schemas.microsoft.com/office/drawing/2014/main" id="{A289CE2E-0287-8D46-AE72-B4347F2B6117}"/>
              </a:ext>
            </a:extLst>
          </p:cNvPr>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solidFill>
                  <a:schemeClr val="bg2"/>
                </a:solidFill>
                <a:latin typeface="Times New Roman" panose="02020603050405020304" pitchFamily="18" charset="0"/>
              </a:rPr>
              <a:t>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up)">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left)">
                                      <p:cBhvr>
                                        <p:cTn id="12" dur="500"/>
                                        <p:tgtEl>
                                          <p:spTgt spid="67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wipe(right)">
                                      <p:cBhvr>
                                        <p:cTn id="17" dur="500"/>
                                        <p:tgtEl>
                                          <p:spTgt spid="67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wipe(left)">
                                      <p:cBhvr>
                                        <p:cTn id="22" dur="500"/>
                                        <p:tgtEl>
                                          <p:spTgt spid="675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67593"/>
                                        </p:tgtEl>
                                        <p:attrNameLst>
                                          <p:attrName>style.visibility</p:attrName>
                                        </p:attrNameLst>
                                      </p:cBhvr>
                                      <p:to>
                                        <p:strVal val="visible"/>
                                      </p:to>
                                    </p:set>
                                    <p:animEffect transition="in" filter="wipe(right)">
                                      <p:cBhvr>
                                        <p:cTn id="27" dur="500"/>
                                        <p:tgtEl>
                                          <p:spTgt spid="675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7595"/>
                                        </p:tgtEl>
                                        <p:attrNameLst>
                                          <p:attrName>style.visibility</p:attrName>
                                        </p:attrNameLst>
                                      </p:cBhvr>
                                      <p:to>
                                        <p:strVal val="visible"/>
                                      </p:to>
                                    </p:set>
                                    <p:animEffect transition="in" filter="wipe(left)">
                                      <p:cBhvr>
                                        <p:cTn id="32" dur="500"/>
                                        <p:tgtEl>
                                          <p:spTgt spid="675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67594"/>
                                        </p:tgtEl>
                                        <p:attrNameLst>
                                          <p:attrName>style.visibility</p:attrName>
                                        </p:attrNameLst>
                                      </p:cBhvr>
                                      <p:to>
                                        <p:strVal val="visible"/>
                                      </p:to>
                                    </p:set>
                                    <p:animEffect transition="in" filter="wipe(right)">
                                      <p:cBhvr>
                                        <p:cTn id="37" dur="500"/>
                                        <p:tgtEl>
                                          <p:spTgt spid="675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67596"/>
                                        </p:tgtEl>
                                        <p:attrNameLst>
                                          <p:attrName>style.visibility</p:attrName>
                                        </p:attrNameLst>
                                      </p:cBhvr>
                                      <p:to>
                                        <p:strVal val="visible"/>
                                      </p:to>
                                    </p:set>
                                    <p:animEffect transition="in" filter="wipe(right)">
                                      <p:cBhvr>
                                        <p:cTn id="42" dur="500"/>
                                        <p:tgtEl>
                                          <p:spTgt spid="67596"/>
                                        </p:tgtEl>
                                      </p:cBhvr>
                                    </p:animEffect>
                                  </p:childTnLst>
                                </p:cTn>
                              </p:par>
                              <p:par>
                                <p:cTn id="43" presetID="22" presetClass="entr" presetSubtype="8" fill="hold" nodeType="withEffect">
                                  <p:stCondLst>
                                    <p:cond delay="0"/>
                                  </p:stCondLst>
                                  <p:childTnLst>
                                    <p:set>
                                      <p:cBhvr>
                                        <p:cTn id="44" dur="1" fill="hold">
                                          <p:stCondLst>
                                            <p:cond delay="0"/>
                                          </p:stCondLst>
                                        </p:cTn>
                                        <p:tgtEl>
                                          <p:spTgt spid="67597"/>
                                        </p:tgtEl>
                                        <p:attrNameLst>
                                          <p:attrName>style.visibility</p:attrName>
                                        </p:attrNameLst>
                                      </p:cBhvr>
                                      <p:to>
                                        <p:strVal val="visible"/>
                                      </p:to>
                                    </p:set>
                                    <p:animEffect transition="in" filter="wipe(left)">
                                      <p:cBhvr>
                                        <p:cTn id="45" dur="500"/>
                                        <p:tgtEl>
                                          <p:spTgt spid="67597"/>
                                        </p:tgtEl>
                                      </p:cBhvr>
                                    </p:animEffect>
                                  </p:childTnLst>
                                </p:cTn>
                              </p:par>
                              <p:par>
                                <p:cTn id="46" presetID="22" presetClass="entr" presetSubtype="4" fill="hold" nodeType="withEffect">
                                  <p:stCondLst>
                                    <p:cond delay="0"/>
                                  </p:stCondLst>
                                  <p:childTnLst>
                                    <p:set>
                                      <p:cBhvr>
                                        <p:cTn id="47" dur="1" fill="hold">
                                          <p:stCondLst>
                                            <p:cond delay="0"/>
                                          </p:stCondLst>
                                        </p:cTn>
                                        <p:tgtEl>
                                          <p:spTgt spid="67599"/>
                                        </p:tgtEl>
                                        <p:attrNameLst>
                                          <p:attrName>style.visibility</p:attrName>
                                        </p:attrNameLst>
                                      </p:cBhvr>
                                      <p:to>
                                        <p:strVal val="visible"/>
                                      </p:to>
                                    </p:set>
                                    <p:animEffect transition="in" filter="wipe(down)">
                                      <p:cBhvr>
                                        <p:cTn id="48" dur="500"/>
                                        <p:tgtEl>
                                          <p:spTgt spid="67599"/>
                                        </p:tgtEl>
                                      </p:cBhvr>
                                    </p:animEffect>
                                  </p:childTnLst>
                                </p:cTn>
                              </p:par>
                              <p:par>
                                <p:cTn id="49" presetID="22" presetClass="entr" presetSubtype="4" fill="hold" nodeType="withEffect">
                                  <p:stCondLst>
                                    <p:cond delay="0"/>
                                  </p:stCondLst>
                                  <p:childTnLst>
                                    <p:set>
                                      <p:cBhvr>
                                        <p:cTn id="50" dur="1" fill="hold">
                                          <p:stCondLst>
                                            <p:cond delay="0"/>
                                          </p:stCondLst>
                                        </p:cTn>
                                        <p:tgtEl>
                                          <p:spTgt spid="67598"/>
                                        </p:tgtEl>
                                        <p:attrNameLst>
                                          <p:attrName>style.visibility</p:attrName>
                                        </p:attrNameLst>
                                      </p:cBhvr>
                                      <p:to>
                                        <p:strVal val="visible"/>
                                      </p:to>
                                    </p:set>
                                    <p:animEffect transition="in" filter="wipe(down)">
                                      <p:cBhvr>
                                        <p:cTn id="51" dur="500"/>
                                        <p:tgtEl>
                                          <p:spTgt spid="6759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nodeType="clickEffect">
                                  <p:stCondLst>
                                    <p:cond delay="0"/>
                                  </p:stCondLst>
                                  <p:childTnLst>
                                    <p:set>
                                      <p:cBhvr>
                                        <p:cTn id="55" dur="1" fill="hold">
                                          <p:stCondLst>
                                            <p:cond delay="0"/>
                                          </p:stCondLst>
                                        </p:cTn>
                                        <p:tgtEl>
                                          <p:spTgt spid="67601"/>
                                        </p:tgtEl>
                                        <p:attrNameLst>
                                          <p:attrName>style.visibility</p:attrName>
                                        </p:attrNameLst>
                                      </p:cBhvr>
                                      <p:to>
                                        <p:strVal val="visible"/>
                                      </p:to>
                                    </p:set>
                                    <p:anim calcmode="lin" valueType="num">
                                      <p:cBhvr>
                                        <p:cTn id="56" dur="1000" fill="hold"/>
                                        <p:tgtEl>
                                          <p:spTgt spid="67601"/>
                                        </p:tgtEl>
                                        <p:attrNameLst>
                                          <p:attrName>ppt_w</p:attrName>
                                        </p:attrNameLst>
                                      </p:cBhvr>
                                      <p:tavLst>
                                        <p:tav tm="0">
                                          <p:val>
                                            <p:fltVal val="0"/>
                                          </p:val>
                                        </p:tav>
                                        <p:tav tm="100000">
                                          <p:val>
                                            <p:strVal val="#ppt_w"/>
                                          </p:val>
                                        </p:tav>
                                      </p:tavLst>
                                    </p:anim>
                                    <p:anim calcmode="lin" valueType="num">
                                      <p:cBhvr>
                                        <p:cTn id="57" dur="1000" fill="hold"/>
                                        <p:tgtEl>
                                          <p:spTgt spid="67601"/>
                                        </p:tgtEl>
                                        <p:attrNameLst>
                                          <p:attrName>ppt_h</p:attrName>
                                        </p:attrNameLst>
                                      </p:cBhvr>
                                      <p:tavLst>
                                        <p:tav tm="0">
                                          <p:val>
                                            <p:fltVal val="0"/>
                                          </p:val>
                                        </p:tav>
                                        <p:tav tm="100000">
                                          <p:val>
                                            <p:strVal val="#ppt_h"/>
                                          </p:val>
                                        </p:tav>
                                      </p:tavLst>
                                    </p:anim>
                                    <p:anim calcmode="lin" valueType="num">
                                      <p:cBhvr>
                                        <p:cTn id="58" dur="1000" fill="hold"/>
                                        <p:tgtEl>
                                          <p:spTgt spid="6760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7601"/>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67600"/>
                                        </p:tgtEl>
                                        <p:attrNameLst>
                                          <p:attrName>style.visibility</p:attrName>
                                        </p:attrNameLst>
                                      </p:cBhvr>
                                      <p:to>
                                        <p:strVal val="visible"/>
                                      </p:to>
                                    </p:set>
                                    <p:anim calcmode="lin" valueType="num">
                                      <p:cBhvr>
                                        <p:cTn id="62" dur="1000" fill="hold"/>
                                        <p:tgtEl>
                                          <p:spTgt spid="67600"/>
                                        </p:tgtEl>
                                        <p:attrNameLst>
                                          <p:attrName>ppt_w</p:attrName>
                                        </p:attrNameLst>
                                      </p:cBhvr>
                                      <p:tavLst>
                                        <p:tav tm="0">
                                          <p:val>
                                            <p:fltVal val="0"/>
                                          </p:val>
                                        </p:tav>
                                        <p:tav tm="100000">
                                          <p:val>
                                            <p:strVal val="#ppt_w"/>
                                          </p:val>
                                        </p:tav>
                                      </p:tavLst>
                                    </p:anim>
                                    <p:anim calcmode="lin" valueType="num">
                                      <p:cBhvr>
                                        <p:cTn id="63" dur="1000" fill="hold"/>
                                        <p:tgtEl>
                                          <p:spTgt spid="67600"/>
                                        </p:tgtEl>
                                        <p:attrNameLst>
                                          <p:attrName>ppt_h</p:attrName>
                                        </p:attrNameLst>
                                      </p:cBhvr>
                                      <p:tavLst>
                                        <p:tav tm="0">
                                          <p:val>
                                            <p:fltVal val="0"/>
                                          </p:val>
                                        </p:tav>
                                        <p:tav tm="100000">
                                          <p:val>
                                            <p:strVal val="#ppt_h"/>
                                          </p:val>
                                        </p:tav>
                                      </p:tavLst>
                                    </p:anim>
                                    <p:anim calcmode="lin" valueType="num">
                                      <p:cBhvr>
                                        <p:cTn id="64" dur="1000" fill="hold"/>
                                        <p:tgtEl>
                                          <p:spTgt spid="6760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76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88C75101-3D4C-0A41-ABC7-C348B5D37FCA}"/>
              </a:ext>
            </a:extLst>
          </p:cNvPr>
          <p:cNvSpPr>
            <a:spLocks noGrp="1" noChangeArrowheads="1"/>
          </p:cNvSpPr>
          <p:nvPr>
            <p:ph type="title"/>
          </p:nvPr>
        </p:nvSpPr>
        <p:spPr>
          <a:xfrm>
            <a:off x="0" y="76200"/>
            <a:ext cx="8763000" cy="1143000"/>
          </a:xfrm>
        </p:spPr>
        <p:txBody>
          <a:bodyPr/>
          <a:lstStyle/>
          <a:p>
            <a:pPr eaLnBrk="1" hangingPunct="1"/>
            <a:r>
              <a:rPr lang="en-US" altLang="en-US">
                <a:ea typeface="ＭＳ Ｐゴシック" panose="020B0600070205080204" pitchFamily="34" charset="-128"/>
              </a:rPr>
              <a:t>Tầm Quan trọng của thời đại Hi lạp</a:t>
            </a:r>
          </a:p>
        </p:txBody>
      </p:sp>
      <p:sp>
        <p:nvSpPr>
          <p:cNvPr id="68611" name="Rectangle 3">
            <a:extLst>
              <a:ext uri="{FF2B5EF4-FFF2-40B4-BE49-F238E27FC236}">
                <a16:creationId xmlns:a16="http://schemas.microsoft.com/office/drawing/2014/main" id="{EC626139-4AE4-9D4E-A7F6-FFCC87FEE3F7}"/>
              </a:ext>
            </a:extLst>
          </p:cNvPr>
          <p:cNvSpPr>
            <a:spLocks noGrp="1" noChangeArrowheads="1"/>
          </p:cNvSpPr>
          <p:nvPr>
            <p:ph type="body" sz="half" idx="1"/>
          </p:nvPr>
        </p:nvSpPr>
        <p:spPr>
          <a:xfrm>
            <a:off x="0" y="1946275"/>
            <a:ext cx="4343400" cy="4114800"/>
          </a:xfrm>
        </p:spPr>
        <p:txBody>
          <a:bodyPr/>
          <a:lstStyle/>
          <a:p>
            <a:pPr eaLnBrk="1" hangingPunct="1"/>
            <a:r>
              <a:rPr lang="en-US" altLang="en-US" sz="3200">
                <a:ea typeface="ＭＳ Ｐゴシック" panose="020B0600070205080204" pitchFamily="34" charset="-128"/>
              </a:rPr>
              <a:t>Tự do Tôn giáo</a:t>
            </a:r>
          </a:p>
          <a:p>
            <a:pPr eaLnBrk="1" hangingPunct="1"/>
            <a:r>
              <a:rPr lang="en-US" altLang="en-US" sz="3200">
                <a:ea typeface="ＭＳ Ｐゴシック" panose="020B0600070205080204" pitchFamily="34" charset="-128"/>
              </a:rPr>
              <a:t>Tòa Công Luận nổi lên</a:t>
            </a:r>
          </a:p>
          <a:p>
            <a:pPr eaLnBrk="1" hangingPunct="1"/>
            <a:r>
              <a:rPr lang="en-US" altLang="en-US" sz="3200">
                <a:ea typeface="ＭＳ Ｐゴシック" panose="020B0600070205080204" pitchFamily="34" charset="-128"/>
              </a:rPr>
              <a:t>Hi lạp hóa</a:t>
            </a:r>
          </a:p>
          <a:p>
            <a:pPr eaLnBrk="1" hangingPunct="1"/>
            <a:r>
              <a:rPr lang="en-US" altLang="en-US" sz="3200">
                <a:ea typeface="ＭＳ Ｐゴシック" panose="020B0600070205080204" pitchFamily="34" charset="-128"/>
              </a:rPr>
              <a:t>Di dân đến Alexandria (p. 177-179)</a:t>
            </a:r>
          </a:p>
          <a:p>
            <a:pPr eaLnBrk="1" hangingPunct="1"/>
            <a:r>
              <a:rPr lang="en-US" altLang="en-US" sz="3200">
                <a:ea typeface="ＭＳ Ｐゴシック" panose="020B0600070205080204" pitchFamily="34" charset="-128"/>
              </a:rPr>
              <a:t>Ngôn ngữ Hi lạp/LXX</a:t>
            </a:r>
          </a:p>
        </p:txBody>
      </p:sp>
      <p:sp>
        <p:nvSpPr>
          <p:cNvPr id="68612" name="Text Box 4">
            <a:extLst>
              <a:ext uri="{FF2B5EF4-FFF2-40B4-BE49-F238E27FC236}">
                <a16:creationId xmlns:a16="http://schemas.microsoft.com/office/drawing/2014/main" id="{386C6ADA-7F39-0141-9F70-3372596E82F3}"/>
              </a:ext>
            </a:extLst>
          </p:cNvPr>
          <p:cNvSpPr txBox="1">
            <a:spLocks noChangeArrowheads="1"/>
          </p:cNvSpPr>
          <p:nvPr/>
        </p:nvSpPr>
        <p:spPr bwMode="auto">
          <a:xfrm>
            <a:off x="76200" y="1066800"/>
            <a:ext cx="4056063"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1" hangingPunct="1">
              <a:defRPr/>
            </a:pPr>
            <a:r>
              <a:rPr lang="en-US" sz="3600" b="1">
                <a:latin typeface="Times New Roman" pitchFamily="18" charset="0"/>
                <a:ea typeface="ＭＳ Ｐゴシック" pitchFamily="-110" charset="-128"/>
              </a:rPr>
              <a:t>Ptolemaic (301-198)</a:t>
            </a:r>
          </a:p>
        </p:txBody>
      </p:sp>
      <p:sp>
        <p:nvSpPr>
          <p:cNvPr id="68613" name="Rectangle 5">
            <a:extLst>
              <a:ext uri="{FF2B5EF4-FFF2-40B4-BE49-F238E27FC236}">
                <a16:creationId xmlns:a16="http://schemas.microsoft.com/office/drawing/2014/main" id="{5D1C6444-3787-AB45-95BB-6F9D5BA9C9E8}"/>
              </a:ext>
            </a:extLst>
          </p:cNvPr>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75000"/>
              <a:buFont typeface="Wingdings" pitchFamily="2" charset="2"/>
              <a:buChar char="n"/>
              <a:defRPr/>
            </a:pPr>
            <a:endParaRPr lang="en-US" sz="2800">
              <a:effectLst>
                <a:outerShdw blurRad="38100" dist="38100" dir="2700000" algn="tl">
                  <a:srgbClr val="000000"/>
                </a:outerShdw>
              </a:effectLst>
              <a:latin typeface="Times New Roman" pitchFamily="18" charset="0"/>
              <a:ea typeface="ＭＳ Ｐゴシック" pitchFamily="-110" charset="-128"/>
            </a:endParaRPr>
          </a:p>
        </p:txBody>
      </p:sp>
      <p:sp>
        <p:nvSpPr>
          <p:cNvPr id="68614" name="Text Box 6">
            <a:extLst>
              <a:ext uri="{FF2B5EF4-FFF2-40B4-BE49-F238E27FC236}">
                <a16:creationId xmlns:a16="http://schemas.microsoft.com/office/drawing/2014/main" id="{DB4C7FBE-1AC8-1448-B423-6F9DA2521279}"/>
              </a:ext>
            </a:extLst>
          </p:cNvPr>
          <p:cNvSpPr txBox="1">
            <a:spLocks noChangeArrowheads="1"/>
          </p:cNvSpPr>
          <p:nvPr/>
        </p:nvSpPr>
        <p:spPr bwMode="auto">
          <a:xfrm>
            <a:off x="4595813" y="1066800"/>
            <a:ext cx="3752850"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1" hangingPunct="1">
              <a:defRPr/>
            </a:pPr>
            <a:r>
              <a:rPr lang="en-US" sz="3600" b="1">
                <a:latin typeface="Times New Roman" pitchFamily="18" charset="0"/>
                <a:ea typeface="ＭＳ Ｐゴシック" pitchFamily="-110" charset="-128"/>
              </a:rPr>
              <a:t>Seleucid (198-143)</a:t>
            </a:r>
          </a:p>
        </p:txBody>
      </p:sp>
      <p:sp>
        <p:nvSpPr>
          <p:cNvPr id="68615" name="Rectangle 7">
            <a:extLst>
              <a:ext uri="{FF2B5EF4-FFF2-40B4-BE49-F238E27FC236}">
                <a16:creationId xmlns:a16="http://schemas.microsoft.com/office/drawing/2014/main" id="{AB138139-7583-4341-AEB5-25C69B30EF1B}"/>
              </a:ext>
            </a:extLst>
          </p:cNvPr>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75000"/>
              <a:buFont typeface="Wingdings" pitchFamily="2" charset="2"/>
              <a:buChar char="n"/>
              <a:defRPr/>
            </a:pPr>
            <a:endParaRPr lang="en-US" sz="2800">
              <a:effectLst>
                <a:outerShdw blurRad="38100" dist="38100" dir="2700000" algn="tl">
                  <a:srgbClr val="000000"/>
                </a:outerShdw>
              </a:effectLst>
              <a:latin typeface="Times New Roman" pitchFamily="18" charset="0"/>
              <a:ea typeface="ＭＳ Ｐゴシック" pitchFamily="-110" charset="-128"/>
            </a:endParaRPr>
          </a:p>
        </p:txBody>
      </p:sp>
      <p:sp>
        <p:nvSpPr>
          <p:cNvPr id="68616" name="Rectangle 8">
            <a:extLst>
              <a:ext uri="{FF2B5EF4-FFF2-40B4-BE49-F238E27FC236}">
                <a16:creationId xmlns:a16="http://schemas.microsoft.com/office/drawing/2014/main" id="{284BD256-0E2B-1D46-9159-BF463F2BD072}"/>
              </a:ext>
            </a:extLst>
          </p:cNvPr>
          <p:cNvSpPr>
            <a:spLocks noChangeArrowheads="1"/>
          </p:cNvSpPr>
          <p:nvPr/>
        </p:nvSpPr>
        <p:spPr bwMode="auto">
          <a:xfrm>
            <a:off x="4572000" y="1946275"/>
            <a:ext cx="4343400" cy="4114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2"/>
              </a:buClr>
              <a:buSzPct val="75000"/>
              <a:buFont typeface="Wingdings" pitchFamily="2" charset="2"/>
              <a:buChar char="n"/>
            </a:pPr>
            <a:r>
              <a:rPr lang="en-US" altLang="en-US" sz="3200">
                <a:effectLst>
                  <a:outerShdw blurRad="38100" dist="38100" dir="2700000" algn="tl">
                    <a:srgbClr val="000000"/>
                  </a:outerShdw>
                </a:effectLst>
                <a:latin typeface="Times New Roman" panose="02020603050405020304" pitchFamily="18" charset="0"/>
              </a:rPr>
              <a:t>Giới tế lễ cao cấp</a:t>
            </a:r>
          </a:p>
          <a:p>
            <a:pPr eaLnBrk="1" hangingPunct="1">
              <a:spcBef>
                <a:spcPct val="20000"/>
              </a:spcBef>
              <a:buClr>
                <a:schemeClr val="tx2"/>
              </a:buClr>
              <a:buSzPct val="75000"/>
              <a:buFont typeface="Wingdings" pitchFamily="2" charset="2"/>
              <a:buChar char="n"/>
            </a:pPr>
            <a:r>
              <a:rPr lang="en-US" altLang="en-US" sz="3200">
                <a:effectLst>
                  <a:outerShdw blurRad="38100" dist="38100" dir="2700000" algn="tl">
                    <a:srgbClr val="000000"/>
                  </a:outerShdw>
                </a:effectLst>
                <a:latin typeface="Times New Roman" panose="02020603050405020304" pitchFamily="18" charset="0"/>
              </a:rPr>
              <a:t>Hasidim nổi lên</a:t>
            </a:r>
          </a:p>
          <a:p>
            <a:pPr eaLnBrk="1" hangingPunct="1">
              <a:spcBef>
                <a:spcPct val="20000"/>
              </a:spcBef>
              <a:buClr>
                <a:schemeClr val="tx2"/>
              </a:buClr>
              <a:buSzPct val="75000"/>
              <a:buFont typeface="Wingdings" pitchFamily="2" charset="2"/>
              <a:buChar char="n"/>
            </a:pPr>
            <a:r>
              <a:rPr lang="en-US" altLang="en-US" sz="3200">
                <a:effectLst>
                  <a:outerShdw blurRad="38100" dist="38100" dir="2700000" algn="tl">
                    <a:srgbClr val="000000"/>
                  </a:outerShdw>
                </a:effectLst>
                <a:latin typeface="Times New Roman" panose="02020603050405020304" pitchFamily="18" charset="0"/>
              </a:rPr>
              <a:t>Làm ô uế Đền thờ</a:t>
            </a:r>
          </a:p>
          <a:p>
            <a:pPr eaLnBrk="1" hangingPunct="1">
              <a:spcBef>
                <a:spcPct val="20000"/>
              </a:spcBef>
              <a:buClr>
                <a:schemeClr val="tx2"/>
              </a:buClr>
              <a:buSzPct val="75000"/>
              <a:buFont typeface="Wingdings" pitchFamily="2" charset="2"/>
              <a:buChar char="n"/>
            </a:pPr>
            <a:r>
              <a:rPr lang="en-US" altLang="en-US" sz="3200">
                <a:effectLst>
                  <a:outerShdw blurRad="38100" dist="38100" dir="2700000" algn="tl">
                    <a:srgbClr val="000000"/>
                  </a:outerShdw>
                </a:effectLst>
                <a:latin typeface="Times New Roman" panose="02020603050405020304" pitchFamily="18" charset="0"/>
              </a:rPr>
              <a:t>Maccabê nổi loạn</a:t>
            </a:r>
          </a:p>
          <a:p>
            <a:pPr eaLnBrk="1" hangingPunct="1">
              <a:spcBef>
                <a:spcPct val="20000"/>
              </a:spcBef>
              <a:buClr>
                <a:schemeClr val="tx2"/>
              </a:buClr>
              <a:buSzPct val="75000"/>
              <a:buFont typeface="Wingdings" pitchFamily="2" charset="2"/>
              <a:buChar char="n"/>
            </a:pPr>
            <a:r>
              <a:rPr lang="en-US" altLang="en-US" sz="3200">
                <a:effectLst>
                  <a:outerShdw blurRad="38100" dist="38100" dir="2700000" algn="tl">
                    <a:srgbClr val="000000"/>
                  </a:outerShdw>
                </a:effectLst>
                <a:latin typeface="Times New Roman" panose="02020603050405020304" pitchFamily="18" charset="0"/>
              </a:rPr>
              <a:t>Sa-đu-sê</a:t>
            </a:r>
          </a:p>
        </p:txBody>
      </p:sp>
      <p:sp>
        <p:nvSpPr>
          <p:cNvPr id="67592" name="Text Box 9">
            <a:extLst>
              <a:ext uri="{FF2B5EF4-FFF2-40B4-BE49-F238E27FC236}">
                <a16:creationId xmlns:a16="http://schemas.microsoft.com/office/drawing/2014/main" id="{2B89089C-E109-8E40-8481-89EF440F0A8E}"/>
              </a:ext>
            </a:extLst>
          </p:cNvPr>
          <p:cNvSpPr txBox="1">
            <a:spLocks noChangeArrowheads="1"/>
          </p:cNvSpPr>
          <p:nvPr/>
        </p:nvSpPr>
        <p:spPr bwMode="auto">
          <a:xfrm>
            <a:off x="8382000" y="76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latin typeface="Times New Roman" panose="02020603050405020304" pitchFamily="18"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8616">
                                            <p:txEl>
                                              <p:pRg st="4" end="4"/>
                                            </p:txEl>
                                          </p:spTgt>
                                        </p:tgtEl>
                                        <p:attrNameLst>
                                          <p:attrName>style.visibility</p:attrName>
                                        </p:attrNameLst>
                                      </p:cBhvr>
                                      <p:to>
                                        <p:strVal val="visible"/>
                                      </p:to>
                                    </p:set>
                                    <p:anim calcmode="lin" valueType="num">
                                      <p:cBhvr additive="base">
                                        <p:cTn id="7" dur="500" fill="hold"/>
                                        <p:tgtEl>
                                          <p:spTgt spid="68616">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86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asmonean Jokes">
            <a:extLst>
              <a:ext uri="{FF2B5EF4-FFF2-40B4-BE49-F238E27FC236}">
                <a16:creationId xmlns:a16="http://schemas.microsoft.com/office/drawing/2014/main" id="{F9472F22-76D6-5649-A569-E665845CC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25" t="32083" r="8319"/>
          <a:stretch>
            <a:fillRect/>
          </a:stretch>
        </p:blipFill>
        <p:spPr bwMode="auto">
          <a:xfrm>
            <a:off x="1162050" y="-381000"/>
            <a:ext cx="7219950" cy="790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a:extLst>
              <a:ext uri="{FF2B5EF4-FFF2-40B4-BE49-F238E27FC236}">
                <a16:creationId xmlns:a16="http://schemas.microsoft.com/office/drawing/2014/main" id="{A56AAE01-F84D-054D-8C47-5C49912732B5}"/>
              </a:ext>
            </a:extLst>
          </p:cNvPr>
          <p:cNvSpPr>
            <a:spLocks noGrp="1" noChangeArrowheads="1"/>
          </p:cNvSpPr>
          <p:nvPr>
            <p:ph type="subTitle" idx="1"/>
          </p:nvPr>
        </p:nvSpPr>
        <p:spPr>
          <a:xfrm>
            <a:off x="0" y="6019800"/>
            <a:ext cx="9144000" cy="1066800"/>
          </a:xfrm>
          <a:solidFill>
            <a:srgbClr val="660066"/>
          </a:solidFill>
        </p:spPr>
        <p:txBody>
          <a:bodyPr/>
          <a:lstStyle/>
          <a:p>
            <a:pPr eaLnBrk="1" hangingPunct="1">
              <a:lnSpc>
                <a:spcPct val="90000"/>
              </a:lnSpc>
            </a:pPr>
            <a:r>
              <a:rPr lang="ja-JP" altLang="en-US">
                <a:ea typeface="ＭＳ Ｐゴシック" panose="020B0600070205080204" pitchFamily="34" charset="-128"/>
              </a:rPr>
              <a:t>“</a:t>
            </a:r>
            <a:r>
              <a:rPr lang="en-US" altLang="ja-JP" sz="2800">
                <a:ea typeface="ＭＳ Ｐゴシック" panose="020B0600070205080204" pitchFamily="34" charset="-128"/>
              </a:rPr>
              <a:t>Này! Tớ nghĩ cậu đã vớ được cái gì đó đàng kia!  Quần áo của chiên!. . . Hãy trút bỏ bộ đồ khỉ đột này đi!</a:t>
            </a:r>
            <a:r>
              <a:rPr lang="ja-JP" altLang="en-US" sz="2800">
                <a:ea typeface="ＭＳ Ｐゴシック" panose="020B0600070205080204" pitchFamily="34" charset="-128"/>
              </a:rPr>
              <a:t>”</a:t>
            </a:r>
            <a:endParaRPr lang="en-US" altLang="en-US" sz="280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asmonean Jokes">
            <a:extLst>
              <a:ext uri="{FF2B5EF4-FFF2-40B4-BE49-F238E27FC236}">
                <a16:creationId xmlns:a16="http://schemas.microsoft.com/office/drawing/2014/main" id="{68B587B7-07E2-5B4A-8458-331BCC240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72" t="23824" r="22112" b="42918"/>
          <a:stretch>
            <a:fillRect/>
          </a:stretch>
        </p:blipFill>
        <p:spPr bwMode="auto">
          <a:xfrm>
            <a:off x="0" y="-514350"/>
            <a:ext cx="9144000"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a:extLst>
              <a:ext uri="{FF2B5EF4-FFF2-40B4-BE49-F238E27FC236}">
                <a16:creationId xmlns:a16="http://schemas.microsoft.com/office/drawing/2014/main" id="{D1804EEC-4C3B-244A-B0C4-E50594E1945C}"/>
              </a:ext>
            </a:extLst>
          </p:cNvPr>
          <p:cNvSpPr>
            <a:spLocks noGrp="1" noChangeArrowheads="1"/>
          </p:cNvSpPr>
          <p:nvPr>
            <p:ph type="subTitle" idx="1"/>
          </p:nvPr>
        </p:nvSpPr>
        <p:spPr>
          <a:xfrm>
            <a:off x="0" y="6096000"/>
            <a:ext cx="9144000" cy="685800"/>
          </a:xfrm>
          <a:solidFill>
            <a:srgbClr val="660066"/>
          </a:solidFill>
        </p:spPr>
        <p:txBody>
          <a:bodyPr/>
          <a:lstStyle/>
          <a:p>
            <a:pPr eaLnBrk="1" hangingPunct="1"/>
            <a:r>
              <a:rPr lang="ja-JP" altLang="en-US">
                <a:ea typeface="ＭＳ Ｐゴシック" panose="020B0600070205080204" pitchFamily="34" charset="-128"/>
              </a:rPr>
              <a:t>“</a:t>
            </a:r>
            <a:r>
              <a:rPr lang="en-US" altLang="ja-JP">
                <a:ea typeface="ＭＳ Ｐゴシック" panose="020B0600070205080204" pitchFamily="34" charset="-128"/>
              </a:rPr>
              <a:t>Đợi đã! Bộ ở đây không có ai là chiên thật hết à?</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521683DB-A982-F342-8B28-9BDC29E95D4A}"/>
              </a:ext>
            </a:extLst>
          </p:cNvPr>
          <p:cNvSpPr>
            <a:spLocks noGrp="1" noChangeArrowheads="1"/>
          </p:cNvSpPr>
          <p:nvPr>
            <p:ph type="title"/>
          </p:nvPr>
        </p:nvSpPr>
        <p:spPr>
          <a:xfrm>
            <a:off x="0" y="76200"/>
            <a:ext cx="9144000" cy="1143000"/>
          </a:xfrm>
        </p:spPr>
        <p:txBody>
          <a:bodyPr/>
          <a:lstStyle/>
          <a:p>
            <a:pPr eaLnBrk="1" hangingPunct="1"/>
            <a:r>
              <a:rPr lang="en-US" altLang="en-US">
                <a:ea typeface="ＭＳ Ｐゴシック" panose="020B0600070205080204" pitchFamily="34" charset="-128"/>
              </a:rPr>
              <a:t>Tầm Quan trọng của thời Hasmonean</a:t>
            </a:r>
          </a:p>
        </p:txBody>
      </p:sp>
      <p:sp>
        <p:nvSpPr>
          <p:cNvPr id="71683" name="Rectangle 3">
            <a:extLst>
              <a:ext uri="{FF2B5EF4-FFF2-40B4-BE49-F238E27FC236}">
                <a16:creationId xmlns:a16="http://schemas.microsoft.com/office/drawing/2014/main" id="{B9F88952-8BE2-D346-9C7A-EA316632E358}"/>
              </a:ext>
            </a:extLst>
          </p:cNvPr>
          <p:cNvSpPr>
            <a:spLocks noGrp="1" noChangeArrowheads="1"/>
          </p:cNvSpPr>
          <p:nvPr>
            <p:ph type="body" sz="half" idx="1"/>
          </p:nvPr>
        </p:nvSpPr>
        <p:spPr>
          <a:xfrm>
            <a:off x="1295400" y="1295400"/>
            <a:ext cx="7620000" cy="4572000"/>
          </a:xfrm>
        </p:spPr>
        <p:txBody>
          <a:bodyPr/>
          <a:lstStyle/>
          <a:p>
            <a:pPr eaLnBrk="1" hangingPunct="1">
              <a:lnSpc>
                <a:spcPct val="90000"/>
              </a:lnSpc>
            </a:pPr>
            <a:r>
              <a:rPr lang="en-US" altLang="en-US" sz="3200">
                <a:ea typeface="ＭＳ Ｐゴシック" panose="020B0600070205080204" pitchFamily="34" charset="-128"/>
              </a:rPr>
              <a:t>Độc lập tôn giáo (Pharisi)</a:t>
            </a:r>
          </a:p>
          <a:p>
            <a:pPr eaLnBrk="1" hangingPunct="1">
              <a:lnSpc>
                <a:spcPct val="90000"/>
              </a:lnSpc>
            </a:pPr>
            <a:r>
              <a:rPr lang="en-US" altLang="en-US" sz="3200">
                <a:ea typeface="ＭＳ Ｐゴシック" panose="020B0600070205080204" pitchFamily="34" charset="-128"/>
              </a:rPr>
              <a:t>Hanukkah (Lễ hội Ánh sáng)</a:t>
            </a:r>
          </a:p>
          <a:p>
            <a:pPr eaLnBrk="1" hangingPunct="1">
              <a:lnSpc>
                <a:spcPct val="90000"/>
              </a:lnSpc>
            </a:pPr>
            <a:r>
              <a:rPr lang="en-US" altLang="en-US" sz="3200">
                <a:ea typeface="ＭＳ Ｐゴシック" panose="020B0600070205080204" pitchFamily="34" charset="-128"/>
              </a:rPr>
              <a:t>Độc lập Chính trị (Judas, Sađusê)</a:t>
            </a:r>
          </a:p>
          <a:p>
            <a:pPr eaLnBrk="1" hangingPunct="1">
              <a:lnSpc>
                <a:spcPct val="90000"/>
              </a:lnSpc>
            </a:pPr>
            <a:r>
              <a:rPr lang="en-US" altLang="en-US" sz="3200">
                <a:ea typeface="ＭＳ Ｐゴシック" panose="020B0600070205080204" pitchFamily="34" charset="-128"/>
              </a:rPr>
              <a:t>Một người vừa là Thầy Tế lễ vừa là Vua (Jonathan)</a:t>
            </a:r>
          </a:p>
          <a:p>
            <a:pPr eaLnBrk="1" hangingPunct="1">
              <a:lnSpc>
                <a:spcPct val="90000"/>
              </a:lnSpc>
            </a:pPr>
            <a:r>
              <a:rPr lang="en-US" altLang="en-US" sz="3200">
                <a:ea typeface="ＭＳ Ｐゴシック" panose="020B0600070205080204" pitchFamily="34" charset="-128"/>
              </a:rPr>
              <a:t>Người Essenes nổi lên(Simon)</a:t>
            </a:r>
          </a:p>
          <a:p>
            <a:pPr eaLnBrk="1" hangingPunct="1">
              <a:lnSpc>
                <a:spcPct val="90000"/>
              </a:lnSpc>
            </a:pPr>
            <a:r>
              <a:rPr lang="en-US" altLang="en-US" sz="3200">
                <a:ea typeface="ＭＳ Ｐゴシック" panose="020B0600070205080204" pitchFamily="34" charset="-128"/>
              </a:rPr>
              <a:t>Mở rộng biên giới</a:t>
            </a:r>
          </a:p>
          <a:p>
            <a:pPr eaLnBrk="1" hangingPunct="1">
              <a:lnSpc>
                <a:spcPct val="90000"/>
              </a:lnSpc>
            </a:pPr>
            <a:r>
              <a:rPr lang="en-US" altLang="en-US" sz="3200">
                <a:ea typeface="ＭＳ Ｐゴシック" panose="020B0600070205080204" pitchFamily="34" charset="-128"/>
              </a:rPr>
              <a:t>Liên  minh với Rome</a:t>
            </a:r>
          </a:p>
          <a:p>
            <a:pPr eaLnBrk="1" hangingPunct="1">
              <a:lnSpc>
                <a:spcPct val="90000"/>
              </a:lnSpc>
            </a:pPr>
            <a:r>
              <a:rPr lang="en-US" altLang="en-US" sz="3200">
                <a:ea typeface="ＭＳ Ｐゴシック" panose="020B0600070205080204" pitchFamily="34" charset="-128"/>
              </a:rPr>
              <a:t>Do thái giáo được củng cố</a:t>
            </a:r>
          </a:p>
        </p:txBody>
      </p:sp>
      <p:sp>
        <p:nvSpPr>
          <p:cNvPr id="71684" name="Rectangle 4">
            <a:extLst>
              <a:ext uri="{FF2B5EF4-FFF2-40B4-BE49-F238E27FC236}">
                <a16:creationId xmlns:a16="http://schemas.microsoft.com/office/drawing/2014/main" id="{79C3C56C-5328-3244-9CB8-286054049251}"/>
              </a:ext>
            </a:extLst>
          </p:cNvPr>
          <p:cNvSpPr>
            <a:spLocks noChangeArrowheads="1"/>
          </p:cNvSpPr>
          <p:nvPr/>
        </p:nvSpPr>
        <p:spPr bwMode="auto">
          <a:xfrm>
            <a:off x="5053013" y="1825625"/>
            <a:ext cx="3810000" cy="4114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75000"/>
              <a:buFont typeface="Wingdings" pitchFamily="2" charset="2"/>
              <a:buChar char="n"/>
              <a:defRPr/>
            </a:pPr>
            <a:endParaRPr lang="en-US" sz="2800">
              <a:effectLst>
                <a:outerShdw blurRad="38100" dist="38100" dir="2700000" algn="tl">
                  <a:srgbClr val="000000"/>
                </a:outerShdw>
              </a:effectLst>
              <a:latin typeface="Times New Roman" pitchFamily="18" charset="0"/>
              <a:ea typeface="ＭＳ Ｐゴシック" pitchFamily="-110" charset="-128"/>
            </a:endParaRPr>
          </a:p>
        </p:txBody>
      </p:sp>
      <p:sp>
        <p:nvSpPr>
          <p:cNvPr id="71685" name="Rectangle 5">
            <a:extLst>
              <a:ext uri="{FF2B5EF4-FFF2-40B4-BE49-F238E27FC236}">
                <a16:creationId xmlns:a16="http://schemas.microsoft.com/office/drawing/2014/main" id="{4D371476-0EA9-4644-B406-A4A16A19F011}"/>
              </a:ext>
            </a:extLst>
          </p:cNvPr>
          <p:cNvSpPr>
            <a:spLocks noChangeArrowheads="1"/>
          </p:cNvSpPr>
          <p:nvPr/>
        </p:nvSpPr>
        <p:spPr bwMode="auto">
          <a:xfrm>
            <a:off x="5105400" y="1946275"/>
            <a:ext cx="3810000" cy="4114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75000"/>
              <a:buFont typeface="Wingdings" pitchFamily="2" charset="2"/>
              <a:buChar char="n"/>
              <a:defRPr/>
            </a:pPr>
            <a:endParaRPr lang="en-US" sz="2800">
              <a:effectLst>
                <a:outerShdw blurRad="38100" dist="38100" dir="2700000" algn="tl">
                  <a:srgbClr val="000000"/>
                </a:outerShdw>
              </a:effectLst>
              <a:latin typeface="Times New Roman" pitchFamily="18" charset="0"/>
              <a:ea typeface="ＭＳ Ｐゴシック" pitchFamily="-110" charset="-128"/>
            </a:endParaRPr>
          </a:p>
        </p:txBody>
      </p:sp>
      <p:sp>
        <p:nvSpPr>
          <p:cNvPr id="2" name="Text Box 6">
            <a:extLst>
              <a:ext uri="{FF2B5EF4-FFF2-40B4-BE49-F238E27FC236}">
                <a16:creationId xmlns:a16="http://schemas.microsoft.com/office/drawing/2014/main" id="{0EA1D372-376E-CB4D-91AC-D13B7D0344E9}"/>
              </a:ext>
            </a:extLst>
          </p:cNvPr>
          <p:cNvSpPr txBox="1">
            <a:spLocks noChangeArrowheads="1"/>
          </p:cNvSpPr>
          <p:nvPr/>
        </p:nvSpPr>
        <p:spPr bwMode="auto">
          <a:xfrm>
            <a:off x="8458200" y="76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latin typeface="Times New Roman" panose="02020603050405020304" pitchFamily="18" charset="0"/>
              </a:rPr>
              <a:t>188</a:t>
            </a:r>
          </a:p>
        </p:txBody>
      </p:sp>
      <p:sp>
        <p:nvSpPr>
          <p:cNvPr id="71687" name="AutoShape 7">
            <a:extLst>
              <a:ext uri="{FF2B5EF4-FFF2-40B4-BE49-F238E27FC236}">
                <a16:creationId xmlns:a16="http://schemas.microsoft.com/office/drawing/2014/main" id="{75C01F96-3F68-7848-A0DD-6DC709580420}"/>
              </a:ext>
            </a:extLst>
          </p:cNvPr>
          <p:cNvSpPr>
            <a:spLocks/>
          </p:cNvSpPr>
          <p:nvPr/>
        </p:nvSpPr>
        <p:spPr bwMode="auto">
          <a:xfrm>
            <a:off x="5334000" y="4114800"/>
            <a:ext cx="304800" cy="1371600"/>
          </a:xfrm>
          <a:prstGeom prst="rightBrace">
            <a:avLst>
              <a:gd name="adj1" fmla="val 37500"/>
              <a:gd name="adj2" fmla="val 50000"/>
            </a:avLst>
          </a:prstGeom>
          <a:noFill/>
          <a:ln w="381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1688" name="Text Box 8">
            <a:extLst>
              <a:ext uri="{FF2B5EF4-FFF2-40B4-BE49-F238E27FC236}">
                <a16:creationId xmlns:a16="http://schemas.microsoft.com/office/drawing/2014/main" id="{566B5E9A-409E-7945-9B32-C3A9E6D26837}"/>
              </a:ext>
            </a:extLst>
          </p:cNvPr>
          <p:cNvSpPr txBox="1">
            <a:spLocks noChangeArrowheads="1"/>
          </p:cNvSpPr>
          <p:nvPr/>
        </p:nvSpPr>
        <p:spPr bwMode="auto">
          <a:xfrm>
            <a:off x="5791200" y="4495800"/>
            <a:ext cx="2611438" cy="579438"/>
          </a:xfrm>
          <a:prstGeom prst="rect">
            <a:avLst/>
          </a:prstGeom>
          <a:noFill/>
          <a:ln w="12700" cap="sq">
            <a:noFill/>
            <a:miter lim="800000"/>
            <a:headEnd type="none" w="sm" len="sm"/>
            <a:tailEnd type="none" w="sm" len="sm"/>
          </a:ln>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effectLst>
                  <a:outerShdw blurRad="38100" dist="38100" dir="2700000" algn="tl">
                    <a:srgbClr val="000000"/>
                  </a:outerShdw>
                </a:effectLst>
                <a:latin typeface="Times New Roman" panose="02020603050405020304" pitchFamily="18" charset="0"/>
              </a:rPr>
              <a:t>John Hyrcanus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barn(inHorizontal)">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barn(inHorizontal)">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barn(inHorizontal)">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barn(inHorizontal)">
                                      <p:cBhvr>
                                        <p:cTn id="22" dur="500"/>
                                        <p:tgtEl>
                                          <p:spTgt spid="71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barn(inHorizontal)">
                                      <p:cBhvr>
                                        <p:cTn id="27" dur="500"/>
                                        <p:tgtEl>
                                          <p:spTgt spid="71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71683">
                                            <p:txEl>
                                              <p:pRg st="5" end="5"/>
                                            </p:txEl>
                                          </p:spTgt>
                                        </p:tgtEl>
                                        <p:attrNameLst>
                                          <p:attrName>style.visibility</p:attrName>
                                        </p:attrNameLst>
                                      </p:cBhvr>
                                      <p:to>
                                        <p:strVal val="visible"/>
                                      </p:to>
                                    </p:set>
                                    <p:animEffect transition="in" filter="barn(inHorizontal)">
                                      <p:cBhvr>
                                        <p:cTn id="32" dur="500"/>
                                        <p:tgtEl>
                                          <p:spTgt spid="716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71683">
                                            <p:txEl>
                                              <p:pRg st="6" end="6"/>
                                            </p:txEl>
                                          </p:spTgt>
                                        </p:tgtEl>
                                        <p:attrNameLst>
                                          <p:attrName>style.visibility</p:attrName>
                                        </p:attrNameLst>
                                      </p:cBhvr>
                                      <p:to>
                                        <p:strVal val="visible"/>
                                      </p:to>
                                    </p:set>
                                    <p:animEffect transition="in" filter="barn(inHorizontal)">
                                      <p:cBhvr>
                                        <p:cTn id="37" dur="500"/>
                                        <p:tgtEl>
                                          <p:spTgt spid="7168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71683">
                                            <p:txEl>
                                              <p:pRg st="7" end="7"/>
                                            </p:txEl>
                                          </p:spTgt>
                                        </p:tgtEl>
                                        <p:attrNameLst>
                                          <p:attrName>style.visibility</p:attrName>
                                        </p:attrNameLst>
                                      </p:cBhvr>
                                      <p:to>
                                        <p:strVal val="visible"/>
                                      </p:to>
                                    </p:set>
                                    <p:animEffect transition="in" filter="barn(inHorizontal)">
                                      <p:cBhvr>
                                        <p:cTn id="42" dur="500"/>
                                        <p:tgtEl>
                                          <p:spTgt spid="7168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71687"/>
                                        </p:tgtEl>
                                        <p:attrNameLst>
                                          <p:attrName>style.visibility</p:attrName>
                                        </p:attrNameLst>
                                      </p:cBhvr>
                                      <p:to>
                                        <p:strVal val="visible"/>
                                      </p:to>
                                    </p:set>
                                    <p:animEffect transition="in" filter="barn(inHorizontal)">
                                      <p:cBhvr>
                                        <p:cTn id="47" dur="500"/>
                                        <p:tgtEl>
                                          <p:spTgt spid="716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71688"/>
                                        </p:tgtEl>
                                        <p:attrNameLst>
                                          <p:attrName>style.visibility</p:attrName>
                                        </p:attrNameLst>
                                      </p:cBhvr>
                                      <p:to>
                                        <p:strVal val="visible"/>
                                      </p:to>
                                    </p:set>
                                    <p:animEffect transition="in" filter="barn(inHorizontal)">
                                      <p:cBhvr>
                                        <p:cTn id="52"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P spid="716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92474E9-5B39-A441-A0E9-F53DFC8717E0}"/>
              </a:ext>
            </a:extLst>
          </p:cNvPr>
          <p:cNvSpPr>
            <a:spLocks noGrp="1" noChangeArrowheads="1"/>
          </p:cNvSpPr>
          <p:nvPr>
            <p:ph type="title"/>
          </p:nvPr>
        </p:nvSpPr>
        <p:spPr>
          <a:xfrm>
            <a:off x="152400" y="0"/>
            <a:ext cx="8991600" cy="1219200"/>
          </a:xfrm>
        </p:spPr>
        <p:txBody>
          <a:bodyPr/>
          <a:lstStyle/>
          <a:p>
            <a:pPr algn="ctr" eaLnBrk="1" hangingPunct="1"/>
            <a:r>
              <a:rPr lang="en-US" altLang="en-US">
                <a:ea typeface="ＭＳ Ｐゴシック" panose="020B0600070205080204" pitchFamily="34" charset="-128"/>
              </a:rPr>
              <a:t>Các Đế quốc trong thời </a:t>
            </a:r>
            <a:br>
              <a:rPr lang="en-US" altLang="en-US">
                <a:ea typeface="ＭＳ Ｐゴシック" panose="020B0600070205080204" pitchFamily="34" charset="-128"/>
              </a:rPr>
            </a:br>
            <a:r>
              <a:rPr lang="en-US" altLang="en-US">
                <a:ea typeface="ＭＳ Ｐゴシック" panose="020B0600070205080204" pitchFamily="34" charset="-128"/>
              </a:rPr>
              <a:t>Giữa Cựu &amp; Tân ước</a:t>
            </a:r>
          </a:p>
        </p:txBody>
      </p:sp>
      <p:sp>
        <p:nvSpPr>
          <p:cNvPr id="72706" name="Text Box 3">
            <a:extLst>
              <a:ext uri="{FF2B5EF4-FFF2-40B4-BE49-F238E27FC236}">
                <a16:creationId xmlns:a16="http://schemas.microsoft.com/office/drawing/2014/main" id="{A2BE8A61-73A9-8243-8145-84E5452E47E8}"/>
              </a:ext>
            </a:extLst>
          </p:cNvPr>
          <p:cNvSpPr txBox="1">
            <a:spLocks noChangeArrowheads="1"/>
          </p:cNvSpPr>
          <p:nvPr/>
        </p:nvSpPr>
        <p:spPr bwMode="auto">
          <a:xfrm>
            <a:off x="85344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latin typeface="Times New Roman" panose="02020603050405020304" pitchFamily="18" charset="0"/>
              </a:rPr>
              <a:t>26</a:t>
            </a:r>
            <a:endParaRPr lang="en-US" altLang="en-US">
              <a:latin typeface="Times New Roman" panose="02020603050405020304" pitchFamily="18" charset="0"/>
            </a:endParaRPr>
          </a:p>
        </p:txBody>
      </p:sp>
      <p:pic>
        <p:nvPicPr>
          <p:cNvPr id="5124" name="Picture 4" descr="60 Assyrian">
            <a:extLst>
              <a:ext uri="{FF2B5EF4-FFF2-40B4-BE49-F238E27FC236}">
                <a16:creationId xmlns:a16="http://schemas.microsoft.com/office/drawing/2014/main" id="{939905E0-84D0-254B-930F-8C0A63A20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866" b="10028"/>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59C40E68-AEBB-D74D-8095-AB7ADD71E026}"/>
              </a:ext>
            </a:extLst>
          </p:cNvPr>
          <p:cNvGrpSpPr>
            <a:grpSpLocks/>
          </p:cNvGrpSpPr>
          <p:nvPr/>
        </p:nvGrpSpPr>
        <p:grpSpPr bwMode="auto">
          <a:xfrm>
            <a:off x="2743200" y="2362200"/>
            <a:ext cx="6400800" cy="3152775"/>
            <a:chOff x="898" y="1680"/>
            <a:chExt cx="4862" cy="2226"/>
          </a:xfrm>
        </p:grpSpPr>
        <p:pic>
          <p:nvPicPr>
            <p:cNvPr id="72714" name="Picture 6" descr="32 Persian">
              <a:extLst>
                <a:ext uri="{FF2B5EF4-FFF2-40B4-BE49-F238E27FC236}">
                  <a16:creationId xmlns:a16="http://schemas.microsoft.com/office/drawing/2014/main" id="{B38048FE-017F-6C46-9FCD-D474E5D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7" descr="32 Persian">
              <a:extLst>
                <a:ext uri="{FF2B5EF4-FFF2-40B4-BE49-F238E27FC236}">
                  <a16:creationId xmlns:a16="http://schemas.microsoft.com/office/drawing/2014/main" id="{C083D167-3D9A-C044-B21F-F74139319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4999"/>
            <a:stretch>
              <a:fillRect/>
            </a:stretch>
          </p:blipFill>
          <p:spPr bwMode="auto">
            <a:xfrm>
              <a:off x="898" y="1680"/>
              <a:ext cx="3214"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Picture 8" descr="31 Babylonian">
            <a:extLst>
              <a:ext uri="{FF2B5EF4-FFF2-40B4-BE49-F238E27FC236}">
                <a16:creationId xmlns:a16="http://schemas.microsoft.com/office/drawing/2014/main" id="{84DA6469-B467-2645-8385-23057FAE0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65"/>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a:extLst>
              <a:ext uri="{FF2B5EF4-FFF2-40B4-BE49-F238E27FC236}">
                <a16:creationId xmlns:a16="http://schemas.microsoft.com/office/drawing/2014/main" id="{41DA2CD8-A3D9-774E-8F1A-CBA03F770978}"/>
              </a:ext>
            </a:extLst>
          </p:cNvPr>
          <p:cNvGrpSpPr>
            <a:grpSpLocks/>
          </p:cNvGrpSpPr>
          <p:nvPr/>
        </p:nvGrpSpPr>
        <p:grpSpPr bwMode="auto">
          <a:xfrm>
            <a:off x="3505200" y="2209800"/>
            <a:ext cx="6477000" cy="3657600"/>
            <a:chOff x="0" y="1152"/>
            <a:chExt cx="5580" cy="2743"/>
          </a:xfrm>
        </p:grpSpPr>
        <p:pic>
          <p:nvPicPr>
            <p:cNvPr id="72712" name="Picture 10" descr="33 Greek">
              <a:extLst>
                <a:ext uri="{FF2B5EF4-FFF2-40B4-BE49-F238E27FC236}">
                  <a16:creationId xmlns:a16="http://schemas.microsoft.com/office/drawing/2014/main" id="{84A6AA74-E193-9F47-AE4D-DA041495E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1" descr="33 Greek">
              <a:extLst>
                <a:ext uri="{FF2B5EF4-FFF2-40B4-BE49-F238E27FC236}">
                  <a16:creationId xmlns:a16="http://schemas.microsoft.com/office/drawing/2014/main" id="{F5C72BB0-4C01-B942-986E-128D399358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4193"/>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Picture 12" descr="34 Roman">
            <a:extLst>
              <a:ext uri="{FF2B5EF4-FFF2-40B4-BE49-F238E27FC236}">
                <a16:creationId xmlns:a16="http://schemas.microsoft.com/office/drawing/2014/main" id="{2209B0A6-4813-0D46-96F6-752BF39710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to="" calcmode="lin" valueType="num">
                                      <p:cBhvr>
                                        <p:cTn id="7" dur="1" fill="hold"/>
                                        <p:tgtEl>
                                          <p:spTgt spid="512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 to="" calcmode="lin" valueType="num">
                                      <p:cBhvr>
                                        <p:cTn id="12" dur="1" fill="hold"/>
                                        <p:tgtEl>
                                          <p:spTgt spid="512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anim to="" calcmode="lin" valueType="num">
                                      <p:cBhvr>
                                        <p:cTn id="27" dur="1" fill="hold"/>
                                        <p:tgtEl>
                                          <p:spTgt spid="51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7F0370-792A-5348-B428-9C7D5D69879E}"/>
              </a:ext>
            </a:extLst>
          </p:cNvPr>
          <p:cNvSpPr>
            <a:spLocks noGrp="1" noChangeArrowheads="1"/>
          </p:cNvSpPr>
          <p:nvPr>
            <p:ph type="title"/>
          </p:nvPr>
        </p:nvSpPr>
        <p:spPr>
          <a:xfrm>
            <a:off x="685800" y="0"/>
            <a:ext cx="7772400" cy="1295400"/>
          </a:xfrm>
        </p:spPr>
        <p:txBody>
          <a:bodyPr/>
          <a:lstStyle/>
          <a:p>
            <a:pPr eaLnBrk="1" hangingPunct="1"/>
            <a:r>
              <a:rPr lang="en-US" altLang="en-US">
                <a:solidFill>
                  <a:schemeClr val="bg1"/>
                </a:solidFill>
                <a:ea typeface="ＭＳ Ｐゴシック" panose="020B0600070205080204" pitchFamily="34" charset="-128"/>
              </a:rPr>
              <a:t>Các Đế Quốc trên Thế giới trong sách Đa-ni-ên</a:t>
            </a:r>
          </a:p>
        </p:txBody>
      </p:sp>
      <p:pic>
        <p:nvPicPr>
          <p:cNvPr id="43011" name="Picture 3" descr="Daniel ">
            <a:extLst>
              <a:ext uri="{FF2B5EF4-FFF2-40B4-BE49-F238E27FC236}">
                <a16:creationId xmlns:a16="http://schemas.microsoft.com/office/drawing/2014/main" id="{4EBDF0CC-2669-404C-A1BD-699C62845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35C28438-49E0-924C-8EB0-480C13C35F0D}"/>
              </a:ext>
            </a:extLst>
          </p:cNvPr>
          <p:cNvSpPr txBox="1">
            <a:spLocks noChangeArrowheads="1"/>
          </p:cNvSpPr>
          <p:nvPr/>
        </p:nvSpPr>
        <p:spPr bwMode="auto">
          <a:xfrm>
            <a:off x="8731250" y="76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latin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74147283-BD72-4445-9427-F83C8CD66869}"/>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latin typeface="Times New Roman" panose="02020603050405020304" pitchFamily="18" charset="0"/>
              </a:rPr>
              <a:t>180</a:t>
            </a:r>
          </a:p>
        </p:txBody>
      </p:sp>
      <p:pic>
        <p:nvPicPr>
          <p:cNvPr id="73730" name="Picture 3" descr="Herod's Map">
            <a:extLst>
              <a:ext uri="{FF2B5EF4-FFF2-40B4-BE49-F238E27FC236}">
                <a16:creationId xmlns:a16="http://schemas.microsoft.com/office/drawing/2014/main" id="{C613253F-8D3F-934C-812D-526FF8E17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226FFE7D-4187-0340-A775-DEEF48B3D6BA}"/>
              </a:ext>
            </a:extLst>
          </p:cNvPr>
          <p:cNvSpPr>
            <a:spLocks noGrp="1" noRot="1" noChangeArrowheads="1"/>
          </p:cNvSpPr>
          <p:nvPr>
            <p:ph type="title" idx="4294967295"/>
          </p:nvPr>
        </p:nvSpPr>
        <p:spPr>
          <a:xfrm>
            <a:off x="4267200" y="4114800"/>
            <a:ext cx="4038600" cy="2008188"/>
          </a:xfrm>
          <a:solidFill>
            <a:srgbClr val="FF0000"/>
          </a:solidFill>
        </p:spPr>
        <p:txBody>
          <a:bodyPr/>
          <a:lstStyle/>
          <a:p>
            <a:pPr eaLnBrk="1" hangingPunct="1">
              <a:defRPr/>
            </a:pPr>
            <a:r>
              <a:rPr lang="en-US" sz="4000" b="0"/>
              <a:t>Palestine trong thời Hê-rốt Đại Đế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0155A734-3E2E-5C48-B775-050FF6CD1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0"/>
            <a:ext cx="489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D4045268-48C0-1945-A9C8-A2EBA1D244D5}"/>
              </a:ext>
            </a:extLst>
          </p:cNvPr>
          <p:cNvSpPr txBox="1">
            <a:spLocks noChangeArrowheads="1"/>
          </p:cNvSpPr>
          <p:nvPr/>
        </p:nvSpPr>
        <p:spPr bwMode="auto">
          <a:xfrm>
            <a:off x="8534400" y="0"/>
            <a:ext cx="64135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latin typeface="Times New Roman" panose="02020603050405020304" pitchFamily="18" charset="0"/>
              </a:rPr>
              <a:t>181</a:t>
            </a:r>
          </a:p>
        </p:txBody>
      </p:sp>
      <p:sp>
        <p:nvSpPr>
          <p:cNvPr id="75779" name="Text Box 4">
            <a:extLst>
              <a:ext uri="{FF2B5EF4-FFF2-40B4-BE49-F238E27FC236}">
                <a16:creationId xmlns:a16="http://schemas.microsoft.com/office/drawing/2014/main" id="{75595A45-F384-394F-ABCE-28CE1600237C}"/>
              </a:ext>
            </a:extLst>
          </p:cNvPr>
          <p:cNvSpPr txBox="1">
            <a:spLocks noChangeArrowheads="1"/>
          </p:cNvSpPr>
          <p:nvPr/>
        </p:nvSpPr>
        <p:spPr bwMode="auto">
          <a:xfrm>
            <a:off x="0" y="5867400"/>
            <a:ext cx="2362200" cy="641350"/>
          </a:xfrm>
          <a:prstGeom prst="rect">
            <a:avLst/>
          </a:prstGeom>
          <a:solidFill>
            <a:schemeClr val="bg1">
              <a:alpha val="50195"/>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800">
                <a:latin typeface="Times" pitchFamily="2" charset="0"/>
                <a:ea typeface="SimSun" panose="02010600030101010101" pitchFamily="2" charset="-122"/>
              </a:rPr>
              <a:t>John Grassmick, </a:t>
            </a:r>
          </a:p>
          <a:p>
            <a:pPr algn="ctr" eaLnBrk="1" hangingPunct="1"/>
            <a:r>
              <a:rPr lang="en-US" altLang="zh-CN" sz="1800">
                <a:latin typeface="Times" pitchFamily="2" charset="0"/>
                <a:ea typeface="SimSun" panose="02010600030101010101" pitchFamily="2" charset="-122"/>
              </a:rPr>
              <a:t>Dallas Seminary</a:t>
            </a:r>
            <a:endParaRPr lang="en-US" altLang="en-US" sz="1800">
              <a:latin typeface="Times" pitchFamily="2" charset="0"/>
            </a:endParaRPr>
          </a:p>
        </p:txBody>
      </p:sp>
      <p:sp>
        <p:nvSpPr>
          <p:cNvPr id="149509" name="Rectangle 5">
            <a:extLst>
              <a:ext uri="{FF2B5EF4-FFF2-40B4-BE49-F238E27FC236}">
                <a16:creationId xmlns:a16="http://schemas.microsoft.com/office/drawing/2014/main" id="{B48E4491-DC97-A34A-B209-0BFD7A83B5F0}"/>
              </a:ext>
            </a:extLst>
          </p:cNvPr>
          <p:cNvSpPr>
            <a:spLocks noGrp="1" noRot="1" noChangeArrowheads="1"/>
          </p:cNvSpPr>
          <p:nvPr>
            <p:ph type="title"/>
          </p:nvPr>
        </p:nvSpPr>
        <p:spPr>
          <a:xfrm>
            <a:off x="0" y="0"/>
            <a:ext cx="3657600" cy="4221163"/>
          </a:xfrm>
        </p:spPr>
        <p:txBody>
          <a:bodyPr/>
          <a:lstStyle/>
          <a:p>
            <a:pPr eaLnBrk="1" hangingPunct="1">
              <a:defRPr/>
            </a:pPr>
            <a:r>
              <a:rPr lang="en-US" altLang="zh-CN" dirty="0" err="1">
                <a:solidFill>
                  <a:schemeClr val="tx1"/>
                </a:solidFill>
                <a:ea typeface="SimSun" pitchFamily="2" charset="-122"/>
              </a:rPr>
              <a:t>Niên</a:t>
            </a:r>
            <a:r>
              <a:rPr lang="en-US" altLang="zh-CN" dirty="0">
                <a:solidFill>
                  <a:schemeClr val="tx1"/>
                </a:solidFill>
                <a:ea typeface="SimSun" pitchFamily="2" charset="-122"/>
              </a:rPr>
              <a:t> </a:t>
            </a:r>
            <a:r>
              <a:rPr lang="en-US" altLang="zh-CN" dirty="0" err="1">
                <a:solidFill>
                  <a:schemeClr val="tx1"/>
                </a:solidFill>
                <a:ea typeface="SimSun" pitchFamily="2" charset="-122"/>
              </a:rPr>
              <a:t>Đại</a:t>
            </a:r>
            <a:br>
              <a:rPr lang="en-US" altLang="zh-CN" dirty="0">
                <a:solidFill>
                  <a:schemeClr val="tx1"/>
                </a:solidFill>
                <a:ea typeface="SimSun" pitchFamily="2" charset="-122"/>
              </a:rPr>
            </a:br>
            <a:r>
              <a:rPr lang="en-US" altLang="zh-CN" dirty="0" err="1">
                <a:solidFill>
                  <a:schemeClr val="tx1"/>
                </a:solidFill>
                <a:ea typeface="SimSun" pitchFamily="2" charset="-122"/>
              </a:rPr>
              <a:t>của</a:t>
            </a:r>
            <a:r>
              <a:rPr lang="en-US" altLang="zh-CN" dirty="0">
                <a:solidFill>
                  <a:schemeClr val="tx1"/>
                </a:solidFill>
                <a:ea typeface="SimSun" pitchFamily="2" charset="-122"/>
              </a:rPr>
              <a:t> </a:t>
            </a:r>
            <a:r>
              <a:rPr lang="en-US" altLang="zh-CN" dirty="0" err="1">
                <a:solidFill>
                  <a:schemeClr val="tx1"/>
                </a:solidFill>
                <a:ea typeface="SimSun" pitchFamily="2" charset="-122"/>
              </a:rPr>
              <a:t>Triều</a:t>
            </a:r>
            <a:r>
              <a:rPr lang="en-US" altLang="zh-CN" dirty="0">
                <a:solidFill>
                  <a:schemeClr val="tx1"/>
                </a:solidFill>
                <a:ea typeface="SimSun" pitchFamily="2" charset="-122"/>
              </a:rPr>
              <a:t> </a:t>
            </a:r>
            <a:r>
              <a:rPr lang="en-US" altLang="zh-CN" dirty="0" err="1">
                <a:solidFill>
                  <a:schemeClr val="tx1"/>
                </a:solidFill>
                <a:ea typeface="SimSun" pitchFamily="2" charset="-122"/>
              </a:rPr>
              <a:t>đại</a:t>
            </a:r>
            <a:br>
              <a:rPr lang="en-US" altLang="zh-CN" dirty="0">
                <a:solidFill>
                  <a:schemeClr val="tx1"/>
                </a:solidFill>
                <a:ea typeface="SimSun" pitchFamily="2" charset="-122"/>
              </a:rPr>
            </a:br>
            <a:r>
              <a:rPr lang="en-US" altLang="zh-CN" dirty="0" err="1">
                <a:solidFill>
                  <a:schemeClr val="tx1"/>
                </a:solidFill>
                <a:ea typeface="SimSun" pitchFamily="2" charset="-122"/>
              </a:rPr>
              <a:t>Hê-rốt</a:t>
            </a:r>
            <a:r>
              <a:rPr lang="en-US" altLang="zh-CN" dirty="0">
                <a:solidFill>
                  <a:schemeClr val="tx1"/>
                </a:solidFill>
                <a:ea typeface="SimSun" pitchFamily="2" charset="-122"/>
              </a:rPr>
              <a:t> </a:t>
            </a:r>
            <a:br>
              <a:rPr lang="en-US" altLang="zh-CN" dirty="0">
                <a:solidFill>
                  <a:schemeClr val="tx1"/>
                </a:solidFill>
                <a:ea typeface="SimSun" pitchFamily="2" charset="-122"/>
              </a:rPr>
            </a:br>
            <a:r>
              <a:rPr lang="en-US" altLang="zh-CN" sz="3600" dirty="0">
                <a:solidFill>
                  <a:schemeClr val="tx1"/>
                </a:solidFill>
                <a:ea typeface="SimSun" pitchFamily="2" charset="-122"/>
              </a:rPr>
              <a:t>(37 </a:t>
            </a:r>
            <a:r>
              <a:rPr lang="en-US" altLang="zh-CN" sz="2800" dirty="0">
                <a:solidFill>
                  <a:schemeClr val="tx1"/>
                </a:solidFill>
                <a:ea typeface="SimSun" pitchFamily="2" charset="-122"/>
              </a:rPr>
              <a:t>T.C.-</a:t>
            </a:r>
            <a:r>
              <a:rPr lang="en-US" altLang="zh-CN" sz="3600" dirty="0">
                <a:solidFill>
                  <a:schemeClr val="tx1"/>
                </a:solidFill>
                <a:ea typeface="SimSun" pitchFamily="2" charset="-122"/>
              </a:rPr>
              <a:t> 70 S.C.)</a:t>
            </a:r>
            <a:br>
              <a:rPr lang="en-US" altLang="zh-CN" sz="3600" dirty="0">
                <a:solidFill>
                  <a:schemeClr val="tx1"/>
                </a:solidFill>
                <a:ea typeface="SimSun" pitchFamily="2" charset="-122"/>
              </a:rPr>
            </a:br>
            <a:endParaRPr lang="en-US" sz="3600" dirty="0">
              <a:solidFill>
                <a:schemeClr val="tx1"/>
              </a:solidFill>
              <a:ea typeface="+mj-ea"/>
            </a:endParaRPr>
          </a:p>
        </p:txBody>
      </p:sp>
      <p:sp>
        <p:nvSpPr>
          <p:cNvPr id="149510" name="Text Box 6">
            <a:extLst>
              <a:ext uri="{FF2B5EF4-FFF2-40B4-BE49-F238E27FC236}">
                <a16:creationId xmlns:a16="http://schemas.microsoft.com/office/drawing/2014/main" id="{A0CE0B52-6FA0-C843-9320-6D1FD4600A1D}"/>
              </a:ext>
            </a:extLst>
          </p:cNvPr>
          <p:cNvSpPr txBox="1">
            <a:spLocks noChangeArrowheads="1"/>
          </p:cNvSpPr>
          <p:nvPr/>
        </p:nvSpPr>
        <p:spPr bwMode="auto">
          <a:xfrm>
            <a:off x="3733800" y="1524000"/>
            <a:ext cx="1524000" cy="457200"/>
          </a:xfrm>
          <a:prstGeom prst="rect">
            <a:avLst/>
          </a:prstGeom>
          <a:gradFill rotWithShape="1">
            <a:gsLst>
              <a:gs pos="0">
                <a:schemeClr val="bg1">
                  <a:gamma/>
                  <a:shade val="46275"/>
                  <a:invGamma/>
                </a:schemeClr>
              </a:gs>
              <a:gs pos="100000">
                <a:schemeClr val="bg1">
                  <a:alpha val="67000"/>
                </a:schemeClr>
              </a:gs>
            </a:gsLst>
            <a:lin ang="5400000" scaled="1"/>
          </a:gradFill>
          <a:ln w="12700" cap="sq">
            <a:noFill/>
            <a:miter lim="800000"/>
            <a:headEnd type="none" w="sm" len="sm"/>
            <a:tailEnd type="none" w="sm" len="sm"/>
          </a:ln>
          <a:effectLst/>
        </p:spPr>
        <p:txBody>
          <a:bodyPr>
            <a:spAutoFit/>
          </a:bodyPr>
          <a:lstStyle/>
          <a:p>
            <a:pPr algn="ctr" eaLnBrk="1" hangingPunct="1">
              <a:defRPr/>
            </a:pPr>
            <a:r>
              <a:rPr lang="en-US" altLang="zh-CN" b="1" dirty="0" err="1">
                <a:latin typeface="Times" pitchFamily="-110" charset="0"/>
                <a:ea typeface="宋体" pitchFamily="-110" charset="-122"/>
              </a:rPr>
              <a:t>Archelaus</a:t>
            </a:r>
            <a:endParaRPr lang="en-US" b="1" dirty="0">
              <a:latin typeface="Times" pitchFamily="-110" charset="0"/>
              <a:ea typeface="ＭＳ Ｐゴシック" pitchFamily="-110" charset="-128"/>
              <a:cs typeface="Times New Roman" pitchFamily="18" charset="0"/>
            </a:endParaRPr>
          </a:p>
        </p:txBody>
      </p:sp>
      <p:sp>
        <p:nvSpPr>
          <p:cNvPr id="149511" name="Text Box 7">
            <a:extLst>
              <a:ext uri="{FF2B5EF4-FFF2-40B4-BE49-F238E27FC236}">
                <a16:creationId xmlns:a16="http://schemas.microsoft.com/office/drawing/2014/main" id="{9A8CA83B-3B4C-E642-B216-B7623080F324}"/>
              </a:ext>
            </a:extLst>
          </p:cNvPr>
          <p:cNvSpPr txBox="1">
            <a:spLocks noChangeArrowheads="1"/>
          </p:cNvSpPr>
          <p:nvPr/>
        </p:nvSpPr>
        <p:spPr bwMode="auto">
          <a:xfrm>
            <a:off x="5334000" y="19812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w="12700" cap="sq">
            <a:noFill/>
            <a:miter lim="800000"/>
            <a:headEnd type="none" w="sm" len="sm"/>
            <a:tailEnd type="none" w="sm" len="sm"/>
          </a:ln>
          <a:effectLst/>
        </p:spPr>
        <p:txBody>
          <a:bodyPr>
            <a:spAutoFit/>
          </a:bodyPr>
          <a:lstStyle/>
          <a:p>
            <a:pPr algn="ctr" eaLnBrk="1" hangingPunct="1">
              <a:defRPr/>
            </a:pPr>
            <a:r>
              <a:rPr lang="en-US" altLang="zh-CN" b="1">
                <a:latin typeface="Times" pitchFamily="-110" charset="0"/>
                <a:ea typeface="宋体" pitchFamily="-110" charset="-122"/>
              </a:rPr>
              <a:t>Philip</a:t>
            </a:r>
            <a:endParaRPr lang="en-US" b="1">
              <a:latin typeface="Times" pitchFamily="-110" charset="0"/>
              <a:ea typeface="ＭＳ Ｐゴシック" pitchFamily="-110" charset="-128"/>
              <a:cs typeface="Times New Roman" pitchFamily="18" charset="0"/>
            </a:endParaRPr>
          </a:p>
        </p:txBody>
      </p:sp>
      <p:sp>
        <p:nvSpPr>
          <p:cNvPr id="149512" name="Text Box 8">
            <a:extLst>
              <a:ext uri="{FF2B5EF4-FFF2-40B4-BE49-F238E27FC236}">
                <a16:creationId xmlns:a16="http://schemas.microsoft.com/office/drawing/2014/main" id="{2C528DD2-6509-F346-8ED0-99988B1001F9}"/>
              </a:ext>
            </a:extLst>
          </p:cNvPr>
          <p:cNvSpPr txBox="1">
            <a:spLocks noChangeArrowheads="1"/>
          </p:cNvSpPr>
          <p:nvPr/>
        </p:nvSpPr>
        <p:spPr bwMode="auto">
          <a:xfrm>
            <a:off x="7162800" y="2438400"/>
            <a:ext cx="1447800" cy="457200"/>
          </a:xfrm>
          <a:prstGeom prst="rect">
            <a:avLst/>
          </a:prstGeom>
          <a:gradFill rotWithShape="1">
            <a:gsLst>
              <a:gs pos="0">
                <a:schemeClr val="bg1">
                  <a:gamma/>
                  <a:shade val="46275"/>
                  <a:invGamma/>
                </a:schemeClr>
              </a:gs>
              <a:gs pos="100000">
                <a:schemeClr val="bg1">
                  <a:alpha val="67000"/>
                </a:schemeClr>
              </a:gs>
            </a:gsLst>
            <a:lin ang="5400000" scaled="1"/>
          </a:gradFill>
          <a:ln w="12700" cap="sq">
            <a:noFill/>
            <a:miter lim="800000"/>
            <a:headEnd type="none" w="sm" len="sm"/>
            <a:tailEnd type="none" w="sm" len="sm"/>
          </a:ln>
          <a:effectLst/>
        </p:spPr>
        <p:txBody>
          <a:bodyPr>
            <a:spAutoFit/>
          </a:bodyPr>
          <a:lstStyle/>
          <a:p>
            <a:pPr algn="ctr" eaLnBrk="1" hangingPunct="1">
              <a:defRPr/>
            </a:pPr>
            <a:r>
              <a:rPr lang="en-US" altLang="zh-CN" b="1">
                <a:latin typeface="Times" pitchFamily="-110" charset="0"/>
                <a:ea typeface="宋体" pitchFamily="-110" charset="-122"/>
              </a:rPr>
              <a:t>Antipas</a:t>
            </a:r>
            <a:endParaRPr lang="en-US" b="1">
              <a:latin typeface="Times" pitchFamily="-110" charset="0"/>
              <a:ea typeface="ＭＳ Ｐゴシック" pitchFamily="-110" charset="-128"/>
              <a:cs typeface="Times New Roman" pitchFamily="18" charset="0"/>
            </a:endParaRPr>
          </a:p>
        </p:txBody>
      </p:sp>
      <p:sp>
        <p:nvSpPr>
          <p:cNvPr id="149513" name="Text Box 9">
            <a:extLst>
              <a:ext uri="{FF2B5EF4-FFF2-40B4-BE49-F238E27FC236}">
                <a16:creationId xmlns:a16="http://schemas.microsoft.com/office/drawing/2014/main" id="{FE708A88-6807-8C44-8B60-5B49829E8353}"/>
              </a:ext>
            </a:extLst>
          </p:cNvPr>
          <p:cNvSpPr txBox="1">
            <a:spLocks noChangeArrowheads="1"/>
          </p:cNvSpPr>
          <p:nvPr/>
        </p:nvSpPr>
        <p:spPr bwMode="auto">
          <a:xfrm>
            <a:off x="5334000" y="44196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w="12700" cap="sq">
            <a:noFill/>
            <a:miter lim="800000"/>
            <a:headEnd type="none" w="sm" len="sm"/>
            <a:tailEnd type="none" w="sm" len="sm"/>
          </a:ln>
          <a:effectLst/>
        </p:spPr>
        <p:txBody>
          <a:bodyPr>
            <a:spAutoFit/>
          </a:bodyPr>
          <a:lstStyle/>
          <a:p>
            <a:pPr algn="ctr" eaLnBrk="1" hangingPunct="1">
              <a:defRPr/>
            </a:pPr>
            <a:r>
              <a:rPr lang="en-US" altLang="zh-CN" b="1">
                <a:latin typeface="Times" pitchFamily="-110" charset="0"/>
                <a:ea typeface="宋体" pitchFamily="-110" charset="-122"/>
              </a:rPr>
              <a:t>Agrippa I</a:t>
            </a:r>
            <a:endParaRPr lang="en-US" b="1">
              <a:latin typeface="Times" pitchFamily="-110" charset="0"/>
              <a:ea typeface="ＭＳ Ｐゴシック" pitchFamily="-110" charset="-128"/>
              <a:cs typeface="Times New Roman" pitchFamily="18" charset="0"/>
            </a:endParaRPr>
          </a:p>
        </p:txBody>
      </p:sp>
      <p:sp>
        <p:nvSpPr>
          <p:cNvPr id="149514" name="Text Box 10">
            <a:extLst>
              <a:ext uri="{FF2B5EF4-FFF2-40B4-BE49-F238E27FC236}">
                <a16:creationId xmlns:a16="http://schemas.microsoft.com/office/drawing/2014/main" id="{AACBAE2B-1FF8-F74B-9E28-58DDA3DD1E8C}"/>
              </a:ext>
            </a:extLst>
          </p:cNvPr>
          <p:cNvSpPr txBox="1">
            <a:spLocks noChangeArrowheads="1"/>
          </p:cNvSpPr>
          <p:nvPr/>
        </p:nvSpPr>
        <p:spPr bwMode="auto">
          <a:xfrm>
            <a:off x="5410200" y="58674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w="12700" cap="sq">
            <a:noFill/>
            <a:miter lim="800000"/>
            <a:headEnd type="none" w="sm" len="sm"/>
            <a:tailEnd type="none" w="sm" len="sm"/>
          </a:ln>
          <a:effectLst/>
        </p:spPr>
        <p:txBody>
          <a:bodyPr>
            <a:spAutoFit/>
          </a:bodyPr>
          <a:lstStyle/>
          <a:p>
            <a:pPr algn="ctr" eaLnBrk="1" hangingPunct="1">
              <a:defRPr/>
            </a:pPr>
            <a:r>
              <a:rPr lang="en-US" altLang="zh-CN" b="1">
                <a:latin typeface="Times" pitchFamily="-110" charset="0"/>
                <a:ea typeface="宋体" pitchFamily="-110" charset="-122"/>
              </a:rPr>
              <a:t>Agrippa II</a:t>
            </a:r>
            <a:endParaRPr lang="en-US" b="1">
              <a:latin typeface="Times" pitchFamily="-110" charset="0"/>
              <a:ea typeface="ＭＳ Ｐゴシック" pitchFamily="-110" charset="-128"/>
              <a:cs typeface="Times New Roman" pitchFamily="18" charset="0"/>
            </a:endParaRPr>
          </a:p>
        </p:txBody>
      </p:sp>
      <p:sp>
        <p:nvSpPr>
          <p:cNvPr id="75786" name="Text Box 11">
            <a:extLst>
              <a:ext uri="{FF2B5EF4-FFF2-40B4-BE49-F238E27FC236}">
                <a16:creationId xmlns:a16="http://schemas.microsoft.com/office/drawing/2014/main" id="{B0368861-85CE-3547-B8AB-BF2C1F5ECBF0}"/>
              </a:ext>
            </a:extLst>
          </p:cNvPr>
          <p:cNvSpPr txBox="1">
            <a:spLocks noChangeArrowheads="1"/>
          </p:cNvSpPr>
          <p:nvPr/>
        </p:nvSpPr>
        <p:spPr bwMode="auto">
          <a:xfrm>
            <a:off x="3886200" y="3124200"/>
            <a:ext cx="1600200" cy="457200"/>
          </a:xfrm>
          <a:prstGeom prst="rect">
            <a:avLst/>
          </a:prstGeom>
          <a:gradFill rotWithShape="1">
            <a:gsLst>
              <a:gs pos="0">
                <a:srgbClr val="FF0000">
                  <a:alpha val="50000"/>
                </a:srgbClr>
              </a:gs>
              <a:gs pos="100000">
                <a:srgbClr val="76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b="1">
                <a:latin typeface="Times" pitchFamily="2" charset="0"/>
                <a:ea typeface="SimSun" panose="02010600030101010101" pitchFamily="2" charset="-122"/>
              </a:rPr>
              <a:t>La mã</a:t>
            </a:r>
            <a:endParaRPr lang="en-US" altLang="en-US" b="1">
              <a:latin typeface="Times" pitchFamily="2" charset="0"/>
            </a:endParaRPr>
          </a:p>
        </p:txBody>
      </p:sp>
      <p:sp>
        <p:nvSpPr>
          <p:cNvPr id="75787" name="Text Box 12">
            <a:extLst>
              <a:ext uri="{FF2B5EF4-FFF2-40B4-BE49-F238E27FC236}">
                <a16:creationId xmlns:a16="http://schemas.microsoft.com/office/drawing/2014/main" id="{308D5E71-0C58-6B43-BFEF-9AD92D87FD5F}"/>
              </a:ext>
            </a:extLst>
          </p:cNvPr>
          <p:cNvSpPr txBox="1">
            <a:spLocks noChangeArrowheads="1"/>
          </p:cNvSpPr>
          <p:nvPr/>
        </p:nvSpPr>
        <p:spPr bwMode="auto">
          <a:xfrm>
            <a:off x="5334000" y="5105400"/>
            <a:ext cx="1600200" cy="457200"/>
          </a:xfrm>
          <a:prstGeom prst="rect">
            <a:avLst/>
          </a:prstGeom>
          <a:gradFill rotWithShape="1">
            <a:gsLst>
              <a:gs pos="0">
                <a:srgbClr val="FF0000">
                  <a:alpha val="50000"/>
                </a:srgbClr>
              </a:gs>
              <a:gs pos="100000">
                <a:srgbClr val="760000"/>
              </a:gs>
            </a:gsLst>
            <a:lin ang="5400000" scaled="1"/>
          </a:gra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b="1">
                <a:latin typeface="Times" pitchFamily="2" charset="0"/>
                <a:ea typeface="SimSun" panose="02010600030101010101" pitchFamily="2" charset="-122"/>
              </a:rPr>
              <a:t>Lamã</a:t>
            </a:r>
            <a:endParaRPr lang="en-US" altLang="en-US" b="1">
              <a:latin typeface="Times"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a:extLst>
              <a:ext uri="{FF2B5EF4-FFF2-40B4-BE49-F238E27FC236}">
                <a16:creationId xmlns:a16="http://schemas.microsoft.com/office/drawing/2014/main" id="{E4C3F4E8-06CA-BA43-A08F-F374AEA9D922}"/>
              </a:ext>
            </a:extLst>
          </p:cNvPr>
          <p:cNvSpPr txBox="1">
            <a:spLocks noChangeArrowheads="1"/>
          </p:cNvSpPr>
          <p:nvPr/>
        </p:nvSpPr>
        <p:spPr bwMode="auto">
          <a:xfrm>
            <a:off x="6477000" y="6216650"/>
            <a:ext cx="2667000" cy="641350"/>
          </a:xfrm>
          <a:prstGeom prst="rect">
            <a:avLst/>
          </a:prstGeom>
          <a:solidFill>
            <a:schemeClr val="bg1">
              <a:alpha val="50195"/>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tabLst>
                <a:tab pos="21145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1145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1145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1145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1145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sz="1800" i="1">
                <a:latin typeface="Times" pitchFamily="2" charset="0"/>
                <a:ea typeface="SimSun" panose="02010600030101010101" pitchFamily="2" charset="-122"/>
              </a:rPr>
              <a:t>Bible Visual Resource Book, </a:t>
            </a:r>
            <a:r>
              <a:rPr lang="en-US" altLang="zh-CN" sz="1800">
                <a:latin typeface="Times" pitchFamily="2" charset="0"/>
                <a:ea typeface="SimSun" panose="02010600030101010101" pitchFamily="2" charset="-122"/>
              </a:rPr>
              <a:t>181</a:t>
            </a:r>
            <a:endParaRPr lang="en-US" altLang="en-US" sz="1800">
              <a:latin typeface="Times" pitchFamily="2" charset="0"/>
            </a:endParaRPr>
          </a:p>
        </p:txBody>
      </p:sp>
      <p:pic>
        <p:nvPicPr>
          <p:cNvPr id="77826" name="Picture 4">
            <a:extLst>
              <a:ext uri="{FF2B5EF4-FFF2-40B4-BE49-F238E27FC236}">
                <a16:creationId xmlns:a16="http://schemas.microsoft.com/office/drawing/2014/main" id="{0287172B-542E-A544-8F35-40C64167F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5">
            <a:extLst>
              <a:ext uri="{FF2B5EF4-FFF2-40B4-BE49-F238E27FC236}">
                <a16:creationId xmlns:a16="http://schemas.microsoft.com/office/drawing/2014/main" id="{E5D1508A-3777-024F-BA81-E33F928FC545}"/>
              </a:ext>
            </a:extLst>
          </p:cNvPr>
          <p:cNvSpPr>
            <a:spLocks noGrp="1" noRot="1" noChangeArrowheads="1"/>
          </p:cNvSpPr>
          <p:nvPr>
            <p:ph type="title" idx="4294967295"/>
          </p:nvPr>
        </p:nvSpPr>
        <p:spPr>
          <a:xfrm>
            <a:off x="5867400" y="274638"/>
            <a:ext cx="2819400" cy="345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solidFill>
                  <a:schemeClr val="tx1"/>
                </a:solidFill>
                <a:effectLst/>
                <a:ea typeface="SimSun" panose="02010600030101010101" pitchFamily="2" charset="-122"/>
              </a:rPr>
              <a:t>Địa dư vùng cai trị của nhà  Hê rốt</a:t>
            </a:r>
            <a:endParaRPr lang="en-US" altLang="en-US">
              <a:solidFill>
                <a:schemeClr val="tx1"/>
              </a:solidFill>
              <a:effectLst/>
              <a:ea typeface="ＭＳ Ｐゴシック" panose="020B0600070205080204" pitchFamily="34" charset="-128"/>
            </a:endParaRPr>
          </a:p>
        </p:txBody>
      </p:sp>
      <p:sp>
        <p:nvSpPr>
          <p:cNvPr id="77828" name="Text Box 6">
            <a:extLst>
              <a:ext uri="{FF2B5EF4-FFF2-40B4-BE49-F238E27FC236}">
                <a16:creationId xmlns:a16="http://schemas.microsoft.com/office/drawing/2014/main" id="{BAF060A6-C855-E641-82AE-700B2CF802CA}"/>
              </a:ext>
            </a:extLst>
          </p:cNvPr>
          <p:cNvSpPr txBox="1">
            <a:spLocks noChangeArrowheads="1"/>
          </p:cNvSpPr>
          <p:nvPr/>
        </p:nvSpPr>
        <p:spPr bwMode="auto">
          <a:xfrm>
            <a:off x="8507413" y="0"/>
            <a:ext cx="64135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latin typeface="Times New Roman" panose="02020603050405020304" pitchFamily="18" charset="0"/>
              </a:rPr>
              <a:t>182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a:extLst>
              <a:ext uri="{FF2B5EF4-FFF2-40B4-BE49-F238E27FC236}">
                <a16:creationId xmlns:a16="http://schemas.microsoft.com/office/drawing/2014/main" id="{9E946E7F-1417-1E40-ACF6-4521BF62FF1A}"/>
              </a:ext>
            </a:extLst>
          </p:cNvPr>
          <p:cNvSpPr txBox="1">
            <a:spLocks noChangeArrowheads="1"/>
          </p:cNvSpPr>
          <p:nvPr/>
        </p:nvSpPr>
        <p:spPr bwMode="auto">
          <a:xfrm>
            <a:off x="5334000" y="6324600"/>
            <a:ext cx="3810000" cy="457200"/>
          </a:xfrm>
          <a:prstGeom prst="rect">
            <a:avLst/>
          </a:prstGeom>
          <a:solidFill>
            <a:schemeClr val="bg1">
              <a:alpha val="50195"/>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tabLst>
                <a:tab pos="21145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1145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1145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1145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1145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11455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zh-CN">
                <a:latin typeface="Times" pitchFamily="2" charset="0"/>
                <a:ea typeface="SimSun" panose="02010600030101010101" pitchFamily="2" charset="-122"/>
              </a:rPr>
              <a:t> </a:t>
            </a:r>
            <a:r>
              <a:rPr lang="en-US" altLang="zh-CN" sz="1800" i="1">
                <a:latin typeface="Times" pitchFamily="2" charset="0"/>
                <a:ea typeface="SimSun" panose="02010600030101010101" pitchFamily="2" charset="-122"/>
              </a:rPr>
              <a:t>Bible Visual Resource Book, </a:t>
            </a:r>
            <a:r>
              <a:rPr lang="en-US" altLang="zh-CN" sz="1800">
                <a:latin typeface="Times" pitchFamily="2" charset="0"/>
                <a:ea typeface="SimSun" panose="02010600030101010101" pitchFamily="2" charset="-122"/>
              </a:rPr>
              <a:t>181</a:t>
            </a:r>
            <a:endParaRPr lang="en-US" altLang="en-US" sz="1800">
              <a:latin typeface="Times" pitchFamily="2" charset="0"/>
            </a:endParaRPr>
          </a:p>
        </p:txBody>
      </p:sp>
      <p:pic>
        <p:nvPicPr>
          <p:cNvPr id="79874" name="Picture 4">
            <a:extLst>
              <a:ext uri="{FF2B5EF4-FFF2-40B4-BE49-F238E27FC236}">
                <a16:creationId xmlns:a16="http://schemas.microsoft.com/office/drawing/2014/main" id="{F5B31AC5-4F48-1543-A8FA-0366FD22D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14" r="43857" b="62187"/>
          <a:stretch>
            <a:fillRect/>
          </a:stretch>
        </p:blipFill>
        <p:spPr bwMode="auto">
          <a:xfrm>
            <a:off x="4763" y="0"/>
            <a:ext cx="4035425" cy="6864350"/>
          </a:xfrm>
          <a:prstGeom prst="rect">
            <a:avLst/>
          </a:prstGeom>
          <a:solidFill>
            <a:srgbClr val="FF0000">
              <a:alpha val="21960"/>
            </a:srgbClr>
          </a:solidFill>
          <a:ln w="9525">
            <a:solidFill>
              <a:schemeClr val="tx1"/>
            </a:solidFill>
            <a:miter lim="800000"/>
            <a:headEnd/>
            <a:tailEnd/>
          </a:ln>
        </p:spPr>
      </p:pic>
      <p:sp>
        <p:nvSpPr>
          <p:cNvPr id="79875" name="Rectangle 5">
            <a:extLst>
              <a:ext uri="{FF2B5EF4-FFF2-40B4-BE49-F238E27FC236}">
                <a16:creationId xmlns:a16="http://schemas.microsoft.com/office/drawing/2014/main" id="{B77BBF51-6A8A-6048-8895-71030D24387B}"/>
              </a:ext>
            </a:extLst>
          </p:cNvPr>
          <p:cNvSpPr>
            <a:spLocks noGrp="1" noRot="1" noChangeArrowheads="1"/>
          </p:cNvSpPr>
          <p:nvPr>
            <p:ph type="title" idx="4294967295"/>
          </p:nvPr>
        </p:nvSpPr>
        <p:spPr>
          <a:xfrm>
            <a:off x="4114800" y="274638"/>
            <a:ext cx="4495800" cy="178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4000">
                <a:solidFill>
                  <a:schemeClr val="tx1"/>
                </a:solidFill>
                <a:effectLst/>
                <a:ea typeface="SimSun" panose="02010600030101010101" pitchFamily="2" charset="-122"/>
              </a:rPr>
              <a:t>Ba Hoàng Tử nhà Hê-rốt cai trị</a:t>
            </a:r>
            <a:endParaRPr lang="en-US" altLang="en-US" sz="4000">
              <a:solidFill>
                <a:schemeClr val="tx1"/>
              </a:solidFill>
              <a:effectLst/>
              <a:ea typeface="ＭＳ Ｐゴシック" panose="020B0600070205080204" pitchFamily="34" charset="-128"/>
            </a:endParaRPr>
          </a:p>
        </p:txBody>
      </p:sp>
      <p:sp>
        <p:nvSpPr>
          <p:cNvPr id="79876" name="AutoShape 6">
            <a:extLst>
              <a:ext uri="{FF2B5EF4-FFF2-40B4-BE49-F238E27FC236}">
                <a16:creationId xmlns:a16="http://schemas.microsoft.com/office/drawing/2014/main" id="{86DA9024-A344-464C-AB01-CD44F89D8AD0}"/>
              </a:ext>
            </a:extLst>
          </p:cNvPr>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9877" name="AutoShape 7">
            <a:extLst>
              <a:ext uri="{FF2B5EF4-FFF2-40B4-BE49-F238E27FC236}">
                <a16:creationId xmlns:a16="http://schemas.microsoft.com/office/drawing/2014/main" id="{5A43EE27-C91B-2848-8B8C-107014572B79}"/>
              </a:ext>
            </a:extLst>
          </p:cNvPr>
          <p:cNvSpPr>
            <a:spLocks noChangeArrowheads="1"/>
          </p:cNvSpPr>
          <p:nvPr/>
        </p:nvSpPr>
        <p:spPr bwMode="auto">
          <a:xfrm flipH="1">
            <a:off x="2514600" y="2438400"/>
            <a:ext cx="1524000" cy="4419600"/>
          </a:xfrm>
          <a:prstGeom prst="rtTriangle">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9878" name="Rectangle 8">
            <a:extLst>
              <a:ext uri="{FF2B5EF4-FFF2-40B4-BE49-F238E27FC236}">
                <a16:creationId xmlns:a16="http://schemas.microsoft.com/office/drawing/2014/main" id="{DA6A514B-1BD4-3D4E-AFBC-CA64CEACBBB6}"/>
              </a:ext>
            </a:extLst>
          </p:cNvPr>
          <p:cNvSpPr>
            <a:spLocks noRot="1" noChangeArrowheads="1"/>
          </p:cNvSpPr>
          <p:nvPr/>
        </p:nvSpPr>
        <p:spPr bwMode="auto">
          <a:xfrm>
            <a:off x="5638800" y="2133600"/>
            <a:ext cx="2438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a:solidFill>
                  <a:srgbClr val="FFCC00"/>
                </a:solidFill>
                <a:latin typeface="Garamond" panose="02020404030301010803" pitchFamily="18" charset="0"/>
              </a:rPr>
              <a:t>Philip</a:t>
            </a:r>
            <a:r>
              <a:rPr lang="en-US" altLang="en-US" sz="3600" b="1">
                <a:latin typeface="Garamond" panose="02020404030301010803" pitchFamily="18" charset="0"/>
              </a:rPr>
              <a:t> </a:t>
            </a:r>
            <a:br>
              <a:rPr lang="en-US" altLang="en-US" sz="3600" b="1">
                <a:latin typeface="Garamond" panose="02020404030301010803" pitchFamily="18" charset="0"/>
              </a:rPr>
            </a:br>
            <a:br>
              <a:rPr lang="en-US" altLang="en-US" sz="4400" b="1">
                <a:latin typeface="Garamond" panose="02020404030301010803" pitchFamily="18" charset="0"/>
              </a:rPr>
            </a:br>
            <a:r>
              <a:rPr lang="en-US" altLang="en-US" sz="3600" b="1">
                <a:solidFill>
                  <a:srgbClr val="66FFFF"/>
                </a:solidFill>
                <a:latin typeface="Garamond" panose="02020404030301010803" pitchFamily="18" charset="0"/>
              </a:rPr>
              <a:t>Antipas</a:t>
            </a:r>
            <a:r>
              <a:rPr lang="en-US" altLang="zh-CN" sz="3600" b="1">
                <a:latin typeface="Garamond" panose="02020404030301010803" pitchFamily="18" charset="0"/>
                <a:ea typeface="SimSun" panose="02010600030101010101" pitchFamily="2" charset="-122"/>
              </a:rPr>
              <a:t> </a:t>
            </a:r>
            <a:br>
              <a:rPr lang="en-US" altLang="zh-CN" sz="3600" b="1">
                <a:latin typeface="Garamond" panose="02020404030301010803" pitchFamily="18" charset="0"/>
                <a:ea typeface="SimSun" panose="02010600030101010101" pitchFamily="2" charset="-122"/>
              </a:rPr>
            </a:br>
            <a:br>
              <a:rPr lang="en-US" altLang="en-US" sz="5400" b="1">
                <a:latin typeface="Garamond" panose="02020404030301010803" pitchFamily="18" charset="0"/>
              </a:rPr>
            </a:br>
            <a:r>
              <a:rPr lang="en-US" altLang="zh-CN" sz="3600" b="1">
                <a:solidFill>
                  <a:srgbClr val="FF0000"/>
                </a:solidFill>
                <a:latin typeface="Garamond" panose="02020404030301010803" pitchFamily="18" charset="0"/>
                <a:ea typeface="SimSun" panose="02010600030101010101" pitchFamily="2" charset="-122"/>
              </a:rPr>
              <a:t>Archelaus</a:t>
            </a:r>
            <a:endParaRPr lang="en-US" altLang="en-US" sz="3600" b="1">
              <a:solidFill>
                <a:srgbClr val="FF0000"/>
              </a:solidFill>
              <a:latin typeface="Garamond" panose="02020404030301010803" pitchFamily="18" charset="0"/>
              <a:ea typeface="SimSun" panose="02010600030101010101" pitchFamily="2" charset="-122"/>
            </a:endParaRPr>
          </a:p>
        </p:txBody>
      </p:sp>
      <p:sp>
        <p:nvSpPr>
          <p:cNvPr id="79879" name="Line 9">
            <a:extLst>
              <a:ext uri="{FF2B5EF4-FFF2-40B4-BE49-F238E27FC236}">
                <a16:creationId xmlns:a16="http://schemas.microsoft.com/office/drawing/2014/main" id="{B23707AA-ADF6-5D46-85B9-FECF0F148972}"/>
              </a:ext>
            </a:extLst>
          </p:cNvPr>
          <p:cNvSpPr>
            <a:spLocks noChangeShapeType="1"/>
          </p:cNvSpPr>
          <p:nvPr/>
        </p:nvSpPr>
        <p:spPr bwMode="auto">
          <a:xfrm flipH="1">
            <a:off x="1752600" y="4800600"/>
            <a:ext cx="38862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0" name="Line 10">
            <a:extLst>
              <a:ext uri="{FF2B5EF4-FFF2-40B4-BE49-F238E27FC236}">
                <a16:creationId xmlns:a16="http://schemas.microsoft.com/office/drawing/2014/main" id="{A11D7FCF-E651-7942-8F76-04656E18AE2E}"/>
              </a:ext>
            </a:extLst>
          </p:cNvPr>
          <p:cNvSpPr>
            <a:spLocks noChangeShapeType="1"/>
          </p:cNvSpPr>
          <p:nvPr/>
        </p:nvSpPr>
        <p:spPr bwMode="auto">
          <a:xfrm flipH="1">
            <a:off x="3276600" y="2438400"/>
            <a:ext cx="2362200" cy="0"/>
          </a:xfrm>
          <a:prstGeom prst="line">
            <a:avLst/>
          </a:prstGeom>
          <a:noFill/>
          <a:ln w="762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9881" name="Group 11">
            <a:extLst>
              <a:ext uri="{FF2B5EF4-FFF2-40B4-BE49-F238E27FC236}">
                <a16:creationId xmlns:a16="http://schemas.microsoft.com/office/drawing/2014/main" id="{16DD8C4B-5BC9-0040-B0C7-379F9A761D5B}"/>
              </a:ext>
            </a:extLst>
          </p:cNvPr>
          <p:cNvGrpSpPr>
            <a:grpSpLocks/>
          </p:cNvGrpSpPr>
          <p:nvPr/>
        </p:nvGrpSpPr>
        <p:grpSpPr bwMode="auto">
          <a:xfrm>
            <a:off x="1905000" y="3048000"/>
            <a:ext cx="3733800" cy="1219200"/>
            <a:chOff x="1200" y="1920"/>
            <a:chExt cx="2352" cy="768"/>
          </a:xfrm>
        </p:grpSpPr>
        <p:sp>
          <p:nvSpPr>
            <p:cNvPr id="79883" name="Line 12">
              <a:extLst>
                <a:ext uri="{FF2B5EF4-FFF2-40B4-BE49-F238E27FC236}">
                  <a16:creationId xmlns:a16="http://schemas.microsoft.com/office/drawing/2014/main" id="{8C503265-D642-084B-9597-4DB513D15EB0}"/>
                </a:ext>
              </a:extLst>
            </p:cNvPr>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84" name="Line 13">
              <a:extLst>
                <a:ext uri="{FF2B5EF4-FFF2-40B4-BE49-F238E27FC236}">
                  <a16:creationId xmlns:a16="http://schemas.microsoft.com/office/drawing/2014/main" id="{E299E0B3-09C7-F24B-B32E-1E45D09EF66D}"/>
                </a:ext>
              </a:extLst>
            </p:cNvPr>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882" name="Text Box 14">
            <a:extLst>
              <a:ext uri="{FF2B5EF4-FFF2-40B4-BE49-F238E27FC236}">
                <a16:creationId xmlns:a16="http://schemas.microsoft.com/office/drawing/2014/main" id="{3C55E448-3DC9-C64E-83D3-46936C2D1E42}"/>
              </a:ext>
            </a:extLst>
          </p:cNvPr>
          <p:cNvSpPr txBox="1">
            <a:spLocks noChangeArrowheads="1"/>
          </p:cNvSpPr>
          <p:nvPr/>
        </p:nvSpPr>
        <p:spPr bwMode="auto">
          <a:xfrm>
            <a:off x="8507413" y="0"/>
            <a:ext cx="64135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latin typeface="Times New Roman" panose="02020603050405020304" pitchFamily="18" charset="0"/>
              </a:rPr>
              <a:t>181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D7715E2-372B-B546-BB9E-CB78997D607A}"/>
              </a:ext>
            </a:extLst>
          </p:cNvPr>
          <p:cNvSpPr>
            <a:spLocks noGrp="1" noChangeArrowheads="1"/>
          </p:cNvSpPr>
          <p:nvPr>
            <p:ph type="title"/>
          </p:nvPr>
        </p:nvSpPr>
        <p:spPr>
          <a:xfrm>
            <a:off x="6324600" y="609600"/>
            <a:ext cx="2819400" cy="2743200"/>
          </a:xfrm>
        </p:spPr>
        <p:txBody>
          <a:bodyPr/>
          <a:lstStyle/>
          <a:p>
            <a:pPr eaLnBrk="1" hangingPunct="1"/>
            <a:r>
              <a:rPr lang="en-US" altLang="en-US">
                <a:ea typeface="ＭＳ Ｐゴシック" panose="020B0600070205080204" pitchFamily="34" charset="-128"/>
              </a:rPr>
              <a:t>Ranh giới Israel thời</a:t>
            </a:r>
            <a:br>
              <a:rPr lang="en-US" altLang="en-US">
                <a:ea typeface="ＭＳ Ｐゴシック" panose="020B0600070205080204" pitchFamily="34" charset="-128"/>
              </a:rPr>
            </a:br>
            <a:r>
              <a:rPr lang="en-US" altLang="en-US">
                <a:ea typeface="ＭＳ Ｐゴシック" panose="020B0600070205080204" pitchFamily="34" charset="-128"/>
              </a:rPr>
              <a:t>Tân Ước</a:t>
            </a:r>
          </a:p>
        </p:txBody>
      </p:sp>
      <p:pic>
        <p:nvPicPr>
          <p:cNvPr id="81922" name="Picture 3" descr="19 NT Politics">
            <a:extLst>
              <a:ext uri="{FF2B5EF4-FFF2-40B4-BE49-F238E27FC236}">
                <a16:creationId xmlns:a16="http://schemas.microsoft.com/office/drawing/2014/main" id="{26A81DD8-69E4-CB4D-BCE4-8405BAB71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231"/>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4">
            <a:extLst>
              <a:ext uri="{FF2B5EF4-FFF2-40B4-BE49-F238E27FC236}">
                <a16:creationId xmlns:a16="http://schemas.microsoft.com/office/drawing/2014/main" id="{3FEEFC8E-30AA-4E4C-97B4-F89841428D8B}"/>
              </a:ext>
            </a:extLst>
          </p:cNvPr>
          <p:cNvSpPr txBox="1">
            <a:spLocks noChangeArrowheads="1"/>
          </p:cNvSpPr>
          <p:nvPr/>
        </p:nvSpPr>
        <p:spPr bwMode="auto">
          <a:xfrm>
            <a:off x="8507413" y="0"/>
            <a:ext cx="641350" cy="4572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latin typeface="Times New Roman" panose="02020603050405020304" pitchFamily="18" charset="0"/>
              </a:rPr>
              <a:t>180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58043E4-AD85-CA40-9D8E-FC36F4D58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6175"/>
            <a:ext cx="9144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460433D2-BB7B-214E-86EC-6218BFCE903F}"/>
              </a:ext>
            </a:extLst>
          </p:cNvPr>
          <p:cNvSpPr txBox="1">
            <a:spLocks noChangeArrowheads="1"/>
          </p:cNvSpPr>
          <p:nvPr/>
        </p:nvSpPr>
        <p:spPr bwMode="auto">
          <a:xfrm>
            <a:off x="857885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New Roman" panose="02020603050405020304" pitchFamily="18" charset="0"/>
              </a:rPr>
              <a:t>30</a:t>
            </a:r>
          </a:p>
        </p:txBody>
      </p:sp>
      <p:sp>
        <p:nvSpPr>
          <p:cNvPr id="82947" name="Rectangle 4">
            <a:extLst>
              <a:ext uri="{FF2B5EF4-FFF2-40B4-BE49-F238E27FC236}">
                <a16:creationId xmlns:a16="http://schemas.microsoft.com/office/drawing/2014/main" id="{CEFA0192-EDB0-9B44-9A54-388667D33FE1}"/>
              </a:ext>
            </a:extLst>
          </p:cNvPr>
          <p:cNvSpPr>
            <a:spLocks noGrp="1" noChangeArrowheads="1"/>
          </p:cNvSpPr>
          <p:nvPr>
            <p:ph type="title" idx="4294967295"/>
          </p:nvPr>
        </p:nvSpPr>
        <p:spPr>
          <a:xfrm>
            <a:off x="0" y="0"/>
            <a:ext cx="8915400" cy="1143000"/>
          </a:xfrm>
        </p:spPr>
        <p:txBody>
          <a:bodyPr/>
          <a:lstStyle/>
          <a:p>
            <a:pPr algn="ctr" eaLnBrk="1" hangingPunct="1"/>
            <a:r>
              <a:rPr lang="en-US" altLang="zh-CN" sz="3600" b="1">
                <a:solidFill>
                  <a:schemeClr val="tx1"/>
                </a:solidFill>
                <a:ea typeface="SimSun" panose="02010600030101010101" pitchFamily="2" charset="-122"/>
              </a:rPr>
              <a:t>Từng địa điểm trong Công vụ / Các Thư tín</a:t>
            </a:r>
            <a:br>
              <a:rPr lang="en-US" altLang="zh-CN" sz="3600" b="1">
                <a:solidFill>
                  <a:schemeClr val="tx1"/>
                </a:solidFill>
                <a:ea typeface="SimSun" panose="02010600030101010101" pitchFamily="2" charset="-122"/>
              </a:rPr>
            </a:br>
            <a:endParaRPr lang="en-US" altLang="en-US" sz="3600" b="1">
              <a:solidFill>
                <a:schemeClr val="tx1"/>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8" charset="0"/>
              <a:ea typeface="ＭＳ Ｐゴシック" charset="0"/>
              <a:cs typeface="+mn-cs"/>
            </a:endParaRPr>
          </a:p>
        </p:txBody>
      </p:sp>
      <p:sp>
        <p:nvSpPr>
          <p:cNvPr id="474115" name="Rectangle 3"/>
          <p:cNvSpPr>
            <a:spLocks noGrp="1" noRot="1" noChangeArrowheads="1"/>
          </p:cNvSpPr>
          <p:nvPr>
            <p:ph type="title"/>
          </p:nvPr>
        </p:nvSpPr>
        <p:spPr>
          <a:xfrm>
            <a:off x="457200" y="0"/>
            <a:ext cx="8229600" cy="1143000"/>
          </a:xfrm>
        </p:spPr>
        <p:txBody>
          <a:bodyPr/>
          <a:lstStyle/>
          <a:p>
            <a:pPr eaLnBrk="1" hangingPunct="1">
              <a:defRPr/>
            </a:pPr>
            <a:r>
              <a:rPr lang="en-US" sz="1600">
                <a:solidFill>
                  <a:schemeClr val="bg2"/>
                </a:solidFill>
                <a:latin typeface="Garamond" charset="0"/>
                <a:ea typeface="ＭＳ Ｐゴシック" charset="0"/>
                <a:cs typeface="ＭＳ Ｐゴシック" charset="0"/>
              </a:rPr>
              <a:t>Black</a:t>
            </a:r>
            <a:endParaRPr lang="en-US" sz="6000">
              <a:solidFill>
                <a:schemeClr val="bg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0675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517726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972F65E-2B2D-324A-A560-BBCED7844FC0}"/>
              </a:ext>
            </a:extLst>
          </p:cNvPr>
          <p:cNvSpPr>
            <a:spLocks noGrp="1" noChangeArrowheads="1"/>
          </p:cNvSpPr>
          <p:nvPr>
            <p:ph type="title"/>
          </p:nvPr>
        </p:nvSpPr>
        <p:spPr>
          <a:xfrm>
            <a:off x="1143000" y="304800"/>
            <a:ext cx="2514600" cy="2743200"/>
          </a:xfrm>
        </p:spPr>
        <p:txBody>
          <a:bodyPr/>
          <a:lstStyle/>
          <a:p>
            <a:pPr eaLnBrk="1" hangingPunct="1"/>
            <a:r>
              <a:rPr lang="en-US" altLang="en-US">
                <a:ea typeface="ＭＳ Ｐゴシック" panose="020B0600070205080204" pitchFamily="34" charset="-128"/>
              </a:rPr>
              <a:t>Hi lạp Cai trị trên Palestine</a:t>
            </a:r>
          </a:p>
        </p:txBody>
      </p:sp>
      <p:sp>
        <p:nvSpPr>
          <p:cNvPr id="25603" name="Rectangle 3">
            <a:extLst>
              <a:ext uri="{FF2B5EF4-FFF2-40B4-BE49-F238E27FC236}">
                <a16:creationId xmlns:a16="http://schemas.microsoft.com/office/drawing/2014/main" id="{9DFA9AB7-89B8-C949-8DD5-3BE4E151C8A7}"/>
              </a:ext>
            </a:extLst>
          </p:cNvPr>
          <p:cNvSpPr>
            <a:spLocks noGrp="1" noChangeArrowheads="1"/>
          </p:cNvSpPr>
          <p:nvPr>
            <p:ph type="body" sz="half" idx="1"/>
          </p:nvPr>
        </p:nvSpPr>
        <p:spPr>
          <a:xfrm>
            <a:off x="838200" y="2743200"/>
            <a:ext cx="2971800" cy="3581400"/>
          </a:xfrm>
        </p:spPr>
        <p:txBody>
          <a:bodyPr/>
          <a:lstStyle/>
          <a:p>
            <a:pPr eaLnBrk="1" hangingPunct="1"/>
            <a:r>
              <a:rPr lang="en-US" altLang="en-US" sz="2800">
                <a:ea typeface="ＭＳ Ｐゴシック" panose="020B0600070205080204" pitchFamily="34" charset="-128"/>
              </a:rPr>
              <a:t>Alexander</a:t>
            </a:r>
          </a:p>
          <a:p>
            <a:pPr eaLnBrk="1" hangingPunct="1"/>
            <a:r>
              <a:rPr lang="en-US" altLang="en-US" sz="2800">
                <a:ea typeface="ＭＳ Ｐゴシック" panose="020B0600070205080204" pitchFamily="34" charset="-128"/>
              </a:rPr>
              <a:t>Tranh Giành thế thượng phong</a:t>
            </a:r>
          </a:p>
          <a:p>
            <a:pPr eaLnBrk="1" hangingPunct="1"/>
            <a:r>
              <a:rPr lang="en-US" altLang="en-US" sz="2800">
                <a:ea typeface="ＭＳ Ｐゴシック" panose="020B0600070205080204" pitchFamily="34" charset="-128"/>
              </a:rPr>
              <a:t>Đế quốc Hi lạp</a:t>
            </a:r>
          </a:p>
          <a:p>
            <a:pPr eaLnBrk="1" hangingPunct="1"/>
            <a:r>
              <a:rPr lang="en-US" altLang="en-US" sz="2800">
                <a:ea typeface="ＭＳ Ｐゴシック" panose="020B0600070205080204" pitchFamily="34" charset="-128"/>
              </a:rPr>
              <a:t>Sự Phát Triển </a:t>
            </a:r>
          </a:p>
        </p:txBody>
      </p:sp>
      <p:pic>
        <p:nvPicPr>
          <p:cNvPr id="45059" name="Picture 4" descr="Readings0002">
            <a:extLst>
              <a:ext uri="{FF2B5EF4-FFF2-40B4-BE49-F238E27FC236}">
                <a16:creationId xmlns:a16="http://schemas.microsoft.com/office/drawing/2014/main" id="{14329678-4AE8-E140-9224-35F97F79A282}"/>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82" t="8943" r="-1472" b="6056"/>
          <a:stretch>
            <a:fillRect/>
          </a:stretch>
        </p:blipFill>
        <p:spPr>
          <a:xfrm>
            <a:off x="3767138" y="0"/>
            <a:ext cx="5529262"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down)">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down)">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down)">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wipe(down)">
                                      <p:cBhvr>
                                        <p:cTn id="22"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1C5A4B0-BF22-8A44-8ACD-6124EA3AF026}"/>
              </a:ext>
            </a:extLst>
          </p:cNvPr>
          <p:cNvSpPr>
            <a:spLocks noGrp="1" noChangeArrowheads="1"/>
          </p:cNvSpPr>
          <p:nvPr>
            <p:ph type="body" sz="half" idx="1"/>
          </p:nvPr>
        </p:nvSpPr>
        <p:spPr>
          <a:xfrm>
            <a:off x="5562600" y="3048000"/>
            <a:ext cx="3581400" cy="2895600"/>
          </a:xfrm>
        </p:spPr>
        <p:txBody>
          <a:bodyPr/>
          <a:lstStyle/>
          <a:p>
            <a:pPr eaLnBrk="1" hangingPunct="1"/>
            <a:r>
              <a:rPr lang="en-US" altLang="en-US" sz="2800">
                <a:ea typeface="ＭＳ Ｐゴシック" panose="020B0600070205080204" pitchFamily="34" charset="-128"/>
              </a:rPr>
              <a:t>Thuộc địa hóa </a:t>
            </a:r>
          </a:p>
          <a:p>
            <a:pPr eaLnBrk="1" hangingPunct="1">
              <a:buFont typeface="Wingdings" pitchFamily="2" charset="2"/>
              <a:buNone/>
            </a:pPr>
            <a:r>
              <a:rPr lang="en-US" altLang="en-US" sz="2800">
                <a:ea typeface="ＭＳ Ｐゴシック" panose="020B0600070205080204" pitchFamily="34" charset="-128"/>
              </a:rPr>
              <a:t>     (Hi lạp hóa)</a:t>
            </a:r>
          </a:p>
          <a:p>
            <a:pPr eaLnBrk="1" hangingPunct="1"/>
            <a:r>
              <a:rPr lang="en-US" altLang="en-US" sz="2800">
                <a:ea typeface="ＭＳ Ｐゴシック" panose="020B0600070205080204" pitchFamily="34" charset="-128"/>
              </a:rPr>
              <a:t>Chinh phục</a:t>
            </a:r>
          </a:p>
          <a:p>
            <a:pPr eaLnBrk="1" hangingPunct="1"/>
            <a:r>
              <a:rPr lang="en-US" altLang="en-US" sz="2800">
                <a:ea typeface="ＭＳ Ｐゴシック" panose="020B0600070205080204" pitchFamily="34" charset="-128"/>
              </a:rPr>
              <a:t>Sự hợp nhất (Ngôn ngữ Hi lạp)</a:t>
            </a:r>
          </a:p>
        </p:txBody>
      </p:sp>
      <p:grpSp>
        <p:nvGrpSpPr>
          <p:cNvPr id="47106" name="Group 3">
            <a:extLst>
              <a:ext uri="{FF2B5EF4-FFF2-40B4-BE49-F238E27FC236}">
                <a16:creationId xmlns:a16="http://schemas.microsoft.com/office/drawing/2014/main" id="{BAE8455B-C038-084F-B023-AAC1A35F85D5}"/>
              </a:ext>
            </a:extLst>
          </p:cNvPr>
          <p:cNvGrpSpPr>
            <a:grpSpLocks/>
          </p:cNvGrpSpPr>
          <p:nvPr/>
        </p:nvGrpSpPr>
        <p:grpSpPr bwMode="auto">
          <a:xfrm>
            <a:off x="0" y="1066800"/>
            <a:ext cx="5562600" cy="6172200"/>
            <a:chOff x="144" y="624"/>
            <a:chExt cx="3504" cy="3888"/>
          </a:xfrm>
        </p:grpSpPr>
        <p:sp>
          <p:nvSpPr>
            <p:cNvPr id="47110" name="Oval 4">
              <a:extLst>
                <a:ext uri="{FF2B5EF4-FFF2-40B4-BE49-F238E27FC236}">
                  <a16:creationId xmlns:a16="http://schemas.microsoft.com/office/drawing/2014/main" id="{78AE042B-7C00-DD4C-9B6C-09B474C3811A}"/>
                </a:ext>
              </a:extLst>
            </p:cNvPr>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chemeClr val="bg1"/>
                </a:solidFill>
                <a:latin typeface="Times New Roman" panose="02020603050405020304" pitchFamily="18" charset="0"/>
              </a:endParaRPr>
            </a:p>
          </p:txBody>
        </p:sp>
        <p:grpSp>
          <p:nvGrpSpPr>
            <p:cNvPr id="47111" name="Group 5">
              <a:extLst>
                <a:ext uri="{FF2B5EF4-FFF2-40B4-BE49-F238E27FC236}">
                  <a16:creationId xmlns:a16="http://schemas.microsoft.com/office/drawing/2014/main" id="{C5D57EBD-8C5A-F440-98B7-14F8D623CF82}"/>
                </a:ext>
              </a:extLst>
            </p:cNvPr>
            <p:cNvGrpSpPr>
              <a:grpSpLocks/>
            </p:cNvGrpSpPr>
            <p:nvPr/>
          </p:nvGrpSpPr>
          <p:grpSpPr bwMode="auto">
            <a:xfrm>
              <a:off x="144" y="624"/>
              <a:ext cx="3005" cy="3696"/>
              <a:chOff x="1152" y="432"/>
              <a:chExt cx="3005" cy="3696"/>
            </a:xfrm>
          </p:grpSpPr>
          <p:grpSp>
            <p:nvGrpSpPr>
              <p:cNvPr id="47113" name="Group 6">
                <a:extLst>
                  <a:ext uri="{FF2B5EF4-FFF2-40B4-BE49-F238E27FC236}">
                    <a16:creationId xmlns:a16="http://schemas.microsoft.com/office/drawing/2014/main" id="{8019F5B4-66BA-134C-BE8B-2238C7225A11}"/>
                  </a:ext>
                </a:extLst>
              </p:cNvPr>
              <p:cNvGrpSpPr>
                <a:grpSpLocks/>
              </p:cNvGrpSpPr>
              <p:nvPr/>
            </p:nvGrpSpPr>
            <p:grpSpPr bwMode="auto">
              <a:xfrm>
                <a:off x="1152" y="432"/>
                <a:ext cx="3005" cy="3696"/>
                <a:chOff x="1152" y="432"/>
                <a:chExt cx="3005" cy="3696"/>
              </a:xfrm>
            </p:grpSpPr>
            <p:grpSp>
              <p:nvGrpSpPr>
                <p:cNvPr id="47115" name="Group 7">
                  <a:extLst>
                    <a:ext uri="{FF2B5EF4-FFF2-40B4-BE49-F238E27FC236}">
                      <a16:creationId xmlns:a16="http://schemas.microsoft.com/office/drawing/2014/main" id="{F5DF99E2-5C8B-5641-89DA-249351587A38}"/>
                    </a:ext>
                  </a:extLst>
                </p:cNvPr>
                <p:cNvGrpSpPr>
                  <a:grpSpLocks/>
                </p:cNvGrpSpPr>
                <p:nvPr/>
              </p:nvGrpSpPr>
              <p:grpSpPr bwMode="auto">
                <a:xfrm>
                  <a:off x="1152" y="432"/>
                  <a:ext cx="3005" cy="3674"/>
                  <a:chOff x="2611" y="454"/>
                  <a:chExt cx="3005" cy="3674"/>
                </a:xfrm>
              </p:grpSpPr>
              <p:grpSp>
                <p:nvGrpSpPr>
                  <p:cNvPr id="47118" name="Group 8">
                    <a:extLst>
                      <a:ext uri="{FF2B5EF4-FFF2-40B4-BE49-F238E27FC236}">
                        <a16:creationId xmlns:a16="http://schemas.microsoft.com/office/drawing/2014/main" id="{C7F6F3A9-FC22-2443-A648-91520BDB2672}"/>
                      </a:ext>
                    </a:extLst>
                  </p:cNvPr>
                  <p:cNvGrpSpPr>
                    <a:grpSpLocks/>
                  </p:cNvGrpSpPr>
                  <p:nvPr/>
                </p:nvGrpSpPr>
                <p:grpSpPr bwMode="auto">
                  <a:xfrm>
                    <a:off x="2611" y="454"/>
                    <a:ext cx="3005" cy="3674"/>
                    <a:chOff x="2611" y="454"/>
                    <a:chExt cx="3005" cy="3674"/>
                  </a:xfrm>
                </p:grpSpPr>
                <p:pic>
                  <p:nvPicPr>
                    <p:cNvPr id="47120" name="Picture 9" descr="Readings0003">
                      <a:extLst>
                        <a:ext uri="{FF2B5EF4-FFF2-40B4-BE49-F238E27FC236}">
                          <a16:creationId xmlns:a16="http://schemas.microsoft.com/office/drawing/2014/main" id="{F79E1B64-0FDC-0E40-A0F7-12C1B17D3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553"/>
                    <a:stretch>
                      <a:fillRect/>
                    </a:stretch>
                  </p:blipFill>
                  <p:spPr bwMode="auto">
                    <a:xfrm>
                      <a:off x="2611" y="454"/>
                      <a:ext cx="3005"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1" name="Rectangle 10">
                      <a:extLst>
                        <a:ext uri="{FF2B5EF4-FFF2-40B4-BE49-F238E27FC236}">
                          <a16:creationId xmlns:a16="http://schemas.microsoft.com/office/drawing/2014/main" id="{A92F03DA-38D9-E548-9B73-D6538C577248}"/>
                        </a:ext>
                      </a:extLst>
                    </p:cNvPr>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7122" name="Rectangle 11">
                      <a:extLst>
                        <a:ext uri="{FF2B5EF4-FFF2-40B4-BE49-F238E27FC236}">
                          <a16:creationId xmlns:a16="http://schemas.microsoft.com/office/drawing/2014/main" id="{9C8EB9D8-8870-1E4E-BB27-1598C314E8AE}"/>
                        </a:ext>
                      </a:extLst>
                    </p:cNvPr>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7123" name="AutoShape 12">
                      <a:extLst>
                        <a:ext uri="{FF2B5EF4-FFF2-40B4-BE49-F238E27FC236}">
                          <a16:creationId xmlns:a16="http://schemas.microsoft.com/office/drawing/2014/main" id="{1C37F361-00E9-F44D-A21B-9F4B0CBB0DF0}"/>
                        </a:ext>
                      </a:extLst>
                    </p:cNvPr>
                    <p:cNvSpPr>
                      <a:spLocks noChangeArrowheads="1"/>
                    </p:cNvSpPr>
                    <p:nvPr/>
                  </p:nvSpPr>
                  <p:spPr bwMode="auto">
                    <a:xfrm>
                      <a:off x="4368" y="2448"/>
                      <a:ext cx="624"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47124" name="Rectangle 13">
                      <a:extLst>
                        <a:ext uri="{FF2B5EF4-FFF2-40B4-BE49-F238E27FC236}">
                          <a16:creationId xmlns:a16="http://schemas.microsoft.com/office/drawing/2014/main" id="{675A3465-3DA8-F841-8798-CC53D10A0E56}"/>
                        </a:ext>
                      </a:extLst>
                    </p:cNvPr>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7119" name="Rectangle 14">
                    <a:extLst>
                      <a:ext uri="{FF2B5EF4-FFF2-40B4-BE49-F238E27FC236}">
                        <a16:creationId xmlns:a16="http://schemas.microsoft.com/office/drawing/2014/main" id="{81500C4B-77B1-B048-BC34-F76C5EFF0765}"/>
                      </a:ext>
                    </a:extLst>
                  </p:cNvPr>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7116" name="AutoShape 15">
                  <a:extLst>
                    <a:ext uri="{FF2B5EF4-FFF2-40B4-BE49-F238E27FC236}">
                      <a16:creationId xmlns:a16="http://schemas.microsoft.com/office/drawing/2014/main" id="{289FCA74-4A2E-6844-94C2-6803A4D0A7B7}"/>
                    </a:ext>
                  </a:extLst>
                </p:cNvPr>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7117" name="AutoShape 16">
                  <a:extLst>
                    <a:ext uri="{FF2B5EF4-FFF2-40B4-BE49-F238E27FC236}">
                      <a16:creationId xmlns:a16="http://schemas.microsoft.com/office/drawing/2014/main" id="{5D86EB94-05E9-E44D-BAAD-2BF48551A386}"/>
                    </a:ext>
                  </a:extLst>
                </p:cNvPr>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7114" name="Oval 17">
                <a:extLst>
                  <a:ext uri="{FF2B5EF4-FFF2-40B4-BE49-F238E27FC236}">
                    <a16:creationId xmlns:a16="http://schemas.microsoft.com/office/drawing/2014/main" id="{C71E7263-EF25-AF4A-A979-F9899F233669}"/>
                  </a:ext>
                </a:extLst>
              </p:cNvPr>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
          <p:nvSpPr>
            <p:cNvPr id="47112" name="Oval 18">
              <a:extLst>
                <a:ext uri="{FF2B5EF4-FFF2-40B4-BE49-F238E27FC236}">
                  <a16:creationId xmlns:a16="http://schemas.microsoft.com/office/drawing/2014/main" id="{B2EDEAFC-D22D-6D4C-B4E0-133403B817B7}"/>
                </a:ext>
              </a:extLst>
            </p:cNvPr>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chemeClr val="bg1"/>
                </a:solidFill>
                <a:latin typeface="Times New Roman" panose="02020603050405020304" pitchFamily="18" charset="0"/>
              </a:endParaRPr>
            </a:p>
          </p:txBody>
        </p:sp>
      </p:grpSp>
      <p:sp>
        <p:nvSpPr>
          <p:cNvPr id="47107" name="Text Box 19">
            <a:extLst>
              <a:ext uri="{FF2B5EF4-FFF2-40B4-BE49-F238E27FC236}">
                <a16:creationId xmlns:a16="http://schemas.microsoft.com/office/drawing/2014/main" id="{EF3912DB-D6A9-094C-B600-2BB831480D03}"/>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Times New Roman" panose="02020603050405020304" pitchFamily="18" charset="0"/>
              </a:rPr>
              <a:t>60</a:t>
            </a:r>
          </a:p>
        </p:txBody>
      </p:sp>
      <p:pic>
        <p:nvPicPr>
          <p:cNvPr id="47108" name="Picture 20">
            <a:extLst>
              <a:ext uri="{FF2B5EF4-FFF2-40B4-BE49-F238E27FC236}">
                <a16:creationId xmlns:a16="http://schemas.microsoft.com/office/drawing/2014/main" id="{B2E42992-626C-3A4E-A71C-97780651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76200"/>
            <a:ext cx="59436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47109" name="Rectangle 21">
            <a:extLst>
              <a:ext uri="{FF2B5EF4-FFF2-40B4-BE49-F238E27FC236}">
                <a16:creationId xmlns:a16="http://schemas.microsoft.com/office/drawing/2014/main" id="{B29F01A8-33D4-4443-B370-14A950DFA5DD}"/>
              </a:ext>
            </a:extLst>
          </p:cNvPr>
          <p:cNvSpPr>
            <a:spLocks noGrp="1" noChangeArrowheads="1"/>
          </p:cNvSpPr>
          <p:nvPr>
            <p:ph type="title"/>
          </p:nvPr>
        </p:nvSpPr>
        <p:spPr>
          <a:xfrm>
            <a:off x="2286000" y="1447800"/>
            <a:ext cx="6858000" cy="914400"/>
          </a:xfrm>
          <a:solidFill>
            <a:srgbClr val="4C1322"/>
          </a:solidFill>
        </p:spPr>
        <p:txBody>
          <a:bodyPr/>
          <a:lstStyle/>
          <a:p>
            <a:pPr eaLnBrk="1" hangingPunct="1"/>
            <a:r>
              <a:rPr lang="en-US" altLang="en-US" sz="3200" b="1">
                <a:solidFill>
                  <a:schemeClr val="tx1"/>
                </a:solidFill>
                <a:ea typeface="ＭＳ Ｐゴシック" panose="020B0600070205080204" pitchFamily="34" charset="-128"/>
              </a:rPr>
              <a:t>Alexander có gì vĩ đại?</a:t>
            </a:r>
            <a:endParaRPr lang="en-US" altLang="en-US" sz="36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down)">
                                      <p:cBhvr>
                                        <p:cTn id="7" dur="580">
                                          <p:stCondLst>
                                            <p:cond delay="0"/>
                                          </p:stCondLst>
                                        </p:cTn>
                                        <p:tgtEl>
                                          <p:spTgt spid="27650">
                                            <p:txEl>
                                              <p:pRg st="0" end="0"/>
                                            </p:txEl>
                                          </p:spTgt>
                                        </p:tgtEl>
                                      </p:cBhvr>
                                    </p:animEffect>
                                    <p:anim calcmode="lin" valueType="num">
                                      <p:cBhvr>
                                        <p:cTn id="8" dur="1822" tmFilter="0,0; 0.14,0.36; 0.43,0.73; 0.71,0.91; 1.0,1.0">
                                          <p:stCondLst>
                                            <p:cond delay="0"/>
                                          </p:stCondLst>
                                        </p:cTn>
                                        <p:tgtEl>
                                          <p:spTgt spid="2765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5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5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5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5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50">
                                            <p:txEl>
                                              <p:pRg st="0" end="0"/>
                                            </p:txEl>
                                          </p:spTgt>
                                        </p:tgtEl>
                                      </p:cBhvr>
                                      <p:to x="100000" y="60000"/>
                                    </p:animScale>
                                    <p:animScale>
                                      <p:cBhvr>
                                        <p:cTn id="14" dur="166" decel="50000">
                                          <p:stCondLst>
                                            <p:cond delay="676"/>
                                          </p:stCondLst>
                                        </p:cTn>
                                        <p:tgtEl>
                                          <p:spTgt spid="27650">
                                            <p:txEl>
                                              <p:pRg st="0" end="0"/>
                                            </p:txEl>
                                          </p:spTgt>
                                        </p:tgtEl>
                                      </p:cBhvr>
                                      <p:to x="100000" y="100000"/>
                                    </p:animScale>
                                    <p:animScale>
                                      <p:cBhvr>
                                        <p:cTn id="15" dur="26">
                                          <p:stCondLst>
                                            <p:cond delay="1312"/>
                                          </p:stCondLst>
                                        </p:cTn>
                                        <p:tgtEl>
                                          <p:spTgt spid="27650">
                                            <p:txEl>
                                              <p:pRg st="0" end="0"/>
                                            </p:txEl>
                                          </p:spTgt>
                                        </p:tgtEl>
                                      </p:cBhvr>
                                      <p:to x="100000" y="80000"/>
                                    </p:animScale>
                                    <p:animScale>
                                      <p:cBhvr>
                                        <p:cTn id="16" dur="166" decel="50000">
                                          <p:stCondLst>
                                            <p:cond delay="1338"/>
                                          </p:stCondLst>
                                        </p:cTn>
                                        <p:tgtEl>
                                          <p:spTgt spid="27650">
                                            <p:txEl>
                                              <p:pRg st="0" end="0"/>
                                            </p:txEl>
                                          </p:spTgt>
                                        </p:tgtEl>
                                      </p:cBhvr>
                                      <p:to x="100000" y="100000"/>
                                    </p:animScale>
                                    <p:animScale>
                                      <p:cBhvr>
                                        <p:cTn id="17" dur="26">
                                          <p:stCondLst>
                                            <p:cond delay="1642"/>
                                          </p:stCondLst>
                                        </p:cTn>
                                        <p:tgtEl>
                                          <p:spTgt spid="27650">
                                            <p:txEl>
                                              <p:pRg st="0" end="0"/>
                                            </p:txEl>
                                          </p:spTgt>
                                        </p:tgtEl>
                                      </p:cBhvr>
                                      <p:to x="100000" y="90000"/>
                                    </p:animScale>
                                    <p:animScale>
                                      <p:cBhvr>
                                        <p:cTn id="18" dur="166" decel="50000">
                                          <p:stCondLst>
                                            <p:cond delay="1668"/>
                                          </p:stCondLst>
                                        </p:cTn>
                                        <p:tgtEl>
                                          <p:spTgt spid="27650">
                                            <p:txEl>
                                              <p:pRg st="0" end="0"/>
                                            </p:txEl>
                                          </p:spTgt>
                                        </p:tgtEl>
                                      </p:cBhvr>
                                      <p:to x="100000" y="100000"/>
                                    </p:animScale>
                                    <p:animScale>
                                      <p:cBhvr>
                                        <p:cTn id="19" dur="26">
                                          <p:stCondLst>
                                            <p:cond delay="1808"/>
                                          </p:stCondLst>
                                        </p:cTn>
                                        <p:tgtEl>
                                          <p:spTgt spid="27650">
                                            <p:txEl>
                                              <p:pRg st="0" end="0"/>
                                            </p:txEl>
                                          </p:spTgt>
                                        </p:tgtEl>
                                      </p:cBhvr>
                                      <p:to x="100000" y="95000"/>
                                    </p:animScale>
                                    <p:animScale>
                                      <p:cBhvr>
                                        <p:cTn id="20" dur="166" decel="50000">
                                          <p:stCondLst>
                                            <p:cond delay="1834"/>
                                          </p:stCondLst>
                                        </p:cTn>
                                        <p:tgtEl>
                                          <p:spTgt spid="27650">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650">
                                            <p:txEl>
                                              <p:pRg st="1" end="1"/>
                                            </p:txEl>
                                          </p:spTgt>
                                        </p:tgtEl>
                                        <p:attrNameLst>
                                          <p:attrName>style.visibility</p:attrName>
                                        </p:attrNameLst>
                                      </p:cBhvr>
                                      <p:to>
                                        <p:strVal val="visible"/>
                                      </p:to>
                                    </p:set>
                                    <p:animEffect transition="in" filter="wipe(down)">
                                      <p:cBhvr>
                                        <p:cTn id="25" dur="580">
                                          <p:stCondLst>
                                            <p:cond delay="0"/>
                                          </p:stCondLst>
                                        </p:cTn>
                                        <p:tgtEl>
                                          <p:spTgt spid="27650">
                                            <p:txEl>
                                              <p:pRg st="1" end="1"/>
                                            </p:txEl>
                                          </p:spTgt>
                                        </p:tgtEl>
                                      </p:cBhvr>
                                    </p:animEffect>
                                    <p:anim calcmode="lin" valueType="num">
                                      <p:cBhvr>
                                        <p:cTn id="26" dur="1822" tmFilter="0,0; 0.14,0.36; 0.43,0.73; 0.71,0.91; 1.0,1.0">
                                          <p:stCondLst>
                                            <p:cond delay="0"/>
                                          </p:stCondLst>
                                        </p:cTn>
                                        <p:tgtEl>
                                          <p:spTgt spid="27650">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650">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650">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650">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650">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7650">
                                            <p:txEl>
                                              <p:pRg st="1" end="1"/>
                                            </p:txEl>
                                          </p:spTgt>
                                        </p:tgtEl>
                                      </p:cBhvr>
                                      <p:to x="100000" y="60000"/>
                                    </p:animScale>
                                    <p:animScale>
                                      <p:cBhvr>
                                        <p:cTn id="32" dur="166" decel="50000">
                                          <p:stCondLst>
                                            <p:cond delay="676"/>
                                          </p:stCondLst>
                                        </p:cTn>
                                        <p:tgtEl>
                                          <p:spTgt spid="27650">
                                            <p:txEl>
                                              <p:pRg st="1" end="1"/>
                                            </p:txEl>
                                          </p:spTgt>
                                        </p:tgtEl>
                                      </p:cBhvr>
                                      <p:to x="100000" y="100000"/>
                                    </p:animScale>
                                    <p:animScale>
                                      <p:cBhvr>
                                        <p:cTn id="33" dur="26">
                                          <p:stCondLst>
                                            <p:cond delay="1312"/>
                                          </p:stCondLst>
                                        </p:cTn>
                                        <p:tgtEl>
                                          <p:spTgt spid="27650">
                                            <p:txEl>
                                              <p:pRg st="1" end="1"/>
                                            </p:txEl>
                                          </p:spTgt>
                                        </p:tgtEl>
                                      </p:cBhvr>
                                      <p:to x="100000" y="80000"/>
                                    </p:animScale>
                                    <p:animScale>
                                      <p:cBhvr>
                                        <p:cTn id="34" dur="166" decel="50000">
                                          <p:stCondLst>
                                            <p:cond delay="1338"/>
                                          </p:stCondLst>
                                        </p:cTn>
                                        <p:tgtEl>
                                          <p:spTgt spid="27650">
                                            <p:txEl>
                                              <p:pRg st="1" end="1"/>
                                            </p:txEl>
                                          </p:spTgt>
                                        </p:tgtEl>
                                      </p:cBhvr>
                                      <p:to x="100000" y="100000"/>
                                    </p:animScale>
                                    <p:animScale>
                                      <p:cBhvr>
                                        <p:cTn id="35" dur="26">
                                          <p:stCondLst>
                                            <p:cond delay="1642"/>
                                          </p:stCondLst>
                                        </p:cTn>
                                        <p:tgtEl>
                                          <p:spTgt spid="27650">
                                            <p:txEl>
                                              <p:pRg st="1" end="1"/>
                                            </p:txEl>
                                          </p:spTgt>
                                        </p:tgtEl>
                                      </p:cBhvr>
                                      <p:to x="100000" y="90000"/>
                                    </p:animScale>
                                    <p:animScale>
                                      <p:cBhvr>
                                        <p:cTn id="36" dur="166" decel="50000">
                                          <p:stCondLst>
                                            <p:cond delay="1668"/>
                                          </p:stCondLst>
                                        </p:cTn>
                                        <p:tgtEl>
                                          <p:spTgt spid="27650">
                                            <p:txEl>
                                              <p:pRg st="1" end="1"/>
                                            </p:txEl>
                                          </p:spTgt>
                                        </p:tgtEl>
                                      </p:cBhvr>
                                      <p:to x="100000" y="100000"/>
                                    </p:animScale>
                                    <p:animScale>
                                      <p:cBhvr>
                                        <p:cTn id="37" dur="26">
                                          <p:stCondLst>
                                            <p:cond delay="1808"/>
                                          </p:stCondLst>
                                        </p:cTn>
                                        <p:tgtEl>
                                          <p:spTgt spid="27650">
                                            <p:txEl>
                                              <p:pRg st="1" end="1"/>
                                            </p:txEl>
                                          </p:spTgt>
                                        </p:tgtEl>
                                      </p:cBhvr>
                                      <p:to x="100000" y="95000"/>
                                    </p:animScale>
                                    <p:animScale>
                                      <p:cBhvr>
                                        <p:cTn id="38" dur="166" decel="50000">
                                          <p:stCondLst>
                                            <p:cond delay="1834"/>
                                          </p:stCondLst>
                                        </p:cTn>
                                        <p:tgtEl>
                                          <p:spTgt spid="27650">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7650">
                                            <p:txEl>
                                              <p:pRg st="2" end="2"/>
                                            </p:txEl>
                                          </p:spTgt>
                                        </p:tgtEl>
                                        <p:attrNameLst>
                                          <p:attrName>style.visibility</p:attrName>
                                        </p:attrNameLst>
                                      </p:cBhvr>
                                      <p:to>
                                        <p:strVal val="visible"/>
                                      </p:to>
                                    </p:set>
                                    <p:animEffect transition="in" filter="wipe(down)">
                                      <p:cBhvr>
                                        <p:cTn id="43" dur="580">
                                          <p:stCondLst>
                                            <p:cond delay="0"/>
                                          </p:stCondLst>
                                        </p:cTn>
                                        <p:tgtEl>
                                          <p:spTgt spid="27650">
                                            <p:txEl>
                                              <p:pRg st="2" end="2"/>
                                            </p:txEl>
                                          </p:spTgt>
                                        </p:tgtEl>
                                      </p:cBhvr>
                                    </p:animEffect>
                                    <p:anim calcmode="lin" valueType="num">
                                      <p:cBhvr>
                                        <p:cTn id="44" dur="1822" tmFilter="0,0; 0.14,0.36; 0.43,0.73; 0.71,0.91; 1.0,1.0">
                                          <p:stCondLst>
                                            <p:cond delay="0"/>
                                          </p:stCondLst>
                                        </p:cTn>
                                        <p:tgtEl>
                                          <p:spTgt spid="27650">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650">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650">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650">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650">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7650">
                                            <p:txEl>
                                              <p:pRg st="2" end="2"/>
                                            </p:txEl>
                                          </p:spTgt>
                                        </p:tgtEl>
                                      </p:cBhvr>
                                      <p:to x="100000" y="60000"/>
                                    </p:animScale>
                                    <p:animScale>
                                      <p:cBhvr>
                                        <p:cTn id="50" dur="166" decel="50000">
                                          <p:stCondLst>
                                            <p:cond delay="676"/>
                                          </p:stCondLst>
                                        </p:cTn>
                                        <p:tgtEl>
                                          <p:spTgt spid="27650">
                                            <p:txEl>
                                              <p:pRg st="2" end="2"/>
                                            </p:txEl>
                                          </p:spTgt>
                                        </p:tgtEl>
                                      </p:cBhvr>
                                      <p:to x="100000" y="100000"/>
                                    </p:animScale>
                                    <p:animScale>
                                      <p:cBhvr>
                                        <p:cTn id="51" dur="26">
                                          <p:stCondLst>
                                            <p:cond delay="1312"/>
                                          </p:stCondLst>
                                        </p:cTn>
                                        <p:tgtEl>
                                          <p:spTgt spid="27650">
                                            <p:txEl>
                                              <p:pRg st="2" end="2"/>
                                            </p:txEl>
                                          </p:spTgt>
                                        </p:tgtEl>
                                      </p:cBhvr>
                                      <p:to x="100000" y="80000"/>
                                    </p:animScale>
                                    <p:animScale>
                                      <p:cBhvr>
                                        <p:cTn id="52" dur="166" decel="50000">
                                          <p:stCondLst>
                                            <p:cond delay="1338"/>
                                          </p:stCondLst>
                                        </p:cTn>
                                        <p:tgtEl>
                                          <p:spTgt spid="27650">
                                            <p:txEl>
                                              <p:pRg st="2" end="2"/>
                                            </p:txEl>
                                          </p:spTgt>
                                        </p:tgtEl>
                                      </p:cBhvr>
                                      <p:to x="100000" y="100000"/>
                                    </p:animScale>
                                    <p:animScale>
                                      <p:cBhvr>
                                        <p:cTn id="53" dur="26">
                                          <p:stCondLst>
                                            <p:cond delay="1642"/>
                                          </p:stCondLst>
                                        </p:cTn>
                                        <p:tgtEl>
                                          <p:spTgt spid="27650">
                                            <p:txEl>
                                              <p:pRg st="2" end="2"/>
                                            </p:txEl>
                                          </p:spTgt>
                                        </p:tgtEl>
                                      </p:cBhvr>
                                      <p:to x="100000" y="90000"/>
                                    </p:animScale>
                                    <p:animScale>
                                      <p:cBhvr>
                                        <p:cTn id="54" dur="166" decel="50000">
                                          <p:stCondLst>
                                            <p:cond delay="1668"/>
                                          </p:stCondLst>
                                        </p:cTn>
                                        <p:tgtEl>
                                          <p:spTgt spid="27650">
                                            <p:txEl>
                                              <p:pRg st="2" end="2"/>
                                            </p:txEl>
                                          </p:spTgt>
                                        </p:tgtEl>
                                      </p:cBhvr>
                                      <p:to x="100000" y="100000"/>
                                    </p:animScale>
                                    <p:animScale>
                                      <p:cBhvr>
                                        <p:cTn id="55" dur="26">
                                          <p:stCondLst>
                                            <p:cond delay="1808"/>
                                          </p:stCondLst>
                                        </p:cTn>
                                        <p:tgtEl>
                                          <p:spTgt spid="27650">
                                            <p:txEl>
                                              <p:pRg st="2" end="2"/>
                                            </p:txEl>
                                          </p:spTgt>
                                        </p:tgtEl>
                                      </p:cBhvr>
                                      <p:to x="100000" y="95000"/>
                                    </p:animScale>
                                    <p:animScale>
                                      <p:cBhvr>
                                        <p:cTn id="56" dur="166" decel="50000">
                                          <p:stCondLst>
                                            <p:cond delay="1834"/>
                                          </p:stCondLst>
                                        </p:cTn>
                                        <p:tgtEl>
                                          <p:spTgt spid="27650">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7650">
                                            <p:txEl>
                                              <p:pRg st="3" end="3"/>
                                            </p:txEl>
                                          </p:spTgt>
                                        </p:tgtEl>
                                        <p:attrNameLst>
                                          <p:attrName>style.visibility</p:attrName>
                                        </p:attrNameLst>
                                      </p:cBhvr>
                                      <p:to>
                                        <p:strVal val="visible"/>
                                      </p:to>
                                    </p:set>
                                    <p:animEffect transition="in" filter="wipe(down)">
                                      <p:cBhvr>
                                        <p:cTn id="61" dur="580">
                                          <p:stCondLst>
                                            <p:cond delay="0"/>
                                          </p:stCondLst>
                                        </p:cTn>
                                        <p:tgtEl>
                                          <p:spTgt spid="27650">
                                            <p:txEl>
                                              <p:pRg st="3" end="3"/>
                                            </p:txEl>
                                          </p:spTgt>
                                        </p:tgtEl>
                                      </p:cBhvr>
                                    </p:animEffect>
                                    <p:anim calcmode="lin" valueType="num">
                                      <p:cBhvr>
                                        <p:cTn id="62" dur="1822" tmFilter="0,0; 0.14,0.36; 0.43,0.73; 0.71,0.91; 1.0,1.0">
                                          <p:stCondLst>
                                            <p:cond delay="0"/>
                                          </p:stCondLst>
                                        </p:cTn>
                                        <p:tgtEl>
                                          <p:spTgt spid="27650">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7650">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7650">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7650">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7650">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7650">
                                            <p:txEl>
                                              <p:pRg st="3" end="3"/>
                                            </p:txEl>
                                          </p:spTgt>
                                        </p:tgtEl>
                                      </p:cBhvr>
                                      <p:to x="100000" y="60000"/>
                                    </p:animScale>
                                    <p:animScale>
                                      <p:cBhvr>
                                        <p:cTn id="68" dur="166" decel="50000">
                                          <p:stCondLst>
                                            <p:cond delay="676"/>
                                          </p:stCondLst>
                                        </p:cTn>
                                        <p:tgtEl>
                                          <p:spTgt spid="27650">
                                            <p:txEl>
                                              <p:pRg st="3" end="3"/>
                                            </p:txEl>
                                          </p:spTgt>
                                        </p:tgtEl>
                                      </p:cBhvr>
                                      <p:to x="100000" y="100000"/>
                                    </p:animScale>
                                    <p:animScale>
                                      <p:cBhvr>
                                        <p:cTn id="69" dur="26">
                                          <p:stCondLst>
                                            <p:cond delay="1312"/>
                                          </p:stCondLst>
                                        </p:cTn>
                                        <p:tgtEl>
                                          <p:spTgt spid="27650">
                                            <p:txEl>
                                              <p:pRg st="3" end="3"/>
                                            </p:txEl>
                                          </p:spTgt>
                                        </p:tgtEl>
                                      </p:cBhvr>
                                      <p:to x="100000" y="80000"/>
                                    </p:animScale>
                                    <p:animScale>
                                      <p:cBhvr>
                                        <p:cTn id="70" dur="166" decel="50000">
                                          <p:stCondLst>
                                            <p:cond delay="1338"/>
                                          </p:stCondLst>
                                        </p:cTn>
                                        <p:tgtEl>
                                          <p:spTgt spid="27650">
                                            <p:txEl>
                                              <p:pRg st="3" end="3"/>
                                            </p:txEl>
                                          </p:spTgt>
                                        </p:tgtEl>
                                      </p:cBhvr>
                                      <p:to x="100000" y="100000"/>
                                    </p:animScale>
                                    <p:animScale>
                                      <p:cBhvr>
                                        <p:cTn id="71" dur="26">
                                          <p:stCondLst>
                                            <p:cond delay="1642"/>
                                          </p:stCondLst>
                                        </p:cTn>
                                        <p:tgtEl>
                                          <p:spTgt spid="27650">
                                            <p:txEl>
                                              <p:pRg st="3" end="3"/>
                                            </p:txEl>
                                          </p:spTgt>
                                        </p:tgtEl>
                                      </p:cBhvr>
                                      <p:to x="100000" y="90000"/>
                                    </p:animScale>
                                    <p:animScale>
                                      <p:cBhvr>
                                        <p:cTn id="72" dur="166" decel="50000">
                                          <p:stCondLst>
                                            <p:cond delay="1668"/>
                                          </p:stCondLst>
                                        </p:cTn>
                                        <p:tgtEl>
                                          <p:spTgt spid="27650">
                                            <p:txEl>
                                              <p:pRg st="3" end="3"/>
                                            </p:txEl>
                                          </p:spTgt>
                                        </p:tgtEl>
                                      </p:cBhvr>
                                      <p:to x="100000" y="100000"/>
                                    </p:animScale>
                                    <p:animScale>
                                      <p:cBhvr>
                                        <p:cTn id="73" dur="26">
                                          <p:stCondLst>
                                            <p:cond delay="1808"/>
                                          </p:stCondLst>
                                        </p:cTn>
                                        <p:tgtEl>
                                          <p:spTgt spid="27650">
                                            <p:txEl>
                                              <p:pRg st="3" end="3"/>
                                            </p:txEl>
                                          </p:spTgt>
                                        </p:tgtEl>
                                      </p:cBhvr>
                                      <p:to x="100000" y="95000"/>
                                    </p:animScale>
                                    <p:animScale>
                                      <p:cBhvr>
                                        <p:cTn id="74" dur="166" decel="50000">
                                          <p:stCondLst>
                                            <p:cond delay="1834"/>
                                          </p:stCondLst>
                                        </p:cTn>
                                        <p:tgtEl>
                                          <p:spTgt spid="27650">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Ntiochus IV0003">
            <a:extLst>
              <a:ext uri="{FF2B5EF4-FFF2-40B4-BE49-F238E27FC236}">
                <a16:creationId xmlns:a16="http://schemas.microsoft.com/office/drawing/2014/main" id="{4FCEFB54-3C41-5C47-B667-840630EC2FF0}"/>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t="37717" r="2556" b="3195"/>
          <a:stretch>
            <a:fillRect/>
          </a:stretch>
        </p:blipFill>
        <p:spPr>
          <a:xfrm>
            <a:off x="533400" y="-66675"/>
            <a:ext cx="8077200" cy="6926263"/>
          </a:xfrm>
        </p:spPr>
      </p:pic>
      <p:sp>
        <p:nvSpPr>
          <p:cNvPr id="49154" name="Text Box 3">
            <a:extLst>
              <a:ext uri="{FF2B5EF4-FFF2-40B4-BE49-F238E27FC236}">
                <a16:creationId xmlns:a16="http://schemas.microsoft.com/office/drawing/2014/main" id="{D509C984-7BCC-7A44-8C83-B2DF90F3A0B3}"/>
              </a:ext>
            </a:extLst>
          </p:cNvPr>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
        <p:nvSpPr>
          <p:cNvPr id="49155" name="TextBox 3">
            <a:extLst>
              <a:ext uri="{FF2B5EF4-FFF2-40B4-BE49-F238E27FC236}">
                <a16:creationId xmlns:a16="http://schemas.microsoft.com/office/drawing/2014/main" id="{4859F378-5F5B-E043-A714-B51DF24D7927}"/>
              </a:ext>
            </a:extLst>
          </p:cNvPr>
          <p:cNvSpPr txBox="1">
            <a:spLocks noChangeArrowheads="1"/>
          </p:cNvSpPr>
          <p:nvPr/>
        </p:nvSpPr>
        <p:spPr bwMode="auto">
          <a:xfrm>
            <a:off x="762000" y="0"/>
            <a:ext cx="2209800"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Bản đồ Hi-lạp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Readings0005">
            <a:extLst>
              <a:ext uri="{FF2B5EF4-FFF2-40B4-BE49-F238E27FC236}">
                <a16:creationId xmlns:a16="http://schemas.microsoft.com/office/drawing/2014/main" id="{057308CC-270E-4F43-ADE8-66D80D23988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l="33388" t="45293" b="6371"/>
          <a:stretch>
            <a:fillRect/>
          </a:stretch>
        </p:blipFill>
        <p:spPr>
          <a:xfrm rot="626961">
            <a:off x="2133600" y="457200"/>
            <a:ext cx="6618288" cy="6678613"/>
          </a:xfrm>
        </p:spPr>
      </p:pic>
      <p:sp>
        <p:nvSpPr>
          <p:cNvPr id="51202" name="Rectangle 3">
            <a:extLst>
              <a:ext uri="{FF2B5EF4-FFF2-40B4-BE49-F238E27FC236}">
                <a16:creationId xmlns:a16="http://schemas.microsoft.com/office/drawing/2014/main" id="{B30D542A-75C6-0A41-B76C-B28FC0E2AC9A}"/>
              </a:ext>
            </a:extLst>
          </p:cNvPr>
          <p:cNvSpPr>
            <a:spLocks noGrp="1" noChangeArrowheads="1"/>
          </p:cNvSpPr>
          <p:nvPr>
            <p:ph type="title"/>
          </p:nvPr>
        </p:nvSpPr>
        <p:spPr>
          <a:xfrm>
            <a:off x="0" y="0"/>
            <a:ext cx="2667000" cy="4038600"/>
          </a:xfrm>
        </p:spPr>
        <p:txBody>
          <a:bodyPr/>
          <a:lstStyle/>
          <a:p>
            <a:pPr eaLnBrk="1" hangingPunct="1"/>
            <a:r>
              <a:rPr lang="en-US" altLang="en-US">
                <a:ea typeface="ＭＳ Ｐゴシック" panose="020B0600070205080204" pitchFamily="34" charset="-128"/>
              </a:rPr>
              <a:t>Alexander &amp; Con Tuấn mã </a:t>
            </a:r>
          </a:p>
        </p:txBody>
      </p:sp>
      <p:sp>
        <p:nvSpPr>
          <p:cNvPr id="51203" name="Text Box 4">
            <a:extLst>
              <a:ext uri="{FF2B5EF4-FFF2-40B4-BE49-F238E27FC236}">
                <a16:creationId xmlns:a16="http://schemas.microsoft.com/office/drawing/2014/main" id="{781C8A64-498F-E644-8AF0-B7EF460B4AFE}"/>
              </a:ext>
            </a:extLst>
          </p:cNvPr>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97BBFDC-4276-5341-8A9D-7E2DAA11622E}"/>
              </a:ext>
            </a:extLst>
          </p:cNvPr>
          <p:cNvSpPr>
            <a:spLocks noGrp="1" noChangeArrowheads="1"/>
          </p:cNvSpPr>
          <p:nvPr>
            <p:ph type="title"/>
          </p:nvPr>
        </p:nvSpPr>
        <p:spPr>
          <a:xfrm>
            <a:off x="5486400" y="0"/>
            <a:ext cx="3657600" cy="3276600"/>
          </a:xfrm>
        </p:spPr>
        <p:txBody>
          <a:bodyPr/>
          <a:lstStyle/>
          <a:p>
            <a:pPr eaLnBrk="1" hangingPunct="1"/>
            <a:r>
              <a:rPr lang="en-US" altLang="en-US">
                <a:ea typeface="ＭＳ Ｐゴシック" panose="020B0600070205080204" pitchFamily="34" charset="-128"/>
              </a:rPr>
              <a:t>Alexander Được Nêu trong Bản Tin Chính</a:t>
            </a:r>
          </a:p>
        </p:txBody>
      </p:sp>
      <p:pic>
        <p:nvPicPr>
          <p:cNvPr id="53250" name="Picture 3" descr="Ntiochus IV0002">
            <a:extLst>
              <a:ext uri="{FF2B5EF4-FFF2-40B4-BE49-F238E27FC236}">
                <a16:creationId xmlns:a16="http://schemas.microsoft.com/office/drawing/2014/main" id="{D6AEBA7F-5C4C-5C4F-B855-3F394BCB7DCE}"/>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49813" cy="6858000"/>
          </a:xfrm>
        </p:spPr>
      </p:pic>
      <p:sp>
        <p:nvSpPr>
          <p:cNvPr id="53251" name="Text Box 4">
            <a:extLst>
              <a:ext uri="{FF2B5EF4-FFF2-40B4-BE49-F238E27FC236}">
                <a16:creationId xmlns:a16="http://schemas.microsoft.com/office/drawing/2014/main" id="{D96E693C-10A2-D444-866F-6E28808B43A7}"/>
              </a:ext>
            </a:extLst>
          </p:cNvPr>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7" name="Picture 2" descr="Alexanders Empire">
            <a:extLst>
              <a:ext uri="{FF2B5EF4-FFF2-40B4-BE49-F238E27FC236}">
                <a16:creationId xmlns:a16="http://schemas.microsoft.com/office/drawing/2014/main" id="{72890675-1540-AF4F-BC3B-1BC6173664A1}"/>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1244600"/>
            <a:ext cx="9144000" cy="5156200"/>
          </a:xfrm>
        </p:spPr>
      </p:pic>
      <p:sp>
        <p:nvSpPr>
          <p:cNvPr id="55298" name="Rectangle 3">
            <a:extLst>
              <a:ext uri="{FF2B5EF4-FFF2-40B4-BE49-F238E27FC236}">
                <a16:creationId xmlns:a16="http://schemas.microsoft.com/office/drawing/2014/main" id="{8958E015-2036-7A45-804F-BB2C79B3BC7A}"/>
              </a:ext>
            </a:extLst>
          </p:cNvPr>
          <p:cNvSpPr>
            <a:spLocks noGrp="1" noChangeArrowheads="1"/>
          </p:cNvSpPr>
          <p:nvPr>
            <p:ph type="title"/>
          </p:nvPr>
        </p:nvSpPr>
        <p:spPr>
          <a:xfrm>
            <a:off x="1143000" y="0"/>
            <a:ext cx="7772400" cy="1143000"/>
          </a:xfrm>
        </p:spPr>
        <p:txBody>
          <a:bodyPr/>
          <a:lstStyle/>
          <a:p>
            <a:pPr eaLnBrk="1" hangingPunct="1"/>
            <a:r>
              <a:rPr lang="en-US" altLang="en-US">
                <a:ea typeface="ＭＳ Ｐゴシック" panose="020B0600070205080204" pitchFamily="34" charset="-128"/>
              </a:rPr>
              <a:t>Sự Chinh phục của Alexander</a:t>
            </a:r>
          </a:p>
        </p:txBody>
      </p:sp>
      <p:pic>
        <p:nvPicPr>
          <p:cNvPr id="35844" name="Picture 4" descr="Tyre">
            <a:extLst>
              <a:ext uri="{FF2B5EF4-FFF2-40B4-BE49-F238E27FC236}">
                <a16:creationId xmlns:a16="http://schemas.microsoft.com/office/drawing/2014/main" id="{90543EB4-318F-E94E-9448-BCA473EE85DA}"/>
              </a:ext>
            </a:extLst>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4648200"/>
            <a:ext cx="2547938" cy="1981200"/>
          </a:xfrm>
        </p:spPr>
      </p:pic>
      <p:sp>
        <p:nvSpPr>
          <p:cNvPr id="35845" name="AutoShape 5">
            <a:extLst>
              <a:ext uri="{FF2B5EF4-FFF2-40B4-BE49-F238E27FC236}">
                <a16:creationId xmlns:a16="http://schemas.microsoft.com/office/drawing/2014/main" id="{33BC7BC5-E43F-534E-8CD5-64C939C018EA}"/>
              </a:ext>
            </a:extLst>
          </p:cNvPr>
          <p:cNvSpPr>
            <a:spLocks noChangeArrowheads="1"/>
          </p:cNvSpPr>
          <p:nvPr/>
        </p:nvSpPr>
        <p:spPr bwMode="auto">
          <a:xfrm rot="785717">
            <a:off x="1295400" y="2133600"/>
            <a:ext cx="1447800" cy="1219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35846" name="AutoShape 6">
            <a:extLst>
              <a:ext uri="{FF2B5EF4-FFF2-40B4-BE49-F238E27FC236}">
                <a16:creationId xmlns:a16="http://schemas.microsoft.com/office/drawing/2014/main" id="{38C6B7E2-E203-7A4A-825E-6C615BC5FEB6}"/>
              </a:ext>
            </a:extLst>
          </p:cNvPr>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47" name="AutoShape 7">
            <a:extLst>
              <a:ext uri="{FF2B5EF4-FFF2-40B4-BE49-F238E27FC236}">
                <a16:creationId xmlns:a16="http://schemas.microsoft.com/office/drawing/2014/main" id="{116BF75E-2E20-D448-A987-B76E74CE17A2}"/>
              </a:ext>
            </a:extLst>
          </p:cNvPr>
          <p:cNvSpPr>
            <a:spLocks noChangeArrowheads="1"/>
          </p:cNvSpPr>
          <p:nvPr/>
        </p:nvSpPr>
        <p:spPr bwMode="auto">
          <a:xfrm rot="2439575">
            <a:off x="7543800" y="2590800"/>
            <a:ext cx="1447800" cy="1219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35848" name="AutoShape 8">
            <a:extLst>
              <a:ext uri="{FF2B5EF4-FFF2-40B4-BE49-F238E27FC236}">
                <a16:creationId xmlns:a16="http://schemas.microsoft.com/office/drawing/2014/main" id="{BAB8A1F5-7675-EC4C-8C61-B52B239E4935}"/>
              </a:ext>
            </a:extLst>
          </p:cNvPr>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849" name="AutoShape 9">
            <a:extLst>
              <a:ext uri="{FF2B5EF4-FFF2-40B4-BE49-F238E27FC236}">
                <a16:creationId xmlns:a16="http://schemas.microsoft.com/office/drawing/2014/main" id="{1FBEFBFB-E5A1-2946-B30D-3A76DFD9458A}"/>
              </a:ext>
            </a:extLst>
          </p:cNvPr>
          <p:cNvSpPr>
            <a:spLocks noChangeArrowheads="1"/>
          </p:cNvSpPr>
          <p:nvPr/>
        </p:nvSpPr>
        <p:spPr bwMode="auto">
          <a:xfrm>
            <a:off x="7924800" y="4572000"/>
            <a:ext cx="762000" cy="685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accent1"/>
          </a:solidFill>
          <a:ln w="12700" cap="sq">
            <a:solidFill>
              <a:schemeClr val="tx1"/>
            </a:solidFill>
            <a:miter lim="800000"/>
            <a:headEnd type="none" w="sm" len="sm"/>
            <a:tailEnd type="none" w="sm" len="sm"/>
          </a:ln>
        </p:spPr>
        <p:txBody>
          <a:bodyPr wrap="none" anchor="ctr"/>
          <a:lstStyle/>
          <a:p>
            <a:endParaRPr lang="en-US"/>
          </a:p>
        </p:txBody>
      </p:sp>
      <p:pic>
        <p:nvPicPr>
          <p:cNvPr id="35850" name="Picture 10" descr="j0216576">
            <a:extLst>
              <a:ext uri="{FF2B5EF4-FFF2-40B4-BE49-F238E27FC236}">
                <a16:creationId xmlns:a16="http://schemas.microsoft.com/office/drawing/2014/main" id="{5AD244CF-E628-9C4D-A328-35D6CA3FC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Rectangle 11">
            <a:extLst>
              <a:ext uri="{FF2B5EF4-FFF2-40B4-BE49-F238E27FC236}">
                <a16:creationId xmlns:a16="http://schemas.microsoft.com/office/drawing/2014/main" id="{428E1AAD-5770-4B46-B5B6-2277C2AD39D3}"/>
              </a:ext>
            </a:extLst>
          </p:cNvPr>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5307" name="Text Box 12">
            <a:extLst>
              <a:ext uri="{FF2B5EF4-FFF2-40B4-BE49-F238E27FC236}">
                <a16:creationId xmlns:a16="http://schemas.microsoft.com/office/drawing/2014/main" id="{BB3F760D-ED6A-E747-B11D-D7C47DAF8ACA}"/>
              </a:ext>
            </a:extLst>
          </p:cNvPr>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latin typeface="Times New Roman" panose="02020603050405020304" pitchFamily="18" charset="0"/>
              </a:rPr>
              <a:t>25</a:t>
            </a:r>
          </a:p>
        </p:txBody>
      </p:sp>
      <p:pic>
        <p:nvPicPr>
          <p:cNvPr id="35853" name="Picture 13">
            <a:extLst>
              <a:ext uri="{FF2B5EF4-FFF2-40B4-BE49-F238E27FC236}">
                <a16:creationId xmlns:a16="http://schemas.microsoft.com/office/drawing/2014/main" id="{1FDFEC26-B5EF-B14E-9BBF-62C970811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ipe(left)">
                                      <p:cBhvr>
                                        <p:cTn id="7" dur="500"/>
                                        <p:tgtEl>
                                          <p:spTgt spid="3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500"/>
                                        <p:tgtEl>
                                          <p:spTgt spid="35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6"/>
                                        </p:tgtEl>
                                        <p:attrNameLst>
                                          <p:attrName>style.visibility</p:attrName>
                                        </p:attrNameLst>
                                      </p:cBhvr>
                                      <p:to>
                                        <p:strVal val="visible"/>
                                      </p:to>
                                    </p:set>
                                    <p:animEffect transition="in" filter="wipe(left)">
                                      <p:cBhvr>
                                        <p:cTn id="17" dur="500"/>
                                        <p:tgtEl>
                                          <p:spTgt spid="358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5847"/>
                                        </p:tgtEl>
                                        <p:attrNameLst>
                                          <p:attrName>style.visibility</p:attrName>
                                        </p:attrNameLst>
                                      </p:cBhvr>
                                      <p:to>
                                        <p:strVal val="visible"/>
                                      </p:to>
                                    </p:set>
                                    <p:animEffect transition="in" filter="wipe(left)">
                                      <p:cBhvr>
                                        <p:cTn id="22" dur="500"/>
                                        <p:tgtEl>
                                          <p:spTgt spid="358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58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5848"/>
                                        </p:tgtEl>
                                        <p:attrNameLst>
                                          <p:attrName>style.visibility</p:attrName>
                                        </p:attrNameLst>
                                      </p:cBhvr>
                                      <p:to>
                                        <p:strVal val="visible"/>
                                      </p:to>
                                    </p:set>
                                    <p:animEffect transition="in" filter="wipe(down)">
                                      <p:cBhvr>
                                        <p:cTn id="31" dur="500"/>
                                        <p:tgtEl>
                                          <p:spTgt spid="358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4" fill="hold" nodeType="clickEffect">
                                  <p:stCondLst>
                                    <p:cond delay="0"/>
                                  </p:stCondLst>
                                  <p:childTnLst>
                                    <p:set>
                                      <p:cBhvr>
                                        <p:cTn id="35" dur="1" fill="hold">
                                          <p:stCondLst>
                                            <p:cond delay="0"/>
                                          </p:stCondLst>
                                        </p:cTn>
                                        <p:tgtEl>
                                          <p:spTgt spid="35850"/>
                                        </p:tgtEl>
                                        <p:attrNameLst>
                                          <p:attrName>style.visibility</p:attrName>
                                        </p:attrNameLst>
                                      </p:cBhvr>
                                      <p:to>
                                        <p:strVal val="visible"/>
                                      </p:to>
                                    </p:set>
                                    <p:anim calcmode="lin" valueType="num">
                                      <p:cBhvr additive="base">
                                        <p:cTn id="36" dur="5000" fill="hold"/>
                                        <p:tgtEl>
                                          <p:spTgt spid="35850"/>
                                        </p:tgtEl>
                                        <p:attrNameLst>
                                          <p:attrName>ppt_x</p:attrName>
                                        </p:attrNameLst>
                                      </p:cBhvr>
                                      <p:tavLst>
                                        <p:tav tm="0">
                                          <p:val>
                                            <p:strVal val="#ppt_x"/>
                                          </p:val>
                                        </p:tav>
                                        <p:tav tm="100000">
                                          <p:val>
                                            <p:strVal val="#ppt_x"/>
                                          </p:val>
                                        </p:tav>
                                      </p:tavLst>
                                    </p:anim>
                                    <p:anim calcmode="lin" valueType="num">
                                      <p:cBhvr additive="base">
                                        <p:cTn id="37" dur="5000" fill="hold"/>
                                        <p:tgtEl>
                                          <p:spTgt spid="35850"/>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5853"/>
                                        </p:tgtEl>
                                        <p:attrNameLst>
                                          <p:attrName>style.visibility</p:attrName>
                                        </p:attrNameLst>
                                      </p:cBhvr>
                                      <p:to>
                                        <p:strVal val="visible"/>
                                      </p:to>
                                    </p:set>
                                    <p:animEffect transition="in" filter="fade">
                                      <p:cBhvr>
                                        <p:cTn id="42"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P spid="358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a:extLst>
              <a:ext uri="{FF2B5EF4-FFF2-40B4-BE49-F238E27FC236}">
                <a16:creationId xmlns:a16="http://schemas.microsoft.com/office/drawing/2014/main" id="{C61CC5AD-687E-AE48-95E3-43B25C50F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sq">
                <a:solidFill>
                  <a:srgbClr val="000000"/>
                </a:solidFill>
                <a:miter lim="800000"/>
                <a:headEnd/>
                <a:tailEnd/>
              </a14:hiddenLine>
            </a:ext>
          </a:extLst>
        </p:spPr>
      </p:pic>
      <p:sp>
        <p:nvSpPr>
          <p:cNvPr id="57346" name="Rectangle 2">
            <a:extLst>
              <a:ext uri="{FF2B5EF4-FFF2-40B4-BE49-F238E27FC236}">
                <a16:creationId xmlns:a16="http://schemas.microsoft.com/office/drawing/2014/main" id="{2782726D-3FA1-FE43-A7B8-BEA4A4FE5DF8}"/>
              </a:ext>
            </a:extLst>
          </p:cNvPr>
          <p:cNvSpPr>
            <a:spLocks noGrp="1" noChangeArrowheads="1"/>
          </p:cNvSpPr>
          <p:nvPr>
            <p:ph type="title"/>
          </p:nvPr>
        </p:nvSpPr>
        <p:spPr>
          <a:xfrm>
            <a:off x="0" y="762000"/>
            <a:ext cx="4419600" cy="2209800"/>
          </a:xfrm>
        </p:spPr>
        <p:txBody>
          <a:bodyPr/>
          <a:lstStyle/>
          <a:p>
            <a:pPr eaLnBrk="1" hangingPunct="1"/>
            <a:r>
              <a:rPr lang="en-US" altLang="en-US" sz="5400" b="1">
                <a:ea typeface="ＭＳ Ｐゴシック" panose="020B0600070205080204" pitchFamily="34" charset="-128"/>
              </a:rPr>
              <a:t>Sự Suy Sụp của A-léc-xan- đơ</a:t>
            </a:r>
            <a:endParaRPr lang="en-US" altLang="en-US">
              <a:ea typeface="ＭＳ Ｐゴシック" panose="020B0600070205080204" pitchFamily="34" charset="-128"/>
            </a:endParaRPr>
          </a:p>
        </p:txBody>
      </p:sp>
      <p:sp>
        <p:nvSpPr>
          <p:cNvPr id="37891" name="Rectangle 3">
            <a:extLst>
              <a:ext uri="{FF2B5EF4-FFF2-40B4-BE49-F238E27FC236}">
                <a16:creationId xmlns:a16="http://schemas.microsoft.com/office/drawing/2014/main" id="{444578C2-EFDC-A045-9B69-96FF3E076ADB}"/>
              </a:ext>
            </a:extLst>
          </p:cNvPr>
          <p:cNvSpPr>
            <a:spLocks noGrp="1" noChangeArrowheads="1"/>
          </p:cNvSpPr>
          <p:nvPr>
            <p:ph type="body" idx="1"/>
          </p:nvPr>
        </p:nvSpPr>
        <p:spPr>
          <a:xfrm>
            <a:off x="3886200" y="3581400"/>
            <a:ext cx="4979988" cy="3540125"/>
          </a:xfrm>
        </p:spPr>
        <p:txBody>
          <a:bodyPr/>
          <a:lstStyle/>
          <a:p>
            <a:pPr eaLnBrk="1" hangingPunct="1">
              <a:buFont typeface="Wingdings" pitchFamily="2" charset="2"/>
              <a:buNone/>
            </a:pPr>
            <a:r>
              <a:rPr lang="en-US" altLang="en-US" sz="3600" b="1">
                <a:solidFill>
                  <a:schemeClr val="bg2"/>
                </a:solidFill>
                <a:effectLst>
                  <a:outerShdw blurRad="38100" dist="38100" dir="2700000" algn="tl">
                    <a:srgbClr val="FFFFFF"/>
                  </a:outerShdw>
                </a:effectLst>
                <a:ea typeface="ＭＳ Ｐゴシック" panose="020B0600070205080204" pitchFamily="34" charset="-128"/>
              </a:rPr>
              <a:t>Do tự cao:</a:t>
            </a:r>
          </a:p>
          <a:p>
            <a:pPr eaLnBrk="1" hangingPunct="1"/>
            <a:r>
              <a:rPr lang="en-US" altLang="en-US" sz="3600" b="1">
                <a:solidFill>
                  <a:schemeClr val="bg2"/>
                </a:solidFill>
                <a:effectLst>
                  <a:outerShdw blurRad="38100" dist="38100" dir="2700000" algn="tl">
                    <a:srgbClr val="FFFFFF"/>
                  </a:outerShdw>
                </a:effectLst>
                <a:ea typeface="ＭＳ Ｐゴシック" panose="020B0600070205080204" pitchFamily="34" charset="-128"/>
              </a:rPr>
              <a:t>Đòi hỏi được tôn thờ</a:t>
            </a:r>
          </a:p>
          <a:p>
            <a:pPr eaLnBrk="1" hangingPunct="1"/>
            <a:r>
              <a:rPr lang="en-US" altLang="en-US" sz="3600" b="1">
                <a:solidFill>
                  <a:schemeClr val="bg2"/>
                </a:solidFill>
                <a:effectLst>
                  <a:outerShdw blurRad="38100" dist="38100" dir="2700000" algn="tl">
                    <a:srgbClr val="FFFFFF"/>
                  </a:outerShdw>
                </a:effectLst>
                <a:ea typeface="ＭＳ Ｐゴシック" panose="020B0600070205080204" pitchFamily="34" charset="-128"/>
              </a:rPr>
              <a:t>Rượu</a:t>
            </a:r>
          </a:p>
          <a:p>
            <a:pPr eaLnBrk="1" hangingPunct="1"/>
            <a:r>
              <a:rPr lang="en-US" altLang="en-US" sz="3600" b="1">
                <a:solidFill>
                  <a:schemeClr val="bg2"/>
                </a:solidFill>
                <a:effectLst>
                  <a:outerShdw blurRad="38100" dist="38100" dir="2700000" algn="tl">
                    <a:srgbClr val="FFFFFF"/>
                  </a:outerShdw>
                </a:effectLst>
                <a:ea typeface="ＭＳ Ｐゴシック" panose="020B0600070205080204" pitchFamily="34" charset="-128"/>
              </a:rPr>
              <a:t>Gái</a:t>
            </a:r>
          </a:p>
          <a:p>
            <a:pPr eaLnBrk="1" hangingPunct="1"/>
            <a:r>
              <a:rPr lang="en-US" altLang="en-US" sz="3600" b="1">
                <a:solidFill>
                  <a:schemeClr val="bg2"/>
                </a:solidFill>
                <a:effectLst>
                  <a:outerShdw blurRad="38100" dist="38100" dir="2700000" algn="tl">
                    <a:srgbClr val="FFFFFF"/>
                  </a:outerShdw>
                </a:effectLst>
                <a:ea typeface="ＭＳ Ｐゴシック" panose="020B0600070205080204" pitchFamily="34" charset="-128"/>
              </a:rPr>
              <a:t>Hát</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110"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732</Words>
  <Application>Microsoft Macintosh PowerPoint</Application>
  <PresentationFormat>On-screen Show (4:3)</PresentationFormat>
  <Paragraphs>120</Paragraphs>
  <Slides>27</Slides>
  <Notes>20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27</vt:i4>
      </vt:variant>
    </vt:vector>
  </HeadingPairs>
  <TitlesOfParts>
    <vt:vector size="43" baseType="lpstr">
      <vt:lpstr>Arial</vt:lpstr>
      <vt:lpstr>ＭＳ Ｐゴシック</vt:lpstr>
      <vt:lpstr>Garamond</vt:lpstr>
      <vt:lpstr>Wingdings</vt:lpstr>
      <vt:lpstr>Times New Roman</vt:lpstr>
      <vt:lpstr>Arial Black</vt:lpstr>
      <vt:lpstr>ariel</vt:lpstr>
      <vt:lpstr>Times</vt:lpstr>
      <vt:lpstr>SimSun</vt:lpstr>
      <vt:lpstr>SimSun</vt:lpstr>
      <vt:lpstr>Calibri</vt:lpstr>
      <vt:lpstr>Default Design</vt:lpstr>
      <vt:lpstr>Stream</vt:lpstr>
      <vt:lpstr>Azure</vt:lpstr>
      <vt:lpstr>1_Stream</vt:lpstr>
      <vt:lpstr>8_Default Design</vt:lpstr>
      <vt:lpstr>Địa lý Thời Giữa Cựu và Tân Ước </vt:lpstr>
      <vt:lpstr>Các Đế Quốc trên Thế giới trong sách Đa-ni-ên</vt:lpstr>
      <vt:lpstr>Hi lạp Cai trị trên Palestine</vt:lpstr>
      <vt:lpstr>Alexander có gì vĩ đại?</vt:lpstr>
      <vt:lpstr>PowerPoint Presentation</vt:lpstr>
      <vt:lpstr>Alexander &amp; Con Tuấn mã </vt:lpstr>
      <vt:lpstr>Alexander Được Nêu trong Bản Tin Chính</vt:lpstr>
      <vt:lpstr>Sự Chinh phục của Alexander</vt:lpstr>
      <vt:lpstr>Sự Suy Sụp của A-léc-xan- đơ</vt:lpstr>
      <vt:lpstr>Sau Alexander…</vt:lpstr>
      <vt:lpstr>Jerash  thuộc vùng Đê-ca-bô-lơ</vt:lpstr>
      <vt:lpstr>Jerash thời huy hoàng</vt:lpstr>
      <vt:lpstr>Những thành phố  Hi lạp ở Palestine</vt:lpstr>
      <vt:lpstr>Mở rộng Thời Hasmonean</vt:lpstr>
      <vt:lpstr>Tầm Quan trọng của thời đại Hi lạp</vt:lpstr>
      <vt:lpstr>PowerPoint Presentation</vt:lpstr>
      <vt:lpstr>PowerPoint Presentation</vt:lpstr>
      <vt:lpstr>Tầm Quan trọng của thời Hasmonean</vt:lpstr>
      <vt:lpstr>Các Đế quốc trong thời  Giữa Cựu &amp; Tân ước</vt:lpstr>
      <vt:lpstr>Palestine trong thời Hê-rốt Đại Đế</vt:lpstr>
      <vt:lpstr>Niên Đại của Triều đại Hê-rốt  (37 T.C.- 70 S.C.) </vt:lpstr>
      <vt:lpstr>Địa dư vùng cai trị của nhà  Hê rốt</vt:lpstr>
      <vt:lpstr>Ba Hoàng Tử nhà Hê-rốt cai trị</vt:lpstr>
      <vt:lpstr>Ranh giới Israel thời Tân Ước</vt:lpstr>
      <vt:lpstr>Từng địa điểm trong Công vụ / Các Thư tín </vt:lpstr>
      <vt:lpstr>Black</vt:lpstr>
      <vt:lpstr>Bối cảnh thời Cựu Ước—BibleStudyDownloads.org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Intertestamental Empires</dc:title>
  <dc:creator>Rick Griffith</dc:creator>
  <cp:lastModifiedBy>Rick Griffith</cp:lastModifiedBy>
  <cp:revision>31</cp:revision>
  <dcterms:created xsi:type="dcterms:W3CDTF">2005-01-24T11:22:52Z</dcterms:created>
  <dcterms:modified xsi:type="dcterms:W3CDTF">2018-09-23T13:59:41Z</dcterms:modified>
</cp:coreProperties>
</file>