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</p:sldMasterIdLst>
  <p:notesMasterIdLst>
    <p:notesMasterId r:id="rId10"/>
  </p:notesMasterIdLst>
  <p:sldIdLst>
    <p:sldId id="257" r:id="rId4"/>
    <p:sldId id="262" r:id="rId5"/>
    <p:sldId id="259" r:id="rId6"/>
    <p:sldId id="261" r:id="rId7"/>
    <p:sldId id="267" r:id="rId8"/>
    <p:sldId id="54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1994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906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89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2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40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026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79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11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14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4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02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5185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8035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2163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5488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6433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22752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3457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30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137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3314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096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4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2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0" y="14513"/>
            <a:ext cx="9144000" cy="18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BƯỚC THÚC ĐẨY NHỮNG NGƯỜI KHÁC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52400" y="2057400"/>
            <a:ext cx="57912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là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̃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lực</a:t>
            </a:r>
            <a:endParaRPr lang="en-US"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Shape 94" descr="C:\Users\scott.EASTRIDGE\AppData\Local\Microsoft\Windows\Temporary Internet Files\Content.IE5\FH7KJL67\leadership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0574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0F0F642-2AB6-3145-B6A5-E8CD0FC7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519456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0" y="14513"/>
            <a:ext cx="9144000" cy="18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BƯỚC THÚC ĐẨY NHỮNG NGƯỜI KHÁC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52400" y="2057400"/>
            <a:ext cx="57912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là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̃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lực</a:t>
            </a:r>
            <a:endParaRPr lang="en-US"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Shape 94" descr="C:\Users\scott.EASTRIDGE\AppData\Local\Microsoft\Windows\Temporary Internet Files\Content.IE5\FH7KJL67\leadership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0574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04800" y="4495800"/>
            <a:ext cx="8229600" cy="20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thuật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Đức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Trời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hỗ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nỗ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5944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BƯỚC THÚC ĐẨY NHỮNG NGƯỜI KHÁC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52400" y="1905000"/>
            <a:ext cx="8839200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65536" y="3570900"/>
            <a:ext cx="8826063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rõ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đường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dây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thẩm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quyền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65538" y="4800600"/>
            <a:ext cx="562566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mức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khả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Shape 113" descr="C:\Users\scott.EASTRIDGE\AppData\Local\Microsoft\Windows\Temporary Internet Files\Content.IE5\LBJ1E9P7\dreamstime_m_14281983-follow-the-leade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1" y="4724399"/>
            <a:ext cx="3352700" cy="20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BƯỚC THÚC ĐẨY NHỮNG NGƯỜI KHÁC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28600" y="3992939"/>
            <a:ext cx="6172200" cy="2179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ta,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thách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28600" y="2133600"/>
            <a:ext cx="8153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hoạch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cẩn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thận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suốt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Shape 129" descr="C:\Users\scott.EASTRIDGE\AppData\Local\Microsoft\Windows\Temporary Internet Files\Content.IE5\LBJ1E9P7\dreamstime_m_14281983-follow-the-leade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4452550"/>
            <a:ext cx="2743200" cy="23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3071228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32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260</Words>
  <Application>Microsoft Macintosh PowerPoint</Application>
  <PresentationFormat>On-screen Show (4:3)</PresentationFormat>
  <Paragraphs>18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NĂM BƯỚC THÚC ĐẨY NHỮNG NGƯỜI KHÁC</vt:lpstr>
      <vt:lpstr>NĂM BƯỚC THÚC ĐẨY NHỮNG NGƯỜI KHÁC</vt:lpstr>
      <vt:lpstr>NĂM BƯỚC THÚC ĐẨY NHỮNG NGƯỜI KHÁC</vt:lpstr>
      <vt:lpstr>NĂM BƯỚC THÚC ĐẨY NHỮNG NGƯỜI KHÁC</vt:lpstr>
      <vt:lpstr>Black</vt:lpstr>
      <vt:lpstr>Hội thánh năng động—BibleStudyDownloads.org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STEPS TO MOTIVATING OTHERS</dc:title>
  <dc:creator>Scott Wooddell</dc:creator>
  <cp:lastModifiedBy>Rick Griffith</cp:lastModifiedBy>
  <cp:revision>4</cp:revision>
  <dcterms:modified xsi:type="dcterms:W3CDTF">2019-06-22T17:53:05Z</dcterms:modified>
</cp:coreProperties>
</file>