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</p:sldMasterIdLst>
  <p:notesMasterIdLst>
    <p:notesMasterId r:id="rId16"/>
  </p:notesMasterIdLst>
  <p:sldIdLst>
    <p:sldId id="257" r:id="rId4"/>
    <p:sldId id="259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4" r:id="rId13"/>
    <p:sldId id="275" r:id="rId14"/>
    <p:sldId id="544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7474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3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994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38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271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79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735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45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82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429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458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177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6783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433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9862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1249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9137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0376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5526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30986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3971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71988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903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47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0" y="-216059"/>
            <a:ext cx="9144000" cy="154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ĐỔI MỚI</a:t>
            </a:r>
          </a:p>
        </p:txBody>
      </p:sp>
      <p:pic>
        <p:nvPicPr>
          <p:cNvPr id="91" name="Shape 91" descr="C:\Users\scott.EASTRIDGE\AppData\Local\Microsoft\Windows\Temporary Internet Files\Content.IE5\42Q0OR2A\Change_Cartoon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70200"/>
            <a:ext cx="7772400" cy="53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19200" y="2450941"/>
            <a:ext cx="1828800" cy="523220"/>
          </a:xfrm>
          <a:prstGeom prst="rect">
            <a:avLst/>
          </a:prstGeom>
          <a:solidFill>
            <a:srgbClr val="FFFA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ĐỔI MỚI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2453824"/>
            <a:ext cx="1828800" cy="523220"/>
          </a:xfrm>
          <a:prstGeom prst="rect">
            <a:avLst/>
          </a:prstGeom>
          <a:solidFill>
            <a:srgbClr val="FFFA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ĐỔI MỚI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2464710"/>
            <a:ext cx="1752600" cy="523220"/>
          </a:xfrm>
          <a:prstGeom prst="rect">
            <a:avLst/>
          </a:prstGeom>
          <a:solidFill>
            <a:srgbClr val="FFFA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ĐỔI MỚI</a:t>
            </a:r>
            <a:endParaRPr lang="en-US" sz="28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1DE34C2-FB15-ED4D-B9E1-354AE2317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60" y="6519456"/>
            <a:ext cx="9252520" cy="3385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300">
              <a:defRPr/>
            </a:pP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Scott Wooddell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•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Kinh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0" y="1"/>
            <a:ext cx="9144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CÁC ĐIỀU LỢI NH MONG CHỦ ĐỀ CHUNG VỀ NH ENNG ĐỐI TƯỢNG ĐỐI VỚI THAY ĐỔI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228601" y="1752600"/>
            <a:ext cx="4648199" cy="39703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FFFF00"/>
              </a:buClr>
              <a:buSzPct val="100000"/>
            </a:pPr>
            <a:r>
              <a:rPr lang="en-US" sz="2800" b="1" dirty="0">
                <a:solidFill>
                  <a:srgbClr val="FFFFFF"/>
                </a:solidFill>
              </a:rPr>
              <a:t>1. </a:t>
            </a:r>
            <a:r>
              <a:rPr lang="vi-VN" sz="2800" b="1" dirty="0">
                <a:solidFill>
                  <a:srgbClr val="FFFFFF"/>
                </a:solidFill>
              </a:rPr>
              <a:t>Mất kiểm soát</a:t>
            </a:r>
            <a:br>
              <a:rPr lang="vi-VN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2. </a:t>
            </a:r>
            <a:r>
              <a:rPr lang="vi-VN" sz="2800" b="1" dirty="0">
                <a:solidFill>
                  <a:srgbClr val="FFFFFF"/>
                </a:solidFill>
              </a:rPr>
              <a:t>Tính không chắc chắn</a:t>
            </a:r>
            <a:br>
              <a:rPr lang="vi-VN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3. </a:t>
            </a:r>
            <a:r>
              <a:rPr lang="vi-VN" sz="2800" b="1" dirty="0">
                <a:solidFill>
                  <a:srgbClr val="FFFFFF"/>
                </a:solidFill>
              </a:rPr>
              <a:t>Ngạc nhiên, bất ngờ</a:t>
            </a:r>
            <a:br>
              <a:rPr lang="vi-VN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4. </a:t>
            </a:r>
            <a:r>
              <a:rPr lang="vi-VN" sz="2800" b="1" dirty="0">
                <a:solidFill>
                  <a:srgbClr val="FFFFFF"/>
                </a:solidFill>
              </a:rPr>
              <a:t>Sự lúng túng</a:t>
            </a:r>
            <a:br>
              <a:rPr lang="vi-VN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5. </a:t>
            </a:r>
            <a:r>
              <a:rPr lang="vi-VN" sz="2800" b="1" dirty="0">
                <a:solidFill>
                  <a:srgbClr val="FFFFFF"/>
                </a:solidFill>
              </a:rPr>
              <a:t>Sợ hãi về tương lai</a:t>
            </a:r>
            <a:br>
              <a:rPr lang="vi-VN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6. </a:t>
            </a:r>
            <a:r>
              <a:rPr lang="vi-VN" sz="2800" b="1" dirty="0">
                <a:solidFill>
                  <a:srgbClr val="FFFFFF"/>
                </a:solidFill>
              </a:rPr>
              <a:t>Nhiều vấn đề</a:t>
            </a:r>
            <a:br>
              <a:rPr lang="vi-VN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7. </a:t>
            </a:r>
            <a:r>
              <a:rPr lang="vi-VN" sz="2800" b="1" dirty="0">
                <a:solidFill>
                  <a:srgbClr val="FFFFFF"/>
                </a:solidFill>
              </a:rPr>
              <a:t>Nhiều công việc hơn</a:t>
            </a:r>
            <a:br>
              <a:rPr lang="vi-VN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8. </a:t>
            </a:r>
            <a:r>
              <a:rPr lang="vi-VN" sz="2800" b="1" dirty="0">
                <a:solidFill>
                  <a:srgbClr val="FFFFFF"/>
                </a:solidFill>
              </a:rPr>
              <a:t>Quá khứ</a:t>
            </a:r>
            <a:endParaRPr lang="en-US" sz="2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Shape 224" descr="C:\Users\scott.EASTRIDGE\AppData\Local\Microsoft\Windows\Temporary Internet Files\Content.IE5\ZM9BRH2D\MC900070833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1" y="1680358"/>
            <a:ext cx="4167612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313881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vi-VN" sz="2800" b="1" dirty="0"/>
              <a:t>Hội thánh năng động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986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0" y="0"/>
            <a:ext cx="9144000" cy="10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ĐỔI MỚI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027231" y="1081000"/>
            <a:ext cx="5726400" cy="224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nhớ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rằng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khăn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lập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ngờ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lý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43343" y="3505200"/>
            <a:ext cx="8138345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YÊU CẦU CHÍNH CHO ĐỔI MỚI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Phấn đấu luôn luôn để thay đổi cho những chân lý trong con đường đúng đắng vào thời điểm thích hợp.</a:t>
            </a:r>
          </a:p>
        </p:txBody>
      </p:sp>
      <p:pic>
        <p:nvPicPr>
          <p:cNvPr id="110" name="Shape 110" descr="C:\Users\scott.EASTRIDGE\AppData\Local\Microsoft\Windows\Temporary Internet Files\Content.IE5\ZM9BRH2D\MP900442417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539152" y="4625647"/>
            <a:ext cx="1539000" cy="254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C:\Users\scott.EASTRIDGE\AppData\Local\Microsoft\Windows\Temporary Internet Files\Content.IE5\PGNPXGRL\MP900439284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86466"/>
            <a:ext cx="3027217" cy="201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C:\Users\scott.EASTRIDGE\AppData\Local\Microsoft\Windows\Temporary Internet Files\Content.IE5\UYNOJK6K\MP900316882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5349712"/>
            <a:ext cx="2514599" cy="115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C:\Users\scott.EASTRIDGE\AppData\Local\Microsoft\Windows\Temporary Internet Files\Content.IE5\XFUFI73I\MP900386574[1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2444" y="5349712"/>
            <a:ext cx="2362912" cy="1421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NĂM CẢNH BÁO CHO ĐỔI MỚI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84016" y="1066800"/>
            <a:ext cx="8707583" cy="3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làm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đổi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lấy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kháng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cư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làm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bảo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hữu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trước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nghi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khác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quá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trình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đổi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trọng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kết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quả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cuối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cùng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Có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đảm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dẫn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dắt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quá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trình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đổi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nỗi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hãi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ngăn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cản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đổi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mới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29" name="Shape 129" descr="C:\Users\scott.EASTRIDGE\AppData\Local\Microsoft\Windows\Temporary Internet Files\Content.IE5\PGNPXGRL\MM900213519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762769"/>
            <a:ext cx="1974300" cy="199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C:\Users\scott.EASTRIDGE\AppData\Local\Microsoft\Windows\Temporary Internet Files\Content.IE5\PGNPXGRL\MP900406949[1].jpg"/>
          <p:cNvPicPr preferRelativeResize="0"/>
          <p:nvPr/>
        </p:nvPicPr>
        <p:blipFill rotWithShape="1">
          <a:blip r:embed="rId4">
            <a:alphaModFix/>
          </a:blip>
          <a:srcRect l="25606"/>
          <a:stretch/>
        </p:blipFill>
        <p:spPr>
          <a:xfrm>
            <a:off x="6629399" y="4648200"/>
            <a:ext cx="2438337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C:\Users\scott.EASTRIDGE\AppData\Local\Microsoft\Windows\Temporary Internet Files\Content.IE5\ZM9BRH2D\MP900182828[1].jpg"/>
          <p:cNvPicPr preferRelativeResize="0"/>
          <p:nvPr/>
        </p:nvPicPr>
        <p:blipFill rotWithShape="1">
          <a:blip r:embed="rId5">
            <a:alphaModFix/>
          </a:blip>
          <a:srcRect b="34232"/>
          <a:stretch/>
        </p:blipFill>
        <p:spPr>
          <a:xfrm>
            <a:off x="0" y="4957946"/>
            <a:ext cx="3657600" cy="16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0" y="0"/>
            <a:ext cx="9144000" cy="87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NGUYÊN TẮC CHÍNH QUY VỀ ĐỔI MỚI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83029" y="990600"/>
            <a:ext cx="84582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cứu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chuyển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phía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giống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Đấng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Christ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khuyến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khích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vượt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đấu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khổ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cầu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NGUYÊN TẮC CHÍNH QUY VỀ ĐỔI MỚI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2623" y="1219200"/>
            <a:ext cx="8458200" cy="13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chứng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minh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trị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đừng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58" name="Shape 158" descr="C:\Users\scott.EASTRIDGE\AppData\Local\Microsoft\Windows\Temporary Internet Files\Content.IE5\FH7KJL67\diaper-change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5812" y="3206776"/>
            <a:ext cx="3415011" cy="33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02623" y="3206776"/>
            <a:ext cx="4419600" cy="2508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chứng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minh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trị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NGUYÊN TẮC CHÍNH QUY VỀ ĐỔI MỚI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04800" y="1143000"/>
            <a:ext cx="8458200" cy="190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Thập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cụ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yếu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Đức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Trời.Đức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Đức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 descr="C:\Users\scott.EASTRIDGE\AppData\Local\Microsoft\Windows\Temporary Internet Files\Content.IE5\PGNPXGRL\MP90044912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1" y="3276600"/>
            <a:ext cx="3276642" cy="359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04800" y="3071947"/>
            <a:ext cx="4876800" cy="26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thân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Đức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tội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xảy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Vì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tội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bước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Đức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sẽ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0" y="0"/>
            <a:ext cx="9144000" cy="809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NGUYÊN TẮC CHÍNH QUY VỀ ĐỔI MỚI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0" y="824760"/>
            <a:ext cx="9144000" cy="7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VÀ VÌ THẾ CHÚNG TA SẼ CŨNG THAY ĐỔI: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04800" y="1676400"/>
            <a:ext cx="84582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cấu</a:t>
            </a:r>
            <a:r>
              <a:rPr lang="en-US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trúc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,trừ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mặt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cấu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trúc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trở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Đức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Trời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lang="en-US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trừ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tôi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chạy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trở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Đức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Trời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</a:t>
            </a:r>
            <a:r>
              <a:rPr lang="en-US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phượng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trừ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phượng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trở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Đức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Trời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thần</a:t>
            </a:r>
            <a:r>
              <a:rPr lang="en-US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,trừ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tôi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nắm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giữ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thần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Đức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Trời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0" y="0"/>
            <a:ext cx="9128100" cy="190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NHỮNG BƯỚC NỀN TẢNG TRONG QUÁ TRÌNH ĐỔI MỚI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02171" y="2133600"/>
            <a:ext cx="8610600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Biết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muốn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hướng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tới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cầu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giải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pháp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Lập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hoạch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làm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nào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đến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Kiểm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hoạch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với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thành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được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lựa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điều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204" name="Shape 204" descr="C:\Users\scott.EASTRIDGE\AppData\Local\Microsoft\Windows\Temporary Internet Files\Content.IE5\ECDYGWBL\wonders-and-woes-of-change[1]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6263" y="4841999"/>
            <a:ext cx="320190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C:\Users\scott.EASTRIDGE\AppData\Local\Microsoft\Windows\Temporary Internet Files\Content.IE5\42Q0OR2A\ChangeIntersection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5829" y="5095824"/>
            <a:ext cx="1377600" cy="17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NHỮNG BƯỚC NỀN TẢNG TRONG QUÁ TRÌNH ĐỔI MỚI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304800" y="1676400"/>
            <a:ext cx="8839200" cy="45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dự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tất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đều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Truyền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tới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mọi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sứ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mệnh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nổi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bật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chứng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cực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Xây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dựng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lưới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hỗ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774</Words>
  <Application>Microsoft Macintosh PowerPoint</Application>
  <PresentationFormat>On-screen Show (4:3)</PresentationFormat>
  <Paragraphs>61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Orbit</vt:lpstr>
      <vt:lpstr>8_Default Design</vt:lpstr>
      <vt:lpstr>ĐỔI MỚI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Hội thánh năng động—BibleStudyDownloads.org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CHANGE</dc:title>
  <dc:creator>Scott Wooddell</dc:creator>
  <cp:lastModifiedBy>Rick Griffith</cp:lastModifiedBy>
  <cp:revision>7</cp:revision>
  <dcterms:modified xsi:type="dcterms:W3CDTF">2019-06-22T03:52:32Z</dcterms:modified>
</cp:coreProperties>
</file>