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2"/>
  </p:notesMasterIdLst>
  <p:sldIdLst>
    <p:sldId id="257" r:id="rId4"/>
    <p:sldId id="259" r:id="rId5"/>
    <p:sldId id="261" r:id="rId6"/>
    <p:sldId id="263" r:id="rId7"/>
    <p:sldId id="262" r:id="rId8"/>
    <p:sldId id="265" r:id="rId9"/>
    <p:sldId id="267" r:id="rId10"/>
    <p:sldId id="544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9007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10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87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97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78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9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87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0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6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60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35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7597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7689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0581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5687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6129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8726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2566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7563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5331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9111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4420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18143"/>
            <a:ext cx="9144000" cy="181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MỐI QUAN HỆ HIỆU QUẢ CỦA NHÂN VIÊN/BAN QUẢN TRỊ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28600" y="3505200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thế nào để xây dựng các mối quan hệ nhân viên/ban quản trị lành mạnh</a:t>
            </a:r>
          </a:p>
        </p:txBody>
      </p:sp>
      <p:pic>
        <p:nvPicPr>
          <p:cNvPr id="93" name="Shape 93" descr="Scri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828800"/>
            <a:ext cx="4343400" cy="50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AF3C982-8B18-A04F-B228-2A99152A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519456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0" y="18143"/>
            <a:ext cx="9144000" cy="181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MỐI QUAN HỆ HIỆU QUẢ CỦA NHÂN VIÊN/BAN QUẢN TRỊ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52399" y="2133600"/>
            <a:ext cx="4697217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Lời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Chúa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họp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Shape 109" descr="Scri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617" y="1828800"/>
            <a:ext cx="42945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67862" y="5410200"/>
            <a:ext cx="5105400" cy="107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sẻ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mỗi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họp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81000" y="3505200"/>
            <a:ext cx="5257800" cy="1576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nguyện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họp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0" y="18143"/>
            <a:ext cx="9144000" cy="181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MỐI QUAN HỆ HIỆU QUẢ CỦA NHÂN VIÊN/BAN QUẢN TRỊ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152400" y="2286000"/>
            <a:ext cx="4191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 vụ cùng nhau càng thường xuyên càng tốt</a:t>
            </a:r>
          </a:p>
        </p:txBody>
      </p:sp>
      <p:pic>
        <p:nvPicPr>
          <p:cNvPr id="126" name="Shape 126" descr="Scri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617" y="1828800"/>
            <a:ext cx="42945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81000" y="3909692"/>
            <a:ext cx="5257800" cy="1348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Đối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diện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khăn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cùng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0" y="18142"/>
            <a:ext cx="9144000" cy="181065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DỰNG CÁC MỐI LIÊN HỆ MỘT CÁCH CHIẾN LƯỢC</a:t>
            </a:r>
          </a:p>
        </p:txBody>
      </p:sp>
      <p:pic>
        <p:nvPicPr>
          <p:cNvPr id="143" name="Shape 143" descr="Scri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617" y="1828800"/>
            <a:ext cx="4294382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28600" y="2209800"/>
            <a:ext cx="51816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thẩm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quyền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28600" y="3810000"/>
            <a:ext cx="48767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ban quản trị của bạn tập trung vào những vấn đề quan trọng của hội thánh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28600" y="5486400"/>
            <a:ext cx="441959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 rõ thành viên ban quản trị của bạn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0" y="18142"/>
            <a:ext cx="9144000" cy="181065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FF00"/>
              </a:buClr>
              <a:buSzPct val="25000"/>
            </a:pPr>
            <a:r>
              <a:rPr lang="en-US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DỰNG CÁC MỐI LIÊN HỆ MỘT CÁCH CHIẾN LƯỢC</a:t>
            </a:r>
            <a:endParaRPr lang="en-US" sz="44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Shape 133" descr="Scri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617" y="1828800"/>
            <a:ext cx="4294382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43113" y="1828800"/>
            <a:ext cx="5181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vi-VN" sz="2800" b="1" dirty="0"/>
              <a:t>4. Đào tạo thành viên hội đồng quản trị của bạn trong các kỹ năng quan trọng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43113" y="3276600"/>
            <a:ext cx="4862287" cy="14875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vi-VN" sz="2800" b="1" dirty="0"/>
              <a:t>5. Phát triển thành viên hội đồng quản trị mới thường xuyên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43113" y="4704547"/>
            <a:ext cx="4419599" cy="1467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vi-VN" sz="2800" b="1" dirty="0"/>
              <a:t>6. Đánh giá thành viên hội đồng quản trị một cách nhất quán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79584" y="6115853"/>
            <a:ext cx="4621016" cy="6493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vi-VN" sz="2800" b="1" dirty="0"/>
              <a:t>7. Thường xuyên lui binh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MỐI QUAN HỆ CÁ NHÂN CỦA BAN QUẢN TRỊ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04800" y="1981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04800" y="2743200"/>
            <a:ext cx="82296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hàng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đầu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cầu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̀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của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thành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quả trị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của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bạn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304800" y="4343400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Tiến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gần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lại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những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người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mà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thường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xuyên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chống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đối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bạn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cởi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rõ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endParaRPr lang="en-US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2951288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15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339</Words>
  <Application>Microsoft Macintosh PowerPoint</Application>
  <PresentationFormat>On-screen Show (4:3)</PresentationFormat>
  <Paragraphs>30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times new roman</vt:lpstr>
      <vt:lpstr>Wingdings</vt:lpstr>
      <vt:lpstr>Office Theme</vt:lpstr>
      <vt:lpstr>Orbit</vt:lpstr>
      <vt:lpstr>8_Default Design</vt:lpstr>
      <vt:lpstr>CÁC MỐI QUAN HỆ HIỆU QUẢ CỦA NHÂN VIÊN/BAN QUẢN TRỊ</vt:lpstr>
      <vt:lpstr>CÁC MỐI QUAN HỆ HIỆU QUẢ CỦA NHÂN VIÊN/BAN QUẢN TRỊ</vt:lpstr>
      <vt:lpstr>CÁC MỐI QUAN HỆ HIỆU QUẢ CỦA NHÂN VIÊN/BAN QUẢN TRỊ</vt:lpstr>
      <vt:lpstr>XÂY DỰNG CÁC MỐI LIÊN HỆ MỘT CÁCH CHIẾN LƯỢC</vt:lpstr>
      <vt:lpstr>XÂY DỰNG CÁC MỐI LIÊN HỆ MỘT CÁCH CHIẾN LƯỢC</vt:lpstr>
      <vt:lpstr>CÁC MỐI QUAN HỆ CÁ NHÂN CỦA BAN QUẢN TRỊ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 STAFF/BOARD RELATIONSHIPS</dc:title>
  <dc:creator>Scott Wooddell</dc:creator>
  <cp:lastModifiedBy>Rick Griffith</cp:lastModifiedBy>
  <cp:revision>7</cp:revision>
  <dcterms:modified xsi:type="dcterms:W3CDTF">2019-06-21T22:12:02Z</dcterms:modified>
</cp:coreProperties>
</file>