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1" r:id="rId3"/>
  </p:sldMasterIdLst>
  <p:notesMasterIdLst>
    <p:notesMasterId r:id="rId25"/>
  </p:notesMasterIdLst>
  <p:sldIdLst>
    <p:sldId id="257" r:id="rId4"/>
    <p:sldId id="259" r:id="rId5"/>
    <p:sldId id="261" r:id="rId6"/>
    <p:sldId id="263" r:id="rId7"/>
    <p:sldId id="265" r:id="rId8"/>
    <p:sldId id="267" r:id="rId9"/>
    <p:sldId id="269" r:id="rId10"/>
    <p:sldId id="271" r:id="rId11"/>
    <p:sldId id="273" r:id="rId12"/>
    <p:sldId id="275" r:id="rId13"/>
    <p:sldId id="277" r:id="rId14"/>
    <p:sldId id="279" r:id="rId15"/>
    <p:sldId id="281" r:id="rId16"/>
    <p:sldId id="283" r:id="rId17"/>
    <p:sldId id="285" r:id="rId18"/>
    <p:sldId id="287" r:id="rId19"/>
    <p:sldId id="289" r:id="rId20"/>
    <p:sldId id="291" r:id="rId21"/>
    <p:sldId id="293" r:id="rId22"/>
    <p:sldId id="294" r:id="rId23"/>
    <p:sldId id="544"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E4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119" d="100"/>
          <a:sy n="119" d="100"/>
        </p:scale>
        <p:origin x="6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5823581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Dynamics (cd)</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0486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215550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391991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4178485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379234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883158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482001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912043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039347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083764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5056485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800416587"/>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460835250"/>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797639934"/>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115635900"/>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238505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85072564"/>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810212681"/>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953961033"/>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594642504"/>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9916682"/>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497520143"/>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26716733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887146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0" y="0"/>
            <a:ext cx="9144000" cy="18597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Clr>
                <a:schemeClr val="lt2"/>
              </a:buClr>
              <a:buSzPct val="25000"/>
              <a:buFont typeface="Calibri"/>
              <a:buNone/>
            </a:pPr>
            <a:r>
              <a:rPr lang="en-US" sz="5400" b="1" dirty="0">
                <a:solidFill>
                  <a:schemeClr val="lt2"/>
                </a:solidFill>
              </a:rPr>
              <a:t>MƯỜI CHẤT LƯỢNG HÀNG ĐẦU CỦA NGƯỜI LÃNH ĐẠO</a:t>
            </a:r>
          </a:p>
        </p:txBody>
      </p:sp>
      <p:pic>
        <p:nvPicPr>
          <p:cNvPr id="91" name="Shape 91" descr="C:\Users\scott.EASTRIDGE\AppData\Local\Microsoft\Windows\Temporary Internet Files\Content.IE5\LBJ1E9P7\leadership-development-training[1].jpg"/>
          <p:cNvPicPr preferRelativeResize="0"/>
          <p:nvPr/>
        </p:nvPicPr>
        <p:blipFill rotWithShape="1">
          <a:blip r:embed="rId3">
            <a:alphaModFix/>
          </a:blip>
          <a:srcRect/>
          <a:stretch/>
        </p:blipFill>
        <p:spPr>
          <a:xfrm>
            <a:off x="54260" y="1859700"/>
            <a:ext cx="9144000" cy="4571999"/>
          </a:xfrm>
          <a:prstGeom prst="rect">
            <a:avLst/>
          </a:prstGeom>
          <a:noFill/>
          <a:ln>
            <a:noFill/>
          </a:ln>
        </p:spPr>
      </p:pic>
      <p:sp>
        <p:nvSpPr>
          <p:cNvPr id="2" name="TextBox 1"/>
          <p:cNvSpPr txBox="1"/>
          <p:nvPr/>
        </p:nvSpPr>
        <p:spPr>
          <a:xfrm rot="810646">
            <a:off x="1552464" y="3798762"/>
            <a:ext cx="6517348" cy="1015663"/>
          </a:xfrm>
          <a:prstGeom prst="rect">
            <a:avLst/>
          </a:prstGeom>
          <a:solidFill>
            <a:srgbClr val="036E47"/>
          </a:solidFill>
        </p:spPr>
        <p:txBody>
          <a:bodyPr wrap="square" rtlCol="0">
            <a:spAutoFit/>
          </a:bodyPr>
          <a:lstStyle/>
          <a:p>
            <a:pPr algn="ctr"/>
            <a:r>
              <a:rPr lang="en-US" sz="4000" b="1" dirty="0">
                <a:solidFill>
                  <a:schemeClr val="bg1"/>
                </a:solidFill>
              </a:rPr>
              <a:t>A</a:t>
            </a:r>
            <a:r>
              <a:rPr lang="vi-VN" sz="4000" b="1" dirty="0">
                <a:solidFill>
                  <a:schemeClr val="bg1"/>
                </a:solidFill>
              </a:rPr>
              <a:t>KHẢ NĂNG LÃNH ĐẠO</a:t>
            </a:r>
            <a:endParaRPr lang="en-US" sz="4000" b="1" dirty="0">
              <a:solidFill>
                <a:schemeClr val="bg1"/>
              </a:solidFill>
            </a:endParaRPr>
          </a:p>
          <a:p>
            <a:pPr algn="ctr"/>
            <a:endParaRPr lang="en-US" sz="2000" b="1" dirty="0">
              <a:solidFill>
                <a:schemeClr val="bg1"/>
              </a:solidFill>
            </a:endParaRPr>
          </a:p>
        </p:txBody>
      </p:sp>
      <p:sp>
        <p:nvSpPr>
          <p:cNvPr id="7" name="Text Box 5">
            <a:extLst>
              <a:ext uri="{FF2B5EF4-FFF2-40B4-BE49-F238E27FC236}">
                <a16:creationId xmlns:a16="http://schemas.microsoft.com/office/drawing/2014/main" id="{F95583BD-06D2-D247-B9EA-C685DE68232A}"/>
              </a:ext>
            </a:extLst>
          </p:cNvPr>
          <p:cNvSpPr txBox="1">
            <a:spLocks noChangeArrowheads="1"/>
          </p:cNvSpPr>
          <p:nvPr/>
        </p:nvSpPr>
        <p:spPr bwMode="auto">
          <a:xfrm>
            <a:off x="-54260" y="6519456"/>
            <a:ext cx="9252520" cy="338544"/>
          </a:xfrm>
          <a:prstGeom prst="rect">
            <a:avLst/>
          </a:prstGeom>
          <a:solidFill>
            <a:srgbClr val="000000"/>
          </a:solidFill>
          <a:ln w="9525">
            <a:noFill/>
            <a:miter lim="800000"/>
            <a:headEnd/>
            <a:tailEnd/>
          </a:ln>
          <a:effectLst/>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1600" b="1" kern="0" dirty="0" err="1">
                <a:solidFill>
                  <a:srgbClr val="FFFFFF"/>
                </a:solidFill>
                <a:cs typeface="Arial" charset="0"/>
              </a:rPr>
              <a:t>Tiến</a:t>
            </a:r>
            <a:r>
              <a:rPr lang="en-US" sz="1600" b="1" kern="0" dirty="0">
                <a:solidFill>
                  <a:srgbClr val="FFFFFF"/>
                </a:solidFill>
                <a:cs typeface="Arial" charset="0"/>
              </a:rPr>
              <a:t> </a:t>
            </a:r>
            <a:r>
              <a:rPr lang="en-US" sz="1600" b="1" kern="0" dirty="0" err="1">
                <a:solidFill>
                  <a:srgbClr val="FFFFFF"/>
                </a:solidFill>
                <a:cs typeface="Arial" charset="0"/>
              </a:rPr>
              <a:t>sĩ</a:t>
            </a:r>
            <a:r>
              <a:rPr lang="en-US" sz="1600" b="1" kern="0" dirty="0">
                <a:solidFill>
                  <a:srgbClr val="FFFFFF"/>
                </a:solidFill>
                <a:cs typeface="Arial" charset="0"/>
              </a:rPr>
              <a:t> </a:t>
            </a:r>
            <a:r>
              <a:rPr lang="en-US" sz="1600" b="1" kern="0" dirty="0">
                <a:solidFill>
                  <a:srgbClr val="FFFFFF"/>
                </a:solidFill>
                <a:effectLst>
                  <a:outerShdw blurRad="38100" dist="38100" dir="2700000" algn="tl">
                    <a:srgbClr val="000000"/>
                  </a:outerShdw>
                </a:effectLst>
                <a:latin typeface="Arial"/>
                <a:cs typeface="Arial"/>
              </a:rPr>
              <a:t>Scott Wooddell</a:t>
            </a:r>
            <a:r>
              <a:rPr lang="en-US" sz="1600" b="1" kern="0" dirty="0">
                <a:solidFill>
                  <a:srgbClr val="FFFFFF"/>
                </a:solidFill>
                <a:cs typeface="Arial" charset="0"/>
              </a:rPr>
              <a:t> • </a:t>
            </a:r>
            <a:r>
              <a:rPr lang="en-US" sz="1600" b="1" kern="0" dirty="0" err="1">
                <a:solidFill>
                  <a:srgbClr val="FFFFFF"/>
                </a:solidFill>
                <a:cs typeface="Arial" charset="0"/>
              </a:rPr>
              <a:t>Trường</a:t>
            </a:r>
            <a:r>
              <a:rPr lang="en-US" sz="1600" b="1" kern="0" dirty="0">
                <a:solidFill>
                  <a:srgbClr val="FFFFFF"/>
                </a:solidFill>
                <a:cs typeface="Arial" charset="0"/>
              </a:rPr>
              <a:t> Kinh </a:t>
            </a:r>
            <a:r>
              <a:rPr lang="en-US" sz="1600" b="1" kern="0" dirty="0" err="1">
                <a:solidFill>
                  <a:srgbClr val="FFFFFF"/>
                </a:solidFill>
                <a:cs typeface="Arial" charset="0"/>
              </a:rPr>
              <a:t>Thánh</a:t>
            </a:r>
            <a:r>
              <a:rPr lang="en-US" sz="1600" b="1" kern="0" dirty="0">
                <a:solidFill>
                  <a:srgbClr val="FFFFFF"/>
                </a:solidFill>
                <a:cs typeface="Arial" charset="0"/>
              </a:rPr>
              <a:t> Singapore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0" y="-76200"/>
            <a:ext cx="9144000" cy="12954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238" name="Shape 238"/>
          <p:cNvSpPr txBox="1"/>
          <p:nvPr/>
        </p:nvSpPr>
        <p:spPr>
          <a:xfrm>
            <a:off x="304800" y="1447800"/>
            <a:ext cx="8382000" cy="138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6. </a:t>
            </a:r>
            <a:r>
              <a:rPr lang="en-US" sz="2800" b="1" u="sng">
                <a:solidFill>
                  <a:schemeClr val="dk1"/>
                </a:solidFill>
                <a:latin typeface="Calibri"/>
                <a:ea typeface="Calibri"/>
                <a:cs typeface="Calibri"/>
                <a:sym typeface="Calibri"/>
              </a:rPr>
              <a:t>TÍNH KỶ LUẬT</a:t>
            </a:r>
            <a:r>
              <a:rPr lang="en-US" sz="2800" b="1">
                <a:solidFill>
                  <a:schemeClr val="dk1"/>
                </a:solidFill>
                <a:latin typeface="Calibri"/>
                <a:ea typeface="Calibri"/>
                <a:cs typeface="Calibri"/>
                <a:sym typeface="Calibri"/>
              </a:rPr>
              <a:t>– Tính kỷ luật được thể hiện bằng tự chủ và siêng năng và đánh dấu bằng sự linh hoạt khi thích hợp.</a:t>
            </a:r>
          </a:p>
        </p:txBody>
      </p:sp>
      <p:grpSp>
        <p:nvGrpSpPr>
          <p:cNvPr id="239" name="Shape 239"/>
          <p:cNvGrpSpPr/>
          <p:nvPr/>
        </p:nvGrpSpPr>
        <p:grpSpPr>
          <a:xfrm>
            <a:off x="2743200" y="2667000"/>
            <a:ext cx="6440769" cy="4171914"/>
            <a:chOff x="0" y="1056"/>
            <a:chExt cx="4512" cy="3308"/>
          </a:xfrm>
        </p:grpSpPr>
        <p:pic>
          <p:nvPicPr>
            <p:cNvPr id="240" name="Shape 240" descr="Luke0001"/>
            <p:cNvPicPr preferRelativeResize="0"/>
            <p:nvPr/>
          </p:nvPicPr>
          <p:blipFill rotWithShape="1">
            <a:blip r:embed="rId3">
              <a:alphaModFix/>
            </a:blip>
            <a:srcRect t="1205" r="4534"/>
            <a:stretch/>
          </p:blipFill>
          <p:spPr>
            <a:xfrm>
              <a:off x="0" y="1056"/>
              <a:ext cx="4500" cy="3300"/>
            </a:xfrm>
            <a:prstGeom prst="rect">
              <a:avLst/>
            </a:prstGeom>
            <a:noFill/>
            <a:ln>
              <a:noFill/>
            </a:ln>
          </p:spPr>
        </p:pic>
        <p:pic>
          <p:nvPicPr>
            <p:cNvPr id="241" name="Shape 241" descr="Luke0001"/>
            <p:cNvPicPr preferRelativeResize="0"/>
            <p:nvPr/>
          </p:nvPicPr>
          <p:blipFill rotWithShape="1">
            <a:blip r:embed="rId3">
              <a:alphaModFix/>
            </a:blip>
            <a:srcRect l="74936"/>
            <a:stretch/>
          </p:blipFill>
          <p:spPr>
            <a:xfrm>
              <a:off x="3311" y="1064"/>
              <a:ext cx="1200" cy="3300"/>
            </a:xfrm>
            <a:prstGeom prst="rect">
              <a:avLst/>
            </a:prstGeom>
            <a:noFill/>
            <a:ln>
              <a:noFill/>
            </a:ln>
          </p:spPr>
        </p:pic>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p:nvPr/>
        </p:nvSpPr>
        <p:spPr>
          <a:xfrm>
            <a:off x="0" y="0"/>
            <a:ext cx="9144000" cy="13716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254" name="Shape 254"/>
          <p:cNvSpPr txBox="1"/>
          <p:nvPr/>
        </p:nvSpPr>
        <p:spPr>
          <a:xfrm>
            <a:off x="293914" y="1752600"/>
            <a:ext cx="4800600" cy="3352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7. </a:t>
            </a:r>
            <a:r>
              <a:rPr lang="en-US" sz="2800" b="1" u="sng" dirty="0">
                <a:solidFill>
                  <a:schemeClr val="dk1"/>
                </a:solidFill>
                <a:latin typeface="Calibri"/>
                <a:ea typeface="Calibri"/>
                <a:cs typeface="Calibri"/>
                <a:sym typeface="Calibri"/>
              </a:rPr>
              <a:t>TÍNH TRUNG THÀNH</a:t>
            </a:r>
            <a:r>
              <a:rPr lang="en-US" sz="2800" b="1" dirty="0">
                <a:solidFill>
                  <a:schemeClr val="dk1"/>
                </a:solidFill>
                <a:latin typeface="Calibri"/>
                <a:ea typeface="Calibri"/>
                <a:cs typeface="Calibri"/>
                <a:sym typeface="Calibri"/>
              </a:rPr>
              <a:t> –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trung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được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trung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mối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hô</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trơ</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hy</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ích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trung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một</a:t>
            </a:r>
            <a:r>
              <a:rPr lang="en-US" sz="2800" b="1" dirty="0">
                <a:solidFill>
                  <a:schemeClr val="dk1"/>
                </a:solidFill>
                <a:latin typeface="Calibri"/>
                <a:ea typeface="Calibri"/>
                <a:cs typeface="Calibri"/>
                <a:sym typeface="Calibri"/>
              </a:rPr>
              <a:t> cam </a:t>
            </a:r>
            <a:r>
              <a:rPr lang="en-US" sz="2800" b="1" dirty="0" err="1">
                <a:solidFill>
                  <a:schemeClr val="dk1"/>
                </a:solidFill>
                <a:latin typeface="Calibri"/>
                <a:ea typeface="Calibri"/>
                <a:cs typeface="Calibri"/>
                <a:sym typeface="Calibri"/>
              </a:rPr>
              <a:t>kết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dắt</a:t>
            </a:r>
            <a:endParaRPr lang="en-US" sz="2800" b="1" dirty="0">
              <a:solidFill>
                <a:schemeClr val="dk1"/>
              </a:solidFill>
              <a:latin typeface="Calibri"/>
              <a:ea typeface="Calibri"/>
              <a:cs typeface="Calibri"/>
              <a:sym typeface="Calibri"/>
            </a:endParaRPr>
          </a:p>
        </p:txBody>
      </p:sp>
      <p:pic>
        <p:nvPicPr>
          <p:cNvPr id="255" name="Shape 255" descr="scan"/>
          <p:cNvPicPr preferRelativeResize="0"/>
          <p:nvPr/>
        </p:nvPicPr>
        <p:blipFill rotWithShape="1">
          <a:blip r:embed="rId3">
            <a:alphaModFix/>
          </a:blip>
          <a:srcRect/>
          <a:stretch/>
        </p:blipFill>
        <p:spPr>
          <a:xfrm>
            <a:off x="5105400" y="1371600"/>
            <a:ext cx="4038600" cy="5486400"/>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0" y="-42350"/>
            <a:ext cx="9144000" cy="141395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269" name="Shape 269"/>
          <p:cNvSpPr txBox="1"/>
          <p:nvPr/>
        </p:nvSpPr>
        <p:spPr>
          <a:xfrm>
            <a:off x="304800" y="1560600"/>
            <a:ext cx="8534400" cy="9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8. </a:t>
            </a:r>
            <a:r>
              <a:rPr lang="en-US" sz="2800" b="1" u="sng" dirty="0">
                <a:solidFill>
                  <a:schemeClr val="dk1"/>
                </a:solidFill>
                <a:latin typeface="Calibri"/>
                <a:ea typeface="Calibri"/>
                <a:cs typeface="Calibri"/>
                <a:sym typeface="Calibri"/>
              </a:rPr>
              <a:t>TÍNH DỄ TỔN THƯƠNG/GẦN GŨI </a:t>
            </a:r>
            <a:r>
              <a:rPr lang="en-US" sz="2800" b="1" dirty="0">
                <a:solidFill>
                  <a:schemeClr val="dk1"/>
                </a:solidFill>
                <a:latin typeface="Calibri"/>
                <a:ea typeface="Calibri"/>
                <a:cs typeface="Calibri"/>
                <a:sym typeface="Calibri"/>
              </a:rPr>
              <a:t> –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tổn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thương</a:t>
            </a:r>
            <a:r>
              <a:rPr lang="en-US" sz="2800" b="1" dirty="0">
                <a:solidFill>
                  <a:schemeClr val="dk1"/>
                </a:solidFill>
                <a:latin typeface="Calibri"/>
                <a:ea typeface="Calibri"/>
                <a:cs typeface="Calibri"/>
                <a:sym typeface="Calibri"/>
              </a:rPr>
              <a:t>/</a:t>
            </a:r>
            <a:r>
              <a:rPr lang="en-US" sz="2800" b="1" dirty="0" err="1">
                <a:solidFill>
                  <a:schemeClr val="dk1"/>
                </a:solidFill>
                <a:latin typeface="Calibri"/>
                <a:ea typeface="Calibri"/>
                <a:cs typeface="Calibri"/>
                <a:sym typeface="Calibri"/>
              </a:rPr>
              <a:t>gần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gũi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đặt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vị trí </a:t>
            </a:r>
            <a:r>
              <a:rPr lang="en-US" sz="2800" b="1" dirty="0" err="1">
                <a:solidFill>
                  <a:schemeClr val="dk1"/>
                </a:solidFill>
                <a:latin typeface="Calibri"/>
                <a:ea typeface="Calibri"/>
                <a:cs typeface="Calibri"/>
                <a:sym typeface="Calibri"/>
              </a:rPr>
              <a:t>hiến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tê</a:t>
            </a:r>
            <a:r>
              <a:rPr lang="en-US" sz="2800" b="1" dirty="0">
                <a:solidFill>
                  <a:schemeClr val="dk1"/>
                </a:solidFill>
                <a:latin typeface="Calibri"/>
                <a:ea typeface="Calibri"/>
                <a:cs typeface="Calibri"/>
                <a:sym typeface="Calibri"/>
              </a:rPr>
              <a:t>́.</a:t>
            </a:r>
          </a:p>
        </p:txBody>
      </p:sp>
      <p:pic>
        <p:nvPicPr>
          <p:cNvPr id="270" name="Shape 270" descr="Luke&amp;Paul"/>
          <p:cNvPicPr preferRelativeResize="0"/>
          <p:nvPr/>
        </p:nvPicPr>
        <p:blipFill rotWithShape="1">
          <a:blip r:embed="rId3">
            <a:alphaModFix/>
          </a:blip>
          <a:srcRect/>
          <a:stretch/>
        </p:blipFill>
        <p:spPr>
          <a:xfrm>
            <a:off x="3810000" y="2819400"/>
            <a:ext cx="5334000" cy="4038600"/>
          </a:xfrm>
          <a:prstGeom prst="rect">
            <a:avLst/>
          </a:prstGeom>
          <a:noFill/>
          <a:ln>
            <a:noFill/>
          </a:ln>
        </p:spPr>
      </p:pic>
      <p:sp>
        <p:nvSpPr>
          <p:cNvPr id="271" name="Shape 271"/>
          <p:cNvSpPr txBox="1"/>
          <p:nvPr/>
        </p:nvSpPr>
        <p:spPr>
          <a:xfrm>
            <a:off x="0" y="3505200"/>
            <a:ext cx="3810000" cy="2246700"/>
          </a:xfrm>
          <a:prstGeom prst="rect">
            <a:avLst/>
          </a:prstGeom>
          <a:solidFill>
            <a:schemeClr val="accent2"/>
          </a:solidFill>
          <a:ln>
            <a:noFill/>
          </a:ln>
        </p:spPr>
        <p:txBody>
          <a:bodyPr lIns="91425" tIns="45700" rIns="91425" bIns="45700" anchor="t" anchorCtr="0">
            <a:noAutofit/>
          </a:bodyPr>
          <a:lstStyle/>
          <a:p>
            <a:pPr marL="0" marR="0" lvl="0" indent="0" algn="ctr" rtl="0">
              <a:spcBef>
                <a:spcPts val="0"/>
              </a:spcBef>
              <a:buSzPct val="25000"/>
              <a:buNone/>
            </a:pPr>
            <a:r>
              <a:rPr lang="en-US" sz="2800" b="1" dirty="0" err="1">
                <a:solidFill>
                  <a:schemeClr val="bg1"/>
                </a:solidFill>
                <a:latin typeface="Calibri"/>
                <a:ea typeface="Calibri"/>
                <a:cs typeface="Calibri"/>
                <a:sym typeface="Calibri"/>
              </a:rPr>
              <a:t>Tính</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dê</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tổn</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thương</a:t>
            </a:r>
            <a:r>
              <a:rPr lang="en-US" sz="2800" b="1" dirty="0">
                <a:solidFill>
                  <a:schemeClr val="bg1"/>
                </a:solidFill>
                <a:latin typeface="Calibri"/>
                <a:ea typeface="Calibri"/>
                <a:cs typeface="Calibri"/>
                <a:sym typeface="Calibri"/>
              </a:rPr>
              <a:t>/</a:t>
            </a:r>
            <a:r>
              <a:rPr lang="en-US" sz="2800" b="1" dirty="0" err="1">
                <a:solidFill>
                  <a:schemeClr val="bg1"/>
                </a:solidFill>
                <a:latin typeface="Calibri"/>
                <a:ea typeface="Calibri"/>
                <a:cs typeface="Calibri"/>
                <a:sym typeface="Calibri"/>
              </a:rPr>
              <a:t>gần</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gũi</a:t>
            </a:r>
            <a:r>
              <a:rPr lang="en-US" sz="2800" b="1" dirty="0">
                <a:solidFill>
                  <a:schemeClr val="bg1"/>
                </a:solidFill>
                <a:latin typeface="Calibri"/>
                <a:ea typeface="Calibri"/>
                <a:cs typeface="Calibri"/>
                <a:sym typeface="Calibri"/>
              </a:rPr>
              <a:t> là </a:t>
            </a:r>
            <a:r>
              <a:rPr lang="en-US" sz="2800" b="1" dirty="0" err="1">
                <a:solidFill>
                  <a:schemeClr val="bg1"/>
                </a:solidFill>
                <a:latin typeface="Calibri"/>
                <a:ea typeface="Calibri"/>
                <a:cs typeface="Calibri"/>
                <a:sym typeface="Calibri"/>
              </a:rPr>
              <a:t>sẵn</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sàng</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bộc</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lô</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bản</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thân</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va</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dâng</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thân</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mình</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trong</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những</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cách</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thích</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hợp</a:t>
            </a:r>
            <a:r>
              <a:rPr lang="en-US" sz="2800" b="1" dirty="0">
                <a:solidFill>
                  <a:schemeClr val="bg1"/>
                </a:solidFill>
                <a:latin typeface="Calibri"/>
                <a:ea typeface="Calibri"/>
                <a:cs typeface="Calibri"/>
                <a:sym typeface="Calibri"/>
              </a:rPr>
              <a:t>.</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0" y="-76200"/>
            <a:ext cx="9144000" cy="13716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lvl="0" algn="ctr" rtl="0">
              <a:spcBef>
                <a:spcPts val="0"/>
              </a:spcBef>
              <a:buClr>
                <a:schemeClr val="dk1"/>
              </a:buClr>
              <a:buFont typeface="Arial"/>
              <a:buNone/>
            </a:pPr>
            <a:endParaRPr sz="4800" b="1" dirty="0">
              <a:solidFill>
                <a:srgbClr val="002060"/>
              </a:solidFill>
              <a:latin typeface="Calibri"/>
              <a:ea typeface="Calibri"/>
              <a:cs typeface="Calibri"/>
              <a:sym typeface="Calibri"/>
            </a:endParaRP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284" name="Shape 284"/>
          <p:cNvSpPr txBox="1"/>
          <p:nvPr/>
        </p:nvSpPr>
        <p:spPr>
          <a:xfrm>
            <a:off x="152400" y="2057400"/>
            <a:ext cx="5153400" cy="3276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9. </a:t>
            </a:r>
            <a:r>
              <a:rPr lang="en-US" sz="2800" b="1" u="sng" dirty="0">
                <a:solidFill>
                  <a:schemeClr val="dk1"/>
                </a:solidFill>
                <a:latin typeface="Calibri"/>
                <a:ea typeface="Calibri"/>
                <a:cs typeface="Calibri"/>
                <a:sym typeface="Calibri"/>
              </a:rPr>
              <a:t>TÍNH CAM KẾT </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cam </a:t>
            </a:r>
            <a:r>
              <a:rPr lang="en-US" sz="2800" b="1" dirty="0" err="1">
                <a:solidFill>
                  <a:schemeClr val="dk1"/>
                </a:solidFill>
                <a:latin typeface="Calibri"/>
                <a:ea typeface="Calibri"/>
                <a:cs typeface="Calibri"/>
                <a:sym typeface="Calibri"/>
              </a:rPr>
              <a:t>kết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được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dấu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cam </a:t>
            </a:r>
            <a:r>
              <a:rPr lang="en-US" sz="2800" b="1" dirty="0" err="1">
                <a:solidFill>
                  <a:schemeClr val="dk1"/>
                </a:solidFill>
                <a:latin typeface="Calibri"/>
                <a:ea typeface="Calibri"/>
                <a:cs typeface="Calibri"/>
                <a:sym typeface="Calibri"/>
              </a:rPr>
              <a:t>kết</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mong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muốn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mạnh</a:t>
            </a:r>
            <a:r>
              <a:rPr lang="en-US" sz="2800" b="1" dirty="0">
                <a:solidFill>
                  <a:schemeClr val="dk1"/>
                </a:solidFill>
                <a:latin typeface="Calibri"/>
                <a:ea typeface="Calibri"/>
                <a:cs typeface="Calibri"/>
                <a:sym typeface="Calibri"/>
              </a:rPr>
              <a:t> mẽ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được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nguyên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a:t>
            </a:r>
            <a:r>
              <a:rPr lang="en-US" sz="2800" b="1" dirty="0">
                <a:solidFill>
                  <a:schemeClr val="dk1"/>
                </a:solidFill>
                <a:latin typeface="Calibri"/>
                <a:ea typeface="Calibri"/>
                <a:cs typeface="Calibri"/>
                <a:sym typeface="Calibri"/>
              </a:rPr>
              <a:t>̀ mà </a:t>
            </a:r>
            <a:r>
              <a:rPr lang="en-US" sz="2800" b="1" dirty="0" err="1">
                <a:solidFill>
                  <a:schemeClr val="dk1"/>
                </a:solidFill>
                <a:latin typeface="Calibri"/>
                <a:ea typeface="Calibri"/>
                <a:cs typeface="Calibri"/>
                <a:sym typeface="Calibri"/>
              </a:rPr>
              <a:t>anh</a:t>
            </a:r>
            <a:r>
              <a:rPr lang="en-US" sz="2800" b="1" dirty="0">
                <a:solidFill>
                  <a:schemeClr val="dk1"/>
                </a:solidFill>
                <a:latin typeface="Calibri"/>
                <a:ea typeface="Calibri"/>
                <a:cs typeface="Calibri"/>
                <a:sym typeface="Calibri"/>
              </a:rPr>
              <a:t> ta/ </a:t>
            </a:r>
            <a:r>
              <a:rPr lang="en-US" sz="2800" b="1" dirty="0" err="1">
                <a:solidFill>
                  <a:schemeClr val="dk1"/>
                </a:solidFill>
                <a:latin typeface="Calibri"/>
                <a:ea typeface="Calibri"/>
                <a:cs typeface="Calibri"/>
                <a:sym typeface="Calibri"/>
              </a:rPr>
              <a:t>cô</a:t>
            </a:r>
            <a:r>
              <a:rPr lang="en-US" sz="2800" b="1" dirty="0">
                <a:solidFill>
                  <a:schemeClr val="dk1"/>
                </a:solidFill>
                <a:latin typeface="Calibri"/>
                <a:ea typeface="Calibri"/>
                <a:cs typeface="Calibri"/>
                <a:sym typeface="Calibri"/>
              </a:rPr>
              <a:t> ta có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nhiệm</a:t>
            </a:r>
            <a:r>
              <a:rPr lang="en-US" sz="2800" b="1" dirty="0">
                <a:solidFill>
                  <a:schemeClr val="dk1"/>
                </a:solidFill>
                <a:latin typeface="Calibri"/>
                <a:ea typeface="Calibri"/>
                <a:cs typeface="Calibri"/>
                <a:sym typeface="Calibri"/>
              </a:rPr>
              <a:t> vụ </a:t>
            </a:r>
            <a:r>
              <a:rPr lang="en-US" sz="2800" b="1" dirty="0" err="1">
                <a:solidFill>
                  <a:schemeClr val="dk1"/>
                </a:solidFill>
                <a:latin typeface="Calibri"/>
                <a:ea typeface="Calibri"/>
                <a:cs typeface="Calibri"/>
                <a:sym typeface="Calibri"/>
              </a:rPr>
              <a:t>đang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hành</a:t>
            </a:r>
            <a:r>
              <a:rPr lang="en-US" sz="2800" b="1" dirty="0">
                <a:solidFill>
                  <a:schemeClr val="dk1"/>
                </a:solidFill>
                <a:latin typeface="Calibri"/>
                <a:ea typeface="Calibri"/>
                <a:cs typeface="Calibri"/>
                <a:sym typeface="Calibri"/>
              </a:rPr>
              <a:t>.</a:t>
            </a:r>
          </a:p>
        </p:txBody>
      </p:sp>
      <p:pic>
        <p:nvPicPr>
          <p:cNvPr id="285" name="Shape 285"/>
          <p:cNvPicPr preferRelativeResize="0"/>
          <p:nvPr/>
        </p:nvPicPr>
        <p:blipFill rotWithShape="1">
          <a:blip r:embed="rId3">
            <a:alphaModFix/>
          </a:blip>
          <a:srcRect/>
          <a:stretch/>
        </p:blipFill>
        <p:spPr>
          <a:xfrm>
            <a:off x="5458301" y="1295400"/>
            <a:ext cx="3685799" cy="556260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0" y="0"/>
            <a:ext cx="9144000" cy="14478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lvl="0" algn="ctr" rtl="0">
              <a:spcBef>
                <a:spcPts val="0"/>
              </a:spcBef>
              <a:buClr>
                <a:schemeClr val="dk1"/>
              </a:buClr>
              <a:buFont typeface="Arial"/>
              <a:buNone/>
            </a:pPr>
            <a:endParaRPr sz="4800" b="1" dirty="0">
              <a:solidFill>
                <a:srgbClr val="002060"/>
              </a:solidFill>
              <a:latin typeface="Calibri"/>
              <a:ea typeface="Calibri"/>
              <a:cs typeface="Calibri"/>
              <a:sym typeface="Calibri"/>
            </a:endParaRP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298" name="Shape 298"/>
          <p:cNvSpPr txBox="1"/>
          <p:nvPr/>
        </p:nvSpPr>
        <p:spPr>
          <a:xfrm>
            <a:off x="304800" y="2286000"/>
            <a:ext cx="5181600" cy="267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10. </a:t>
            </a:r>
            <a:r>
              <a:rPr lang="en-US" sz="2800" b="1" u="sng" dirty="0">
                <a:solidFill>
                  <a:schemeClr val="dk1"/>
                </a:solidFill>
                <a:latin typeface="Calibri"/>
                <a:ea typeface="Calibri"/>
                <a:cs typeface="Calibri"/>
                <a:sym typeface="Calibri"/>
              </a:rPr>
              <a:t>TÍNH TỰ TIN</a:t>
            </a:r>
            <a:r>
              <a:rPr lang="en-US" sz="2800" b="1" dirty="0">
                <a:solidFill>
                  <a:schemeClr val="dk1"/>
                </a:solidFill>
                <a:latin typeface="Calibri"/>
                <a:ea typeface="Calibri"/>
                <a:cs typeface="Calibri"/>
                <a:sym typeface="Calibri"/>
              </a:rPr>
              <a:t> –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tin </a:t>
            </a:r>
            <a:r>
              <a:rPr lang="en-US" sz="2800" b="1" dirty="0" err="1">
                <a:solidFill>
                  <a:schemeClr val="dk1"/>
                </a:solidFill>
                <a:latin typeface="Calibri"/>
                <a:ea typeface="Calibri"/>
                <a:cs typeface="Calibri"/>
                <a:sym typeface="Calibri"/>
              </a:rPr>
              <a:t>được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thúc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đẩy</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khuyến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khích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ai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hoàn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 nó.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tin là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nhìn</a:t>
            </a:r>
            <a:r>
              <a:rPr lang="en-US" sz="2800" b="1" dirty="0">
                <a:solidFill>
                  <a:schemeClr val="dk1"/>
                </a:solidFill>
                <a:latin typeface="Calibri"/>
                <a:ea typeface="Calibri"/>
                <a:cs typeface="Calibri"/>
                <a:sym typeface="Calibri"/>
              </a:rPr>
              <a:t>.</a:t>
            </a:r>
          </a:p>
        </p:txBody>
      </p:sp>
      <p:pic>
        <p:nvPicPr>
          <p:cNvPr id="299" name="Shape 299" descr="crossingredsea"/>
          <p:cNvPicPr preferRelativeResize="0"/>
          <p:nvPr/>
        </p:nvPicPr>
        <p:blipFill rotWithShape="1">
          <a:blip r:embed="rId3">
            <a:alphaModFix/>
          </a:blip>
          <a:srcRect/>
          <a:stretch/>
        </p:blipFill>
        <p:spPr>
          <a:xfrm>
            <a:off x="5486400" y="1674000"/>
            <a:ext cx="3657600" cy="5184000"/>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Shape 311" descr="Nehemiah Rebuilds Walls of Jerusalem"/>
          <p:cNvPicPr preferRelativeResize="0"/>
          <p:nvPr/>
        </p:nvPicPr>
        <p:blipFill rotWithShape="1">
          <a:blip r:embed="rId3">
            <a:alphaModFix/>
          </a:blip>
          <a:srcRect/>
          <a:stretch/>
        </p:blipFill>
        <p:spPr>
          <a:xfrm>
            <a:off x="5105398" y="1407886"/>
            <a:ext cx="4017900" cy="5297714"/>
          </a:xfrm>
          <a:prstGeom prst="rect">
            <a:avLst/>
          </a:prstGeom>
          <a:noFill/>
          <a:ln>
            <a:noFill/>
          </a:ln>
        </p:spPr>
      </p:pic>
      <p:sp>
        <p:nvSpPr>
          <p:cNvPr id="312" name="Shape 312"/>
          <p:cNvSpPr txBox="1"/>
          <p:nvPr/>
        </p:nvSpPr>
        <p:spPr>
          <a:xfrm>
            <a:off x="0" y="0"/>
            <a:ext cx="9123300" cy="1064400"/>
          </a:xfrm>
          <a:prstGeom prst="rect">
            <a:avLst/>
          </a:prstGeom>
          <a:solidFill>
            <a:srgbClr val="002060"/>
          </a:solidFill>
          <a:ln>
            <a:noFill/>
          </a:ln>
        </p:spPr>
        <p:txBody>
          <a:bodyPr lIns="91425" tIns="45700" rIns="91425" bIns="45700" anchor="t" anchorCtr="0">
            <a:noAutofit/>
          </a:bodyPr>
          <a:lstStyle/>
          <a:p>
            <a:pPr marL="0" marR="0" lvl="0" indent="0" algn="ctr" rtl="0">
              <a:spcBef>
                <a:spcPts val="0"/>
              </a:spcBef>
              <a:buSzPct val="25000"/>
              <a:buNone/>
            </a:pPr>
            <a:r>
              <a:rPr lang="en-US" sz="4000" b="1">
                <a:solidFill>
                  <a:srgbClr val="C5D8F1"/>
                </a:solidFill>
                <a:latin typeface="Calibri"/>
                <a:ea typeface="Calibri"/>
                <a:cs typeface="Calibri"/>
                <a:sym typeface="Calibri"/>
              </a:rPr>
              <a:t>MƯỜI NHIỆM VỤ ĐẦU CỦA LÃNH ĐẠO</a:t>
            </a:r>
          </a:p>
        </p:txBody>
      </p:sp>
      <p:sp>
        <p:nvSpPr>
          <p:cNvPr id="313" name="Shape 313"/>
          <p:cNvSpPr txBox="1"/>
          <p:nvPr/>
        </p:nvSpPr>
        <p:spPr>
          <a:xfrm>
            <a:off x="228600" y="1066800"/>
            <a:ext cx="4724400" cy="5638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1. </a:t>
            </a:r>
            <a:r>
              <a:rPr lang="en-US" sz="2800" b="1" dirty="0" err="1">
                <a:solidFill>
                  <a:schemeClr val="dk1"/>
                </a:solidFill>
                <a:latin typeface="Calibri"/>
                <a:ea typeface="Calibri"/>
                <a:cs typeface="Calibri"/>
                <a:sym typeface="Calibri"/>
              </a:rPr>
              <a:t>Mô</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phỏng</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Giống</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Đấng</a:t>
            </a:r>
            <a:r>
              <a:rPr lang="en-US" sz="2800" b="1" u="sng" dirty="0">
                <a:solidFill>
                  <a:schemeClr val="dk1"/>
                </a:solidFill>
                <a:latin typeface="Calibri"/>
                <a:ea typeface="Calibri"/>
                <a:cs typeface="Calibri"/>
                <a:sym typeface="Calibri"/>
              </a:rPr>
              <a:t> Christ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truyền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họ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vậy</a:t>
            </a:r>
            <a:r>
              <a:rPr lang="en-US" sz="2800" b="1" dirty="0">
                <a:solidFill>
                  <a:schemeClr val="dk1"/>
                </a:solidFill>
                <a:latin typeface="Calibri"/>
                <a:ea typeface="Calibri"/>
                <a:cs typeface="Calibri"/>
                <a:sym typeface="Calibri"/>
              </a:rPr>
              <a:t>.</a:t>
            </a:r>
          </a:p>
          <a:p>
            <a:pPr marL="0" marR="0" lvl="0" indent="0" algn="l" rtl="0">
              <a:spcBef>
                <a:spcPts val="0"/>
              </a:spcBef>
              <a:buNone/>
            </a:pPr>
            <a:endParaRPr sz="1800" b="1"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a:solidFill>
                  <a:schemeClr val="dk1"/>
                </a:solidFill>
                <a:latin typeface="Calibri"/>
                <a:ea typeface="Calibri"/>
                <a:cs typeface="Calibri"/>
                <a:sym typeface="Calibri"/>
              </a:rPr>
              <a:t>2. </a:t>
            </a:r>
            <a:r>
              <a:rPr lang="en-US" sz="2800" b="1" dirty="0" err="1">
                <a:solidFill>
                  <a:schemeClr val="dk1"/>
                </a:solidFill>
                <a:latin typeface="Calibri"/>
                <a:ea typeface="Calibri"/>
                <a:cs typeface="Calibri"/>
                <a:sym typeface="Calibri"/>
              </a:rPr>
              <a:t>Kêu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gọi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tới</a:t>
            </a:r>
            <a:r>
              <a:rPr lang="en-US" sz="2800" b="1" dirty="0">
                <a:solidFill>
                  <a:schemeClr val="dk1"/>
                </a:solidFill>
                <a:latin typeface="Calibri"/>
                <a:ea typeface="Calibri"/>
                <a:cs typeface="Calibri"/>
                <a:sym typeface="Calibri"/>
              </a:rPr>
              <a:t> </a:t>
            </a:r>
            <a:r>
              <a:rPr lang="en-US" sz="2800" b="1" u="sng" dirty="0">
                <a:solidFill>
                  <a:schemeClr val="dk1"/>
                </a:solidFill>
                <a:latin typeface="Calibri"/>
                <a:ea typeface="Calibri"/>
                <a:cs typeface="Calibri"/>
                <a:sym typeface="Calibri"/>
              </a:rPr>
              <a:t>cam </a:t>
            </a:r>
            <a:r>
              <a:rPr lang="en-US" sz="2800" b="1" u="sng" dirty="0" err="1">
                <a:solidFill>
                  <a:schemeClr val="dk1"/>
                </a:solidFill>
                <a:latin typeface="Calibri"/>
                <a:ea typeface="Calibri"/>
                <a:cs typeface="Calibri"/>
                <a:sym typeface="Calibri"/>
              </a:rPr>
              <a:t>kết</a:t>
            </a:r>
            <a:r>
              <a:rPr lang="en-US" sz="2800" b="1" dirty="0">
                <a:solidFill>
                  <a:schemeClr val="dk1"/>
                </a:solidFill>
                <a:latin typeface="Calibri"/>
                <a:ea typeface="Calibri"/>
                <a:cs typeface="Calibri"/>
                <a:sym typeface="Calibri"/>
              </a:rPr>
              <a:t> to </a:t>
            </a:r>
            <a:r>
              <a:rPr lang="en-US" sz="2800" b="1" dirty="0" err="1">
                <a:solidFill>
                  <a:schemeClr val="dk1"/>
                </a:solidFill>
                <a:latin typeface="Calibri"/>
                <a:ea typeface="Calibri"/>
                <a:cs typeface="Calibri"/>
                <a:sym typeface="Calibri"/>
              </a:rPr>
              <a:t>sâu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sắc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hơn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Đấng</a:t>
            </a:r>
            <a:r>
              <a:rPr lang="en-US" sz="2800" b="1" dirty="0">
                <a:solidFill>
                  <a:schemeClr val="dk1"/>
                </a:solidFill>
                <a:latin typeface="Calibri"/>
                <a:ea typeface="Calibri"/>
                <a:cs typeface="Calibri"/>
                <a:sym typeface="Calibri"/>
              </a:rPr>
              <a:t> Christ.</a:t>
            </a:r>
          </a:p>
          <a:p>
            <a:pPr marL="0" marR="0" lvl="0" indent="0" algn="l" rtl="0">
              <a:spcBef>
                <a:spcPts val="0"/>
              </a:spcBef>
              <a:buNone/>
            </a:pPr>
            <a:endParaRPr sz="1800" b="1"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a:solidFill>
                  <a:schemeClr val="dk1"/>
                </a:solidFill>
                <a:latin typeface="Calibri"/>
                <a:ea typeface="Calibri"/>
                <a:cs typeface="Calibri"/>
                <a:sym typeface="Calibri"/>
              </a:rPr>
              <a:t>3.Điề </a:t>
            </a:r>
            <a:r>
              <a:rPr lang="en-US" sz="2800" b="1" dirty="0" err="1">
                <a:solidFill>
                  <a:schemeClr val="dk1"/>
                </a:solidFill>
                <a:latin typeface="Calibri"/>
                <a:ea typeface="Calibri"/>
                <a:cs typeface="Calibri"/>
                <a:sym typeface="Calibri"/>
              </a:rPr>
              <a:t>hướng</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sư</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thay</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đổi</a:t>
            </a:r>
            <a:r>
              <a:rPr lang="en-US" sz="2800" b="1" dirty="0">
                <a:solidFill>
                  <a:schemeClr val="dk1"/>
                </a:solidFill>
                <a:latin typeface="Calibri"/>
                <a:ea typeface="Calibri"/>
                <a:cs typeface="Calibri"/>
                <a:sym typeface="Calibri"/>
              </a:rPr>
              <a:t> with </a:t>
            </a:r>
            <a:r>
              <a:rPr lang="en-US" sz="2800" b="1" dirty="0" err="1">
                <a:solidFill>
                  <a:schemeClr val="dk1"/>
                </a:solidFill>
                <a:latin typeface="Calibri"/>
                <a:ea typeface="Calibri"/>
                <a:cs typeface="Calibri"/>
                <a:sym typeface="Calibri"/>
              </a:rPr>
              <a:t>với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thơ</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phía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trước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Đấng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Chirst</a:t>
            </a:r>
            <a:r>
              <a:rPr lang="en-US" sz="2800" b="1" dirty="0">
                <a:solidFill>
                  <a:schemeClr val="dk1"/>
                </a:solidFill>
                <a:latin typeface="Calibri"/>
                <a:ea typeface="Calibri"/>
                <a:cs typeface="Calibri"/>
                <a:sym typeface="Calibri"/>
              </a:rPr>
              <a:t>.</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descr="Nehemiah Rebuilds Walls of Jerusalem"/>
          <p:cNvPicPr preferRelativeResize="0"/>
          <p:nvPr/>
        </p:nvPicPr>
        <p:blipFill rotWithShape="1">
          <a:blip r:embed="rId3">
            <a:alphaModFix/>
          </a:blip>
          <a:srcRect/>
          <a:stretch/>
        </p:blipFill>
        <p:spPr>
          <a:xfrm>
            <a:off x="5105398" y="1371600"/>
            <a:ext cx="4017900" cy="5181600"/>
          </a:xfrm>
          <a:prstGeom prst="rect">
            <a:avLst/>
          </a:prstGeom>
          <a:noFill/>
          <a:ln>
            <a:noFill/>
          </a:ln>
        </p:spPr>
      </p:pic>
      <p:sp>
        <p:nvSpPr>
          <p:cNvPr id="327" name="Shape 327"/>
          <p:cNvSpPr txBox="1"/>
          <p:nvPr/>
        </p:nvSpPr>
        <p:spPr>
          <a:xfrm>
            <a:off x="0" y="0"/>
            <a:ext cx="9144000" cy="923400"/>
          </a:xfrm>
          <a:prstGeom prst="rect">
            <a:avLst/>
          </a:prstGeom>
          <a:solidFill>
            <a:srgbClr val="002060"/>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a:solidFill>
                  <a:srgbClr val="C5D8F1"/>
                </a:solidFill>
                <a:latin typeface="Calibri"/>
                <a:ea typeface="Calibri"/>
                <a:cs typeface="Calibri"/>
                <a:sym typeface="Calibri"/>
              </a:rPr>
              <a:t>MƯỜI NHIỆM VỤ ĐẦU CỦA LÃNH ĐẠO</a:t>
            </a:r>
          </a:p>
          <a:p>
            <a:pPr marL="0" marR="0" lvl="0" indent="0" algn="ctr" rtl="0">
              <a:spcBef>
                <a:spcPts val="0"/>
              </a:spcBef>
              <a:buNone/>
            </a:pPr>
            <a:endParaRPr sz="5400" b="1">
              <a:solidFill>
                <a:srgbClr val="C5D8F1"/>
              </a:solidFill>
              <a:latin typeface="Calibri"/>
              <a:ea typeface="Calibri"/>
              <a:cs typeface="Calibri"/>
              <a:sym typeface="Calibri"/>
            </a:endParaRPr>
          </a:p>
        </p:txBody>
      </p:sp>
      <p:sp>
        <p:nvSpPr>
          <p:cNvPr id="328" name="Shape 328"/>
          <p:cNvSpPr txBox="1"/>
          <p:nvPr/>
        </p:nvSpPr>
        <p:spPr>
          <a:xfrm>
            <a:off x="228600" y="1066800"/>
            <a:ext cx="4876798" cy="267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4. </a:t>
            </a:r>
            <a:r>
              <a:rPr lang="en-US" sz="2800" b="1" dirty="0" err="1">
                <a:solidFill>
                  <a:schemeClr val="dk1"/>
                </a:solidFill>
                <a:latin typeface="Calibri"/>
                <a:ea typeface="Calibri"/>
                <a:cs typeface="Calibri"/>
                <a:sym typeface="Calibri"/>
              </a:rPr>
              <a:t>Lắng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nghe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hiện</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sư</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tôn</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khiêm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tốn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tới</a:t>
            </a:r>
            <a:r>
              <a:rPr lang="en-US" sz="2800" b="1" dirty="0">
                <a:solidFill>
                  <a:schemeClr val="dk1"/>
                </a:solidFill>
                <a:latin typeface="Calibri"/>
                <a:ea typeface="Calibri"/>
                <a:cs typeface="Calibri"/>
                <a:sym typeface="Calibri"/>
              </a:rPr>
              <a:t> họ. </a:t>
            </a:r>
            <a:r>
              <a:rPr lang="en-US" sz="2800" b="1" dirty="0" err="1">
                <a:solidFill>
                  <a:schemeClr val="dk1"/>
                </a:solidFill>
                <a:latin typeface="Calibri"/>
                <a:ea typeface="Calibri"/>
                <a:cs typeface="Calibri"/>
                <a:sym typeface="Calibri"/>
              </a:rPr>
              <a:t>Học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hỏi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họ </a:t>
            </a:r>
            <a:r>
              <a:rPr lang="en-US" sz="2800" b="1" dirty="0" err="1">
                <a:solidFill>
                  <a:schemeClr val="dk1"/>
                </a:solidFill>
                <a:latin typeface="Calibri"/>
                <a:ea typeface="Calibri"/>
                <a:cs typeface="Calibri"/>
                <a:sym typeface="Calibri"/>
              </a:rPr>
              <a:t>biết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không</a:t>
            </a:r>
            <a:r>
              <a:rPr lang="en-US" sz="2800" b="1" dirty="0">
                <a:solidFill>
                  <a:schemeClr val="dk1"/>
                </a:solidFill>
                <a:latin typeface="Calibri"/>
                <a:ea typeface="Calibri"/>
                <a:cs typeface="Calibri"/>
                <a:sym typeface="Calibri"/>
              </a:rPr>
              <a:t> có </a:t>
            </a:r>
            <a:r>
              <a:rPr lang="en-US" sz="2800" b="1" dirty="0" err="1">
                <a:solidFill>
                  <a:schemeClr val="dk1"/>
                </a:solidFill>
                <a:latin typeface="Calibri"/>
                <a:ea typeface="Calibri"/>
                <a:cs typeface="Calibri"/>
                <a:sym typeface="Calibri"/>
              </a:rPr>
              <a:t>tất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câu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hoặc</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phải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thực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quyết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định</a:t>
            </a:r>
            <a:r>
              <a:rPr lang="en-US" sz="2800" b="1" dirty="0">
                <a:solidFill>
                  <a:schemeClr val="dk1"/>
                </a:solidFill>
                <a:latin typeface="Calibri"/>
                <a:ea typeface="Calibri"/>
                <a:cs typeface="Calibri"/>
                <a:sym typeface="Calibri"/>
              </a:rPr>
              <a:t>.</a:t>
            </a:r>
          </a:p>
        </p:txBody>
      </p:sp>
      <p:sp>
        <p:nvSpPr>
          <p:cNvPr id="329" name="Shape 329"/>
          <p:cNvSpPr txBox="1"/>
          <p:nvPr/>
        </p:nvSpPr>
        <p:spPr>
          <a:xfrm>
            <a:off x="228600" y="3962400"/>
            <a:ext cx="5029200" cy="274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5. </a:t>
            </a:r>
            <a:r>
              <a:rPr lang="en-US" sz="2800" b="1" dirty="0" err="1">
                <a:solidFill>
                  <a:schemeClr val="dk1"/>
                </a:solidFill>
                <a:latin typeface="Calibri"/>
                <a:ea typeface="Calibri"/>
                <a:cs typeface="Calibri"/>
                <a:sym typeface="Calibri"/>
              </a:rPr>
              <a:t>Giao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tiếp</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phương</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hướng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giư</a:t>
            </a:r>
            <a:r>
              <a:rPr lang="en-US" sz="2800" b="1" dirty="0">
                <a:solidFill>
                  <a:schemeClr val="dk1"/>
                </a:solidFill>
                <a:latin typeface="Calibri"/>
                <a:ea typeface="Calibri"/>
                <a:cs typeface="Calibri"/>
                <a:sym typeface="Calibri"/>
              </a:rPr>
              <a:t>̃ cam </a:t>
            </a:r>
            <a:r>
              <a:rPr lang="en-US" sz="2800" b="1" dirty="0" err="1">
                <a:solidFill>
                  <a:schemeClr val="dk1"/>
                </a:solidFill>
                <a:latin typeface="Calibri"/>
                <a:ea typeface="Calibri"/>
                <a:cs typeface="Calibri"/>
                <a:sym typeface="Calibri"/>
              </a:rPr>
              <a:t>kết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họ </a:t>
            </a:r>
            <a:r>
              <a:rPr lang="en-US" sz="2800" b="1" dirty="0" err="1">
                <a:solidFill>
                  <a:schemeClr val="dk1"/>
                </a:solidFill>
                <a:latin typeface="Calibri"/>
                <a:ea typeface="Calibri"/>
                <a:cs typeface="Calibri"/>
                <a:sym typeface="Calibri"/>
              </a:rPr>
              <a:t>tươi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nô</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lực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họ </a:t>
            </a:r>
            <a:r>
              <a:rPr lang="en-US" sz="2800" b="1" dirty="0" err="1">
                <a:solidFill>
                  <a:schemeClr val="dk1"/>
                </a:solidFill>
                <a:latin typeface="Calibri"/>
                <a:ea typeface="Calibri"/>
                <a:cs typeface="Calibri"/>
                <a:sym typeface="Calibri"/>
              </a:rPr>
              <a:t>vê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mục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tiêu</a:t>
            </a:r>
            <a:r>
              <a:rPr lang="en-US" sz="2800" b="1" dirty="0">
                <a:solidFill>
                  <a:schemeClr val="dk1"/>
                </a:solidFill>
                <a:latin typeface="Calibri"/>
                <a:ea typeface="Calibri"/>
                <a:cs typeface="Calibri"/>
                <a:sym typeface="Calibri"/>
              </a:rPr>
              <a:t>.</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descr="Nehemiah Rebuilds Walls of Jerusalem"/>
          <p:cNvPicPr preferRelativeResize="0"/>
          <p:nvPr/>
        </p:nvPicPr>
        <p:blipFill rotWithShape="1">
          <a:blip r:embed="rId3">
            <a:alphaModFix/>
          </a:blip>
          <a:srcRect/>
          <a:stretch/>
        </p:blipFill>
        <p:spPr>
          <a:xfrm>
            <a:off x="4952998" y="1371600"/>
            <a:ext cx="4170300" cy="5257800"/>
          </a:xfrm>
          <a:prstGeom prst="rect">
            <a:avLst/>
          </a:prstGeom>
          <a:noFill/>
          <a:ln>
            <a:noFill/>
          </a:ln>
        </p:spPr>
      </p:pic>
      <p:sp>
        <p:nvSpPr>
          <p:cNvPr id="342" name="Shape 342"/>
          <p:cNvSpPr txBox="1"/>
          <p:nvPr/>
        </p:nvSpPr>
        <p:spPr>
          <a:xfrm>
            <a:off x="0" y="0"/>
            <a:ext cx="9144000" cy="923400"/>
          </a:xfrm>
          <a:prstGeom prst="rect">
            <a:avLst/>
          </a:prstGeom>
          <a:solidFill>
            <a:srgbClr val="002060"/>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C5D8F1"/>
                </a:solidFill>
                <a:latin typeface="Calibri"/>
                <a:ea typeface="Calibri"/>
                <a:cs typeface="Calibri"/>
                <a:sym typeface="Calibri"/>
              </a:rPr>
              <a:t>MƯỜI NHIỆM VỤ ĐẦU CỦA LÃNH ĐẠO</a:t>
            </a:r>
          </a:p>
          <a:p>
            <a:pPr marL="0" marR="0" lvl="0" indent="0" algn="ctr" rtl="0">
              <a:spcBef>
                <a:spcPts val="0"/>
              </a:spcBef>
              <a:buNone/>
            </a:pPr>
            <a:endParaRPr sz="5400" b="1" dirty="0">
              <a:solidFill>
                <a:srgbClr val="C5D8F1"/>
              </a:solidFill>
              <a:latin typeface="Calibri"/>
              <a:ea typeface="Calibri"/>
              <a:cs typeface="Calibri"/>
              <a:sym typeface="Calibri"/>
            </a:endParaRPr>
          </a:p>
        </p:txBody>
      </p:sp>
      <p:sp>
        <p:nvSpPr>
          <p:cNvPr id="343" name="Shape 343"/>
          <p:cNvSpPr txBox="1"/>
          <p:nvPr/>
        </p:nvSpPr>
        <p:spPr>
          <a:xfrm>
            <a:off x="228600" y="838200"/>
            <a:ext cx="4572000" cy="52578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Calibri"/>
              <a:buAutoNum type="arabicPeriod"/>
            </a:pPr>
            <a:r>
              <a:rPr lang="en-US" sz="800" dirty="0">
                <a:solidFill>
                  <a:schemeClr val="lt1"/>
                </a:solidFill>
                <a:latin typeface="Calibri"/>
                <a:ea typeface="Calibri"/>
                <a:cs typeface="Calibri"/>
                <a:sym typeface="Calibri"/>
              </a:rPr>
              <a:t>C</a:t>
            </a:r>
          </a:p>
          <a:p>
            <a:pPr marL="342900" marR="0" lvl="0" indent="-342900" algn="l" rtl="0">
              <a:spcBef>
                <a:spcPts val="0"/>
              </a:spcBef>
              <a:buClr>
                <a:schemeClr val="lt1"/>
              </a:buClr>
              <a:buSzPct val="100000"/>
              <a:buFont typeface="Calibri"/>
              <a:buAutoNum type="arabicPeriod"/>
            </a:pPr>
            <a:r>
              <a:rPr lang="en-US" sz="800" dirty="0">
                <a:solidFill>
                  <a:schemeClr val="lt1"/>
                </a:solidFill>
                <a:latin typeface="Calibri"/>
                <a:ea typeface="Calibri"/>
                <a:cs typeface="Calibri"/>
                <a:sym typeface="Calibri"/>
              </a:rPr>
              <a:t>C</a:t>
            </a:r>
          </a:p>
          <a:p>
            <a:pPr marL="342900" marR="0" lvl="0" indent="-342900" algn="l" rtl="0">
              <a:spcBef>
                <a:spcPts val="0"/>
              </a:spcBef>
              <a:buClr>
                <a:schemeClr val="lt1"/>
              </a:buClr>
              <a:buSzPct val="100000"/>
              <a:buFont typeface="Calibri"/>
              <a:buAutoNum type="arabicPeriod"/>
            </a:pPr>
            <a:r>
              <a:rPr lang="en-US" sz="800" dirty="0">
                <a:solidFill>
                  <a:schemeClr val="lt1"/>
                </a:solidFill>
                <a:latin typeface="Calibri"/>
                <a:ea typeface="Calibri"/>
                <a:cs typeface="Calibri"/>
                <a:sym typeface="Calibri"/>
              </a:rPr>
              <a:t>C</a:t>
            </a:r>
          </a:p>
          <a:p>
            <a:pPr marL="342900" marR="0" lvl="0" indent="-342900" algn="l" rtl="0">
              <a:spcBef>
                <a:spcPts val="0"/>
              </a:spcBef>
              <a:buClr>
                <a:schemeClr val="lt1"/>
              </a:buClr>
              <a:buSzPct val="100000"/>
              <a:buFont typeface="Calibri"/>
              <a:buAutoNum type="arabicPeriod"/>
            </a:pPr>
            <a:r>
              <a:rPr lang="en-US" sz="800" dirty="0">
                <a:solidFill>
                  <a:schemeClr val="lt1"/>
                </a:solidFill>
                <a:latin typeface="Calibri"/>
                <a:ea typeface="Calibri"/>
                <a:cs typeface="Calibri"/>
                <a:sym typeface="Calibri"/>
              </a:rPr>
              <a:t>C</a:t>
            </a:r>
            <a:endParaRPr sz="2400" b="1"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a:solidFill>
                  <a:schemeClr val="dk1"/>
                </a:solidFill>
                <a:latin typeface="Calibri"/>
                <a:ea typeface="Calibri"/>
                <a:cs typeface="Calibri"/>
                <a:sym typeface="Calibri"/>
              </a:rPr>
              <a:t>7.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giải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phóng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họ </a:t>
            </a:r>
            <a:r>
              <a:rPr lang="en-US" sz="2800" b="1" dirty="0" err="1">
                <a:solidFill>
                  <a:schemeClr val="dk1"/>
                </a:solidFill>
                <a:latin typeface="Calibri"/>
                <a:ea typeface="Calibri"/>
                <a:cs typeface="Calibri"/>
                <a:sym typeface="Calibri"/>
              </a:rPr>
              <a:t>tăng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được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thưởng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vê</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tăng</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trưởng</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ca</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nhân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ý </a:t>
            </a:r>
            <a:r>
              <a:rPr lang="en-US" sz="2800" b="1" dirty="0" err="1">
                <a:solidFill>
                  <a:schemeClr val="dk1"/>
                </a:solidFill>
                <a:latin typeface="Calibri"/>
                <a:ea typeface="Calibri"/>
                <a:cs typeface="Calibri"/>
                <a:sym typeface="Calibri"/>
              </a:rPr>
              <a:t>thức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góp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a:t>
            </a:r>
          </a:p>
          <a:p>
            <a:pPr marL="0" marR="0" lvl="0" indent="0" algn="l" rtl="0">
              <a:spcBef>
                <a:spcPts val="0"/>
              </a:spcBef>
              <a:buNone/>
            </a:pPr>
            <a:endParaRPr sz="1600" b="1"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a:solidFill>
                  <a:schemeClr val="dk1"/>
                </a:solidFill>
                <a:latin typeface="Calibri"/>
                <a:ea typeface="Calibri"/>
                <a:cs typeface="Calibri"/>
                <a:sym typeface="Calibri"/>
              </a:rPr>
              <a:t>8. </a:t>
            </a:r>
            <a:r>
              <a:rPr lang="en-US" sz="2800" b="1" dirty="0" err="1">
                <a:solidFill>
                  <a:schemeClr val="dk1"/>
                </a:solidFill>
                <a:latin typeface="Calibri"/>
                <a:ea typeface="Calibri"/>
                <a:cs typeface="Calibri"/>
                <a:sym typeface="Calibri"/>
              </a:rPr>
              <a:t>Khuyến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khích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khen</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thưởng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góp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cực</a:t>
            </a:r>
            <a:r>
              <a:rPr lang="en-US" sz="2800" b="1" dirty="0">
                <a:solidFill>
                  <a:schemeClr val="dk1"/>
                </a:solidFill>
                <a:latin typeface="Calibri"/>
                <a:ea typeface="Calibri"/>
                <a:cs typeface="Calibri"/>
                <a:sym typeface="Calibri"/>
              </a:rPr>
              <a:t>.</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descr="Nehemiah Rebuilds Walls of Jerusalem"/>
          <p:cNvPicPr preferRelativeResize="0"/>
          <p:nvPr/>
        </p:nvPicPr>
        <p:blipFill rotWithShape="1">
          <a:blip r:embed="rId3">
            <a:alphaModFix/>
          </a:blip>
          <a:srcRect/>
          <a:stretch/>
        </p:blipFill>
        <p:spPr>
          <a:xfrm>
            <a:off x="4952998" y="1371600"/>
            <a:ext cx="4170300" cy="5271600"/>
          </a:xfrm>
          <a:prstGeom prst="rect">
            <a:avLst/>
          </a:prstGeom>
          <a:noFill/>
          <a:ln>
            <a:noFill/>
          </a:ln>
        </p:spPr>
      </p:pic>
      <p:sp>
        <p:nvSpPr>
          <p:cNvPr id="356" name="Shape 356"/>
          <p:cNvSpPr txBox="1"/>
          <p:nvPr/>
        </p:nvSpPr>
        <p:spPr>
          <a:xfrm>
            <a:off x="0" y="0"/>
            <a:ext cx="9144000" cy="923400"/>
          </a:xfrm>
          <a:prstGeom prst="rect">
            <a:avLst/>
          </a:prstGeom>
          <a:solidFill>
            <a:srgbClr val="002060"/>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C5D8F1"/>
                </a:solidFill>
                <a:latin typeface="Calibri"/>
                <a:ea typeface="Calibri"/>
                <a:cs typeface="Calibri"/>
                <a:sym typeface="Calibri"/>
              </a:rPr>
              <a:t>MƯỜI NHIỆM VỤ ĐẦU CỦA LÃNH ĐẠO</a:t>
            </a:r>
          </a:p>
          <a:p>
            <a:pPr marL="0" marR="0" lvl="0" indent="0" algn="ctr" rtl="0">
              <a:spcBef>
                <a:spcPts val="0"/>
              </a:spcBef>
              <a:buNone/>
            </a:pPr>
            <a:endParaRPr sz="5400" b="1" dirty="0">
              <a:solidFill>
                <a:srgbClr val="C5D8F1"/>
              </a:solidFill>
              <a:latin typeface="Calibri"/>
              <a:ea typeface="Calibri"/>
              <a:cs typeface="Calibri"/>
              <a:sym typeface="Calibri"/>
            </a:endParaRPr>
          </a:p>
        </p:txBody>
      </p:sp>
      <p:sp>
        <p:nvSpPr>
          <p:cNvPr id="357" name="Shape 357"/>
          <p:cNvSpPr txBox="1"/>
          <p:nvPr/>
        </p:nvSpPr>
        <p:spPr>
          <a:xfrm>
            <a:off x="297871" y="1828800"/>
            <a:ext cx="4655100" cy="3352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9. </a:t>
            </a:r>
            <a:r>
              <a:rPr lang="en-US" sz="2800" b="1" dirty="0" err="1">
                <a:solidFill>
                  <a:schemeClr val="dk1"/>
                </a:solidFill>
                <a:latin typeface="Calibri"/>
                <a:ea typeface="Calibri"/>
                <a:cs typeface="Calibri"/>
                <a:sym typeface="Calibri"/>
              </a:rPr>
              <a:t>Giải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quyết</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xung</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đột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mang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hòa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giải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họ có </a:t>
            </a:r>
            <a:r>
              <a:rPr lang="en-US" sz="2800" b="1" dirty="0" err="1">
                <a:solidFill>
                  <a:schemeClr val="dk1"/>
                </a:solidFill>
                <a:latin typeface="Calibri"/>
                <a:ea typeface="Calibri"/>
                <a:cs typeface="Calibri"/>
                <a:sym typeface="Calibri"/>
              </a:rPr>
              <a:t>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đầu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lượng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cuộc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hơn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thua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pha</a:t>
            </a:r>
            <a:r>
              <a:rPr lang="en-US" sz="2800" b="1" dirty="0">
                <a:solidFill>
                  <a:schemeClr val="dk1"/>
                </a:solidFill>
                <a:latin typeface="Calibri"/>
                <a:ea typeface="Calibri"/>
                <a:cs typeface="Calibri"/>
                <a:sym typeface="Calibri"/>
              </a:rPr>
              <a:t>́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Shape 369" descr="Nehemiah Rebuilds Walls of Jerusalem"/>
          <p:cNvPicPr preferRelativeResize="0"/>
          <p:nvPr/>
        </p:nvPicPr>
        <p:blipFill rotWithShape="1">
          <a:blip r:embed="rId3">
            <a:alphaModFix/>
          </a:blip>
          <a:srcRect/>
          <a:stretch/>
        </p:blipFill>
        <p:spPr>
          <a:xfrm>
            <a:off x="5105398" y="1371600"/>
            <a:ext cx="4017900" cy="5105400"/>
          </a:xfrm>
          <a:prstGeom prst="rect">
            <a:avLst/>
          </a:prstGeom>
          <a:noFill/>
          <a:ln>
            <a:noFill/>
          </a:ln>
        </p:spPr>
      </p:pic>
      <p:sp>
        <p:nvSpPr>
          <p:cNvPr id="370" name="Shape 370"/>
          <p:cNvSpPr txBox="1"/>
          <p:nvPr/>
        </p:nvSpPr>
        <p:spPr>
          <a:xfrm>
            <a:off x="0" y="0"/>
            <a:ext cx="9144000" cy="923400"/>
          </a:xfrm>
          <a:prstGeom prst="rect">
            <a:avLst/>
          </a:prstGeom>
          <a:solidFill>
            <a:srgbClr val="002060"/>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a:solidFill>
                  <a:srgbClr val="C5D8F1"/>
                </a:solidFill>
                <a:latin typeface="Calibri"/>
                <a:ea typeface="Calibri"/>
                <a:cs typeface="Calibri"/>
                <a:sym typeface="Calibri"/>
              </a:rPr>
              <a:t>MƯỜI NHIỆM VỤ ĐẦU CỦA LÃNH ĐẠO</a:t>
            </a:r>
          </a:p>
          <a:p>
            <a:pPr marL="0" marR="0" lvl="0" indent="0" algn="ctr" rtl="0">
              <a:spcBef>
                <a:spcPts val="0"/>
              </a:spcBef>
              <a:buNone/>
            </a:pPr>
            <a:endParaRPr sz="5400" b="1">
              <a:solidFill>
                <a:srgbClr val="C5D8F1"/>
              </a:solidFill>
              <a:latin typeface="Calibri"/>
              <a:ea typeface="Calibri"/>
              <a:cs typeface="Calibri"/>
              <a:sym typeface="Calibri"/>
            </a:endParaRPr>
          </a:p>
        </p:txBody>
      </p:sp>
      <p:sp>
        <p:nvSpPr>
          <p:cNvPr id="371" name="Shape 371"/>
          <p:cNvSpPr txBox="1"/>
          <p:nvPr/>
        </p:nvSpPr>
        <p:spPr>
          <a:xfrm>
            <a:off x="228598" y="1447800"/>
            <a:ext cx="4876800" cy="3970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10. Thể hiện </a:t>
            </a:r>
            <a:r>
              <a:rPr lang="en-US" sz="2800" b="1" u="sng">
                <a:solidFill>
                  <a:schemeClr val="dk1"/>
                </a:solidFill>
                <a:latin typeface="Calibri"/>
                <a:ea typeface="Calibri"/>
                <a:cs typeface="Calibri"/>
                <a:sym typeface="Calibri"/>
              </a:rPr>
              <a:t>sự cam kết</a:t>
            </a:r>
            <a:r>
              <a:rPr lang="en-US" sz="2800" b="1">
                <a:solidFill>
                  <a:schemeClr val="dk1"/>
                </a:solidFill>
                <a:latin typeface="Calibri"/>
                <a:ea typeface="Calibri"/>
                <a:cs typeface="Calibri"/>
                <a:sym typeface="Calibri"/>
              </a:rPr>
              <a:t> cuả bạn với chăm sóc xuất sắc, thứ nhất là xây dựng những người theo bạn như những người đàn ông và phụ nữ thực sự, và thứ hai là đo lường kết quả hoạt động của họ, luôn ghi nhớ rằng giúp đỡ những người theo bạn đạt được kết quả là một trong những điều quan tâm nhất bạn có thể làm.</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descr="MPj04016680000[1]"/>
          <p:cNvPicPr preferRelativeResize="0"/>
          <p:nvPr/>
        </p:nvPicPr>
        <p:blipFill rotWithShape="1">
          <a:blip r:embed="rId3">
            <a:alphaModFix/>
          </a:blip>
          <a:srcRect/>
          <a:stretch/>
        </p:blipFill>
        <p:spPr>
          <a:xfrm>
            <a:off x="0" y="2627"/>
            <a:ext cx="9144000" cy="5094000"/>
          </a:xfrm>
          <a:prstGeom prst="rect">
            <a:avLst/>
          </a:prstGeom>
          <a:noFill/>
          <a:ln>
            <a:noFill/>
          </a:ln>
        </p:spPr>
      </p:pic>
      <p:sp>
        <p:nvSpPr>
          <p:cNvPr id="105" name="Shape 105"/>
          <p:cNvSpPr txBox="1"/>
          <p:nvPr/>
        </p:nvSpPr>
        <p:spPr>
          <a:xfrm>
            <a:off x="228600" y="5096641"/>
            <a:ext cx="8610600" cy="13851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C00000"/>
                </a:solidFill>
                <a:latin typeface="Calibri"/>
                <a:ea typeface="Calibri"/>
                <a:cs typeface="Calibri"/>
                <a:sym typeface="Calibri"/>
              </a:rPr>
              <a:t>Lãnh đạo là hành động gây ảnh hưởng đến người khác đối với việc hoàn thành một tầm nhìn được đồng ý trong khi đó đồng thời tạo thành những người đi theo các nhà lãnh đạo một cách hiệu quả.</a:t>
            </a:r>
          </a:p>
        </p:txBody>
      </p:sp>
      <p:sp>
        <p:nvSpPr>
          <p:cNvPr id="106" name="Shape 106"/>
          <p:cNvSpPr txBox="1"/>
          <p:nvPr/>
        </p:nvSpPr>
        <p:spPr>
          <a:xfrm rot="389668">
            <a:off x="1975376" y="1319487"/>
            <a:ext cx="3100597" cy="707747"/>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4000" b="1" i="0" u="none" strike="noStrike" cap="none">
                <a:solidFill>
                  <a:schemeClr val="dk1"/>
                </a:solidFill>
                <a:latin typeface="Calibri"/>
                <a:ea typeface="Calibri"/>
                <a:cs typeface="Calibri"/>
                <a:sym typeface="Calibri"/>
              </a:rPr>
              <a:t>Leadership</a:t>
            </a:r>
          </a:p>
        </p:txBody>
      </p:sp>
      <p:sp>
        <p:nvSpPr>
          <p:cNvPr id="107" name="Shape 107"/>
          <p:cNvSpPr txBox="1"/>
          <p:nvPr/>
        </p:nvSpPr>
        <p:spPr>
          <a:xfrm>
            <a:off x="152400" y="2627"/>
            <a:ext cx="8686800" cy="831000"/>
          </a:xfrm>
          <a:prstGeom prst="rect">
            <a:avLst/>
          </a:prstGeom>
          <a:solidFill>
            <a:schemeClr val="dk1"/>
          </a:solidFill>
          <a:ln>
            <a:noFill/>
          </a:ln>
        </p:spPr>
        <p:txBody>
          <a:bodyPr lIns="91425" tIns="45700" rIns="91425" bIns="45700" anchor="t" anchorCtr="0">
            <a:noAutofit/>
          </a:bodyPr>
          <a:lstStyle/>
          <a:p>
            <a:pPr marL="0" marR="0" lvl="0" indent="0" algn="ctr" rtl="0">
              <a:spcBef>
                <a:spcPts val="0"/>
              </a:spcBef>
              <a:buSzPct val="25000"/>
              <a:buNone/>
            </a:pPr>
            <a:r>
              <a:rPr lang="en-US" sz="4800" b="1">
                <a:solidFill>
                  <a:schemeClr val="lt1"/>
                </a:solidFill>
                <a:latin typeface="Calibri"/>
                <a:ea typeface="Calibri"/>
                <a:cs typeface="Calibri"/>
                <a:sym typeface="Calibri"/>
              </a:rPr>
              <a:t>ĐỊNH NGHĨA LÃNH ĐẠO</a:t>
            </a:r>
          </a:p>
        </p:txBody>
      </p:sp>
      <p:sp>
        <p:nvSpPr>
          <p:cNvPr id="2" name="TextBox 1"/>
          <p:cNvSpPr txBox="1"/>
          <p:nvPr/>
        </p:nvSpPr>
        <p:spPr>
          <a:xfrm rot="428852">
            <a:off x="1936934" y="1428022"/>
            <a:ext cx="3168100" cy="523220"/>
          </a:xfrm>
          <a:prstGeom prst="rect">
            <a:avLst/>
          </a:prstGeom>
          <a:solidFill>
            <a:schemeClr val="bg1"/>
          </a:solidFill>
        </p:spPr>
        <p:txBody>
          <a:bodyPr wrap="square" rtlCol="0">
            <a:spAutoFit/>
          </a:bodyPr>
          <a:lstStyle/>
          <a:p>
            <a:pPr algn="ctr"/>
            <a:r>
              <a:rPr lang="vi-VN" sz="2000" b="1" dirty="0"/>
              <a:t>KHẢ NĂNG LÃNH ĐẠO</a:t>
            </a:r>
            <a:endParaRPr lang="en-US" sz="2000" b="1" dirty="0"/>
          </a:p>
          <a:p>
            <a:pPr algn="ctr"/>
            <a:endParaRPr lang="en-US" sz="800" b="1"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1383350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vi-VN" sz="2800" b="1" dirty="0"/>
              <a:t>Hội thánh năng động</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7496891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0" y="0"/>
            <a:ext cx="9130274" cy="923400"/>
          </a:xfrm>
          <a:prstGeom prst="rect">
            <a:avLst/>
          </a:prstGeom>
          <a:solidFill>
            <a:schemeClr val="accent6">
              <a:lumMod val="40000"/>
              <a:lumOff val="60000"/>
            </a:schemeClr>
          </a:solidFill>
          <a:ln>
            <a:noFill/>
          </a:ln>
        </p:spPr>
        <p:txBody>
          <a:bodyPr lIns="91425" tIns="45700" rIns="91425" bIns="45700" anchor="t" anchorCtr="0">
            <a:noAutofit/>
          </a:bodyPr>
          <a:lstStyle/>
          <a:p>
            <a:pPr marL="0" marR="0" lvl="0" indent="0" algn="ctr" rtl="0">
              <a:spcBef>
                <a:spcPts val="0"/>
              </a:spcBef>
              <a:buSzPct val="25000"/>
              <a:buNone/>
            </a:pPr>
            <a:r>
              <a:rPr lang="en-US" sz="5400" b="1" dirty="0">
                <a:solidFill>
                  <a:srgbClr val="002060"/>
                </a:solidFill>
                <a:latin typeface="Calibri"/>
                <a:ea typeface="Calibri"/>
                <a:cs typeface="Calibri"/>
                <a:sym typeface="Calibri"/>
              </a:rPr>
              <a:t>ĐỊNH NGHĨA LÃNH ĐẠO</a:t>
            </a:r>
          </a:p>
        </p:txBody>
      </p:sp>
      <p:pic>
        <p:nvPicPr>
          <p:cNvPr id="122" name="Shape 122" descr="CTS00037"/>
          <p:cNvPicPr preferRelativeResize="0"/>
          <p:nvPr/>
        </p:nvPicPr>
        <p:blipFill rotWithShape="1">
          <a:blip r:embed="rId3">
            <a:alphaModFix/>
          </a:blip>
          <a:srcRect/>
          <a:stretch/>
        </p:blipFill>
        <p:spPr>
          <a:xfrm>
            <a:off x="290944" y="914399"/>
            <a:ext cx="1752600" cy="2339400"/>
          </a:xfrm>
          <a:prstGeom prst="rect">
            <a:avLst/>
          </a:prstGeom>
          <a:noFill/>
          <a:ln>
            <a:noFill/>
          </a:ln>
        </p:spPr>
      </p:pic>
      <p:sp>
        <p:nvSpPr>
          <p:cNvPr id="123" name="Shape 123"/>
          <p:cNvSpPr txBox="1"/>
          <p:nvPr/>
        </p:nvSpPr>
        <p:spPr>
          <a:xfrm>
            <a:off x="2133600" y="1600199"/>
            <a:ext cx="6553200" cy="1653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dirty="0">
                <a:solidFill>
                  <a:schemeClr val="dk1"/>
                </a:solidFill>
                <a:latin typeface="Calibri"/>
                <a:ea typeface="Calibri"/>
                <a:cs typeface="Calibri"/>
                <a:sym typeface="Calibri"/>
              </a:rPr>
              <a:t>1. </a:t>
            </a:r>
            <a:r>
              <a:rPr lang="en-US" sz="3200" b="1" dirty="0" err="1">
                <a:solidFill>
                  <a:schemeClr val="dk1"/>
                </a:solidFill>
                <a:latin typeface="Calibri"/>
                <a:ea typeface="Calibri"/>
                <a:cs typeface="Calibri"/>
                <a:sym typeface="Calibri"/>
              </a:rPr>
              <a:t>Lãnh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đạo</a:t>
            </a:r>
            <a:r>
              <a:rPr lang="en-US" sz="3200" b="1" dirty="0">
                <a:solidFill>
                  <a:schemeClr val="dk1"/>
                </a:solidFill>
                <a:latin typeface="Calibri"/>
                <a:ea typeface="Calibri"/>
                <a:cs typeface="Calibri"/>
                <a:sym typeface="Calibri"/>
              </a:rPr>
              <a:t> Tin </a:t>
            </a:r>
            <a:r>
              <a:rPr lang="en-US" sz="3200" b="1" dirty="0" err="1">
                <a:solidFill>
                  <a:schemeClr val="dk1"/>
                </a:solidFill>
                <a:latin typeface="Calibri"/>
                <a:ea typeface="Calibri"/>
                <a:cs typeface="Calibri"/>
                <a:sym typeface="Calibri"/>
              </a:rPr>
              <a:t>Lành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phải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theo</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đuổi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chương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trình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của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Đức</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Chúa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Trời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cho</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chức</a:t>
            </a:r>
            <a:r>
              <a:rPr lang="en-US" sz="3200" b="1" dirty="0">
                <a:solidFill>
                  <a:schemeClr val="dk1"/>
                </a:solidFill>
                <a:latin typeface="Calibri"/>
                <a:ea typeface="Calibri"/>
                <a:cs typeface="Calibri"/>
                <a:sym typeface="Calibri"/>
              </a:rPr>
              <a:t> vụ </a:t>
            </a:r>
            <a:r>
              <a:rPr lang="en-US" sz="3200" b="1" dirty="0" err="1">
                <a:solidFill>
                  <a:schemeClr val="dk1"/>
                </a:solidFill>
                <a:latin typeface="Calibri"/>
                <a:ea typeface="Calibri"/>
                <a:cs typeface="Calibri"/>
                <a:sym typeface="Calibri"/>
              </a:rPr>
              <a:t>va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nhân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liên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quan</a:t>
            </a:r>
            <a:r>
              <a:rPr lang="en-US" sz="3200" b="1" dirty="0">
                <a:solidFill>
                  <a:schemeClr val="dk1"/>
                </a:solidFill>
                <a:latin typeface="Calibri"/>
                <a:ea typeface="Calibri"/>
                <a:cs typeface="Calibri"/>
                <a:sym typeface="Calibri"/>
              </a:rPr>
              <a:t>.</a:t>
            </a:r>
          </a:p>
        </p:txBody>
      </p:sp>
      <p:sp>
        <p:nvSpPr>
          <p:cNvPr id="124" name="Shape 124"/>
          <p:cNvSpPr txBox="1"/>
          <p:nvPr/>
        </p:nvSpPr>
        <p:spPr>
          <a:xfrm>
            <a:off x="304800" y="3581400"/>
            <a:ext cx="8382000" cy="1752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dirty="0">
                <a:solidFill>
                  <a:schemeClr val="dk1"/>
                </a:solidFill>
                <a:latin typeface="Calibri"/>
                <a:ea typeface="Calibri"/>
                <a:cs typeface="Calibri"/>
                <a:sym typeface="Calibri"/>
              </a:rPr>
              <a:t>2. </a:t>
            </a:r>
            <a:r>
              <a:rPr lang="en-US" sz="3200" b="1" dirty="0" err="1">
                <a:solidFill>
                  <a:schemeClr val="dk1"/>
                </a:solidFill>
                <a:latin typeface="Calibri"/>
                <a:ea typeface="Calibri"/>
                <a:cs typeface="Calibri"/>
                <a:sym typeface="Calibri"/>
              </a:rPr>
              <a:t>Lãnh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đạo</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thực</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sư</a:t>
            </a:r>
            <a:r>
              <a:rPr lang="en-US" sz="3200" b="1" dirty="0">
                <a:solidFill>
                  <a:schemeClr val="dk1"/>
                </a:solidFill>
                <a:latin typeface="Calibri"/>
                <a:ea typeface="Calibri"/>
                <a:cs typeface="Calibri"/>
                <a:sym typeface="Calibri"/>
              </a:rPr>
              <a:t>̣ có </a:t>
            </a:r>
            <a:r>
              <a:rPr lang="en-US" sz="3200" b="1" dirty="0" err="1">
                <a:solidFill>
                  <a:schemeClr val="dk1"/>
                </a:solidFill>
                <a:latin typeface="Calibri"/>
                <a:ea typeface="Calibri"/>
                <a:cs typeface="Calibri"/>
                <a:sym typeface="Calibri"/>
              </a:rPr>
              <a:t>hai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kết</a:t>
            </a:r>
            <a:r>
              <a:rPr lang="en-US" sz="3200" b="1" dirty="0">
                <a:solidFill>
                  <a:schemeClr val="dk1"/>
                </a:solidFill>
                <a:latin typeface="Calibri"/>
                <a:ea typeface="Calibri"/>
                <a:cs typeface="Calibri"/>
                <a:sym typeface="Calibri"/>
              </a:rPr>
              <a:t> quả:</a:t>
            </a:r>
          </a:p>
          <a:p>
            <a:pPr marL="0" marR="0" lvl="0" indent="0" algn="l" rtl="0">
              <a:spcBef>
                <a:spcPts val="0"/>
              </a:spcBef>
              <a:buSzPct val="25000"/>
              <a:buNone/>
            </a:pPr>
            <a:endParaRPr lang="en-US" sz="1200" b="1" u="sng" dirty="0">
              <a:solidFill>
                <a:schemeClr val="dk1"/>
              </a:solidFill>
              <a:latin typeface="Calibri"/>
              <a:ea typeface="Calibri"/>
              <a:cs typeface="Calibri"/>
              <a:sym typeface="Calibri"/>
            </a:endParaRPr>
          </a:p>
          <a:p>
            <a:pPr marL="0" marR="0" lvl="0" indent="0" algn="l" rtl="0">
              <a:spcBef>
                <a:spcPts val="0"/>
              </a:spcBef>
              <a:buSzPct val="25000"/>
              <a:buNone/>
            </a:pPr>
            <a:r>
              <a:rPr lang="en-US" sz="2800" b="1" u="sng" dirty="0" err="1">
                <a:solidFill>
                  <a:schemeClr val="dk1"/>
                </a:solidFill>
                <a:latin typeface="Calibri"/>
                <a:ea typeface="Calibri"/>
                <a:cs typeface="Calibri"/>
                <a:sym typeface="Calibri"/>
              </a:rPr>
              <a:t>Việc</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hoàn</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tầm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nhìn</a:t>
            </a:r>
            <a:endParaRPr lang="en-US" sz="2800" b="1"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1" u="sng" dirty="0">
              <a:solidFill>
                <a:schemeClr val="dk1"/>
              </a:solidFill>
              <a:latin typeface="Calibri"/>
              <a:ea typeface="Calibri"/>
              <a:cs typeface="Calibri"/>
              <a:sym typeface="Calibri"/>
            </a:endParaRPr>
          </a:p>
          <a:p>
            <a:pPr marL="0" marR="0" lvl="0" indent="0" algn="l" rtl="0">
              <a:spcBef>
                <a:spcPts val="0"/>
              </a:spcBef>
              <a:buSzPct val="25000"/>
              <a:buNone/>
            </a:pPr>
            <a:r>
              <a:rPr lang="en-US" sz="2800" b="1" u="sng" dirty="0" err="1">
                <a:solidFill>
                  <a:schemeClr val="dk1"/>
                </a:solidFill>
                <a:latin typeface="Calibri"/>
                <a:ea typeface="Calibri"/>
                <a:cs typeface="Calibri"/>
                <a:sym typeface="Calibri"/>
              </a:rPr>
              <a:t>Việc</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hình</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tương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lai</a:t>
            </a:r>
            <a:endParaRPr lang="en-US" sz="2800" b="1" dirty="0">
              <a:solidFill>
                <a:schemeClr val="dk1"/>
              </a:solidFill>
              <a:latin typeface="Calibri"/>
              <a:ea typeface="Calibri"/>
              <a:cs typeface="Calibri"/>
              <a:sym typeface="Calibri"/>
            </a:endParaRPr>
          </a:p>
        </p:txBody>
      </p:sp>
      <p:pic>
        <p:nvPicPr>
          <p:cNvPr id="125" name="Shape 125" descr="C:\Users\scott.EASTRIDGE\AppData\Local\Microsoft\Windows\Temporary Internet Files\Content.IE5\XFUFI73I\MP900422167[1].jpg"/>
          <p:cNvPicPr preferRelativeResize="0"/>
          <p:nvPr/>
        </p:nvPicPr>
        <p:blipFill rotWithShape="1">
          <a:blip r:embed="rId4">
            <a:alphaModFix/>
          </a:blip>
          <a:srcRect/>
          <a:stretch/>
        </p:blipFill>
        <p:spPr>
          <a:xfrm>
            <a:off x="7239000" y="3124200"/>
            <a:ext cx="1891274" cy="17526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p:tgtEl>
                                          <p:spTgt spid="124"/>
                                        </p:tgtEl>
                                        <p:attrNameLst>
                                          <p:attrName>ppt_w</p:attrName>
                                        </p:attrNameLst>
                                      </p:cBhvr>
                                      <p:tavLst>
                                        <p:tav tm="0">
                                          <p:val>
                                            <p:strVal val="0"/>
                                          </p:val>
                                        </p:tav>
                                        <p:tav tm="100000">
                                          <p:val>
                                            <p:strVal val="#ppt_w"/>
                                          </p:val>
                                        </p:tav>
                                      </p:tavLst>
                                    </p:anim>
                                    <p:anim calcmode="lin" valueType="num">
                                      <p:cBhvr additive="base">
                                        <p:cTn id="8" dur="500"/>
                                        <p:tgtEl>
                                          <p:spTgt spid="12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500"/>
                                        <p:tgtEl>
                                          <p:spTgt spid="125"/>
                                        </p:tgtEl>
                                        <p:attrNameLst>
                                          <p:attrName>ppt_w</p:attrName>
                                        </p:attrNameLst>
                                      </p:cBhvr>
                                      <p:tavLst>
                                        <p:tav tm="0">
                                          <p:val>
                                            <p:strVal val="0"/>
                                          </p:val>
                                        </p:tav>
                                        <p:tav tm="100000">
                                          <p:val>
                                            <p:strVal val="#ppt_w"/>
                                          </p:val>
                                        </p:tav>
                                      </p:tavLst>
                                    </p:anim>
                                    <p:anim calcmode="lin" valueType="num">
                                      <p:cBhvr additive="base">
                                        <p:cTn id="13" dur="500"/>
                                        <p:tgtEl>
                                          <p:spTgt spid="1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0" y="0"/>
            <a:ext cx="9144000" cy="9234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5400" b="1" dirty="0">
                <a:solidFill>
                  <a:srgbClr val="002060"/>
                </a:solidFill>
                <a:latin typeface="Calibri"/>
                <a:ea typeface="Calibri"/>
                <a:cs typeface="Calibri"/>
                <a:sym typeface="Calibri"/>
              </a:rPr>
              <a:t>ĐỊNH NGHĨA LÃNH ĐẠO</a:t>
            </a:r>
          </a:p>
        </p:txBody>
      </p:sp>
      <p:sp>
        <p:nvSpPr>
          <p:cNvPr id="138" name="Shape 138"/>
          <p:cNvSpPr txBox="1"/>
          <p:nvPr/>
        </p:nvSpPr>
        <p:spPr>
          <a:xfrm>
            <a:off x="304800" y="990600"/>
            <a:ext cx="8589900" cy="3354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dirty="0">
                <a:solidFill>
                  <a:schemeClr val="dk1"/>
                </a:solidFill>
                <a:latin typeface="Calibri"/>
                <a:ea typeface="Calibri"/>
                <a:cs typeface="Calibri"/>
                <a:sym typeface="Calibri"/>
              </a:rPr>
              <a:t>3. </a:t>
            </a:r>
            <a:r>
              <a:rPr lang="en-US" sz="3200" b="1" dirty="0" err="1">
                <a:solidFill>
                  <a:schemeClr val="dk1"/>
                </a:solidFill>
                <a:latin typeface="Calibri"/>
                <a:ea typeface="Calibri"/>
                <a:cs typeface="Calibri"/>
                <a:sym typeface="Calibri"/>
              </a:rPr>
              <a:t>Lãnh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đạo</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va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quản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ly</a:t>
            </a:r>
            <a:r>
              <a:rPr lang="en-US" sz="3200" b="1" dirty="0">
                <a:solidFill>
                  <a:schemeClr val="dk1"/>
                </a:solidFill>
                <a:latin typeface="Calibri"/>
                <a:ea typeface="Calibri"/>
                <a:cs typeface="Calibri"/>
                <a:sym typeface="Calibri"/>
              </a:rPr>
              <a:t>́ là </a:t>
            </a:r>
            <a:r>
              <a:rPr lang="en-US" sz="3200" b="1" dirty="0" err="1">
                <a:solidFill>
                  <a:schemeClr val="dk1"/>
                </a:solidFill>
                <a:latin typeface="Calibri"/>
                <a:ea typeface="Calibri"/>
                <a:cs typeface="Calibri"/>
                <a:sym typeface="Calibri"/>
              </a:rPr>
              <a:t>hai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mặt</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của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cùng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một</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đồng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xu</a:t>
            </a:r>
            <a:r>
              <a:rPr lang="en-US" sz="3200" b="1" dirty="0">
                <a:solidFill>
                  <a:schemeClr val="dk1"/>
                </a:solidFill>
                <a:latin typeface="Calibri"/>
                <a:ea typeface="Calibri"/>
                <a:cs typeface="Calibri"/>
                <a:sym typeface="Calibri"/>
              </a:rPr>
              <a:t>.</a:t>
            </a:r>
          </a:p>
          <a:p>
            <a:pPr marL="0" marR="0" lvl="0" indent="0" algn="l" rtl="0">
              <a:spcBef>
                <a:spcPts val="0"/>
              </a:spcBef>
              <a:buSzPct val="25000"/>
              <a:buNone/>
            </a:pPr>
            <a:endParaRPr lang="en-US" sz="800" b="1"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err="1">
                <a:solidFill>
                  <a:schemeClr val="dk1"/>
                </a:solidFill>
                <a:latin typeface="Calibri"/>
                <a:ea typeface="Calibri"/>
                <a:cs typeface="Calibri"/>
                <a:sym typeface="Calibri"/>
              </a:rPr>
              <a:t>Lãnh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đối</a:t>
            </a:r>
            <a:r>
              <a:rPr lang="en-US" sz="2800" b="1" dirty="0">
                <a:solidFill>
                  <a:schemeClr val="dk1"/>
                </a:solidFill>
                <a:latin typeface="Calibri"/>
                <a:ea typeface="Calibri"/>
                <a:cs typeface="Calibri"/>
                <a:sym typeface="Calibri"/>
              </a:rPr>
              <a:t> phó </a:t>
            </a:r>
            <a:r>
              <a:rPr lang="en-US" sz="2800" b="1" dirty="0" err="1">
                <a:solidFill>
                  <a:schemeClr val="dk1"/>
                </a:solidFill>
                <a:latin typeface="Calibri"/>
                <a:ea typeface="Calibri"/>
                <a:cs typeface="Calibri"/>
                <a:sym typeface="Calibri"/>
              </a:rPr>
              <a:t>với</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sư</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thay</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đổi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tính</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mới</a:t>
            </a:r>
            <a:endParaRPr lang="en-US" sz="2800" b="1" u="sng" dirty="0">
              <a:solidFill>
                <a:schemeClr val="dk1"/>
              </a:solidFill>
              <a:latin typeface="Calibri"/>
              <a:ea typeface="Calibri"/>
              <a:cs typeface="Calibri"/>
              <a:sym typeface="Calibri"/>
            </a:endParaRPr>
          </a:p>
          <a:p>
            <a:pPr marL="0" marR="0" lvl="0" indent="0" algn="l" rtl="0">
              <a:spcBef>
                <a:spcPts val="0"/>
              </a:spcBef>
              <a:buSzPct val="25000"/>
              <a:buNone/>
            </a:pPr>
            <a:endParaRPr lang="en-US" sz="800" b="1" u="sng"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err="1">
                <a:solidFill>
                  <a:schemeClr val="dk1"/>
                </a:solidFill>
                <a:latin typeface="Calibri"/>
                <a:ea typeface="Calibri"/>
                <a:cs typeface="Calibri"/>
                <a:sym typeface="Calibri"/>
              </a:rPr>
              <a:t>Quản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ly</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đối</a:t>
            </a:r>
            <a:r>
              <a:rPr lang="en-US" sz="2800" b="1" dirty="0">
                <a:solidFill>
                  <a:schemeClr val="dk1"/>
                </a:solidFill>
                <a:latin typeface="Calibri"/>
                <a:ea typeface="Calibri"/>
                <a:cs typeface="Calibri"/>
                <a:sym typeface="Calibri"/>
              </a:rPr>
              <a:t> phó </a:t>
            </a:r>
            <a:r>
              <a:rPr lang="en-US" sz="2800" b="1" dirty="0" err="1">
                <a:solidFill>
                  <a:schemeClr val="dk1"/>
                </a:solidFill>
                <a:latin typeface="Calibri"/>
                <a:ea typeface="Calibri"/>
                <a:cs typeface="Calibri"/>
                <a:sym typeface="Calibri"/>
              </a:rPr>
              <a:t>với</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sư</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phức</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tạp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việc</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đang</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diễn</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ra</a:t>
            </a:r>
            <a:endParaRPr lang="en-US" sz="2800" b="1" u="sng" dirty="0">
              <a:solidFill>
                <a:schemeClr val="dk1"/>
              </a:solidFill>
              <a:latin typeface="Calibri"/>
              <a:ea typeface="Calibri"/>
              <a:cs typeface="Calibri"/>
              <a:sym typeface="Calibri"/>
            </a:endParaRPr>
          </a:p>
          <a:p>
            <a:pPr marL="0" marR="0" lvl="0" indent="0" algn="l" rtl="0">
              <a:spcBef>
                <a:spcPts val="0"/>
              </a:spcBef>
              <a:buNone/>
            </a:pPr>
            <a:endParaRPr sz="3600" b="1" dirty="0">
              <a:solidFill>
                <a:schemeClr val="dk1"/>
              </a:solidFill>
              <a:latin typeface="Calibri"/>
              <a:ea typeface="Calibri"/>
              <a:cs typeface="Calibri"/>
              <a:sym typeface="Calibri"/>
            </a:endParaRPr>
          </a:p>
          <a:p>
            <a:pPr marL="0" marR="0" lvl="0" indent="0" algn="l" rtl="0">
              <a:spcBef>
                <a:spcPts val="0"/>
              </a:spcBef>
              <a:buSzPct val="25000"/>
              <a:buNone/>
            </a:pPr>
            <a:r>
              <a:rPr lang="en-US" sz="3200" b="1" dirty="0">
                <a:solidFill>
                  <a:schemeClr val="dk1"/>
                </a:solidFill>
                <a:latin typeface="Calibri"/>
                <a:ea typeface="Calibri"/>
                <a:cs typeface="Calibri"/>
                <a:sym typeface="Calibri"/>
              </a:rPr>
              <a:t>4. </a:t>
            </a:r>
            <a:r>
              <a:rPr lang="en-US" sz="3200" b="1" dirty="0" err="1">
                <a:solidFill>
                  <a:schemeClr val="dk1"/>
                </a:solidFill>
                <a:latin typeface="Calibri"/>
                <a:ea typeface="Calibri"/>
                <a:cs typeface="Calibri"/>
                <a:sym typeface="Calibri"/>
              </a:rPr>
              <a:t>Lãnh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đạo</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va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quản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ly</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đều</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quan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trọng</a:t>
            </a:r>
            <a:r>
              <a:rPr lang="en-US" sz="3200" b="1" dirty="0">
                <a:solidFill>
                  <a:schemeClr val="dk1"/>
                </a:solidFill>
                <a:latin typeface="Calibri"/>
                <a:ea typeface="Calibri"/>
                <a:cs typeface="Calibri"/>
                <a:sym typeface="Calibri"/>
              </a:rPr>
              <a:t>.</a:t>
            </a:r>
          </a:p>
        </p:txBody>
      </p:sp>
      <p:sp>
        <p:nvSpPr>
          <p:cNvPr id="139" name="Shape 139"/>
          <p:cNvSpPr txBox="1"/>
          <p:nvPr/>
        </p:nvSpPr>
        <p:spPr>
          <a:xfrm>
            <a:off x="315686" y="4267200"/>
            <a:ext cx="8382000" cy="2590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err="1">
                <a:solidFill>
                  <a:schemeClr val="dk1"/>
                </a:solidFill>
                <a:latin typeface="Calibri"/>
                <a:ea typeface="Calibri"/>
                <a:cs typeface="Calibri"/>
                <a:sym typeface="Calibri"/>
              </a:rPr>
              <a:t>Ca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ly</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cần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thiết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thơ</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phát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triển</a:t>
            </a:r>
            <a:r>
              <a:rPr lang="en-US" sz="2800" b="1" dirty="0">
                <a:solidFill>
                  <a:schemeClr val="dk1"/>
                </a:solidFill>
                <a:latin typeface="Calibri"/>
                <a:ea typeface="Calibri"/>
                <a:cs typeface="Calibri"/>
                <a:sym typeface="Calibri"/>
              </a:rPr>
              <a:t>.</a:t>
            </a:r>
          </a:p>
          <a:p>
            <a:pPr marL="0" marR="0" lvl="0" indent="0" algn="l" rtl="0">
              <a:spcBef>
                <a:spcPts val="0"/>
              </a:spcBef>
              <a:buSzPct val="25000"/>
              <a:buNone/>
            </a:pPr>
            <a:endParaRPr lang="en-US" sz="800" b="1"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err="1">
                <a:solidFill>
                  <a:schemeClr val="dk1"/>
                </a:solidFill>
                <a:latin typeface="Calibri"/>
                <a:ea typeface="Calibri"/>
                <a:cs typeface="Calibri"/>
                <a:sym typeface="Calibri"/>
              </a:rPr>
              <a:t>Các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thơ</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thay</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đổi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tục</a:t>
            </a:r>
            <a:r>
              <a:rPr lang="en-US" sz="2800" b="1" dirty="0">
                <a:solidFill>
                  <a:schemeClr val="dk1"/>
                </a:solidFill>
                <a:latin typeface="Calibri"/>
                <a:ea typeface="Calibri"/>
                <a:cs typeface="Calibri"/>
                <a:sym typeface="Calibri"/>
              </a:rPr>
              <a:t> sẽ </a:t>
            </a:r>
            <a:r>
              <a:rPr lang="en-US" sz="2800" b="1" u="sng" dirty="0" err="1">
                <a:solidFill>
                  <a:schemeClr val="dk1"/>
                </a:solidFill>
                <a:latin typeface="Calibri"/>
                <a:ea typeface="Calibri"/>
                <a:cs typeface="Calibri"/>
                <a:sym typeface="Calibri"/>
              </a:rPr>
              <a:t>kiệt</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sức</a:t>
            </a:r>
            <a:r>
              <a:rPr lang="en-US" sz="2800" b="1" dirty="0">
                <a:solidFill>
                  <a:schemeClr val="dk1"/>
                </a:solidFill>
                <a:latin typeface="Calibri"/>
                <a:ea typeface="Calibri"/>
                <a:cs typeface="Calibri"/>
                <a:sym typeface="Calibri"/>
              </a:rPr>
              <a:t>.</a:t>
            </a:r>
          </a:p>
          <a:p>
            <a:pPr marL="0" marR="0" lvl="0" indent="0" algn="l" rtl="0">
              <a:spcBef>
                <a:spcPts val="0"/>
              </a:spcBef>
              <a:buSzPct val="25000"/>
              <a:buNone/>
            </a:pPr>
            <a:endParaRPr lang="en-US" sz="800" b="1" dirty="0">
              <a:solidFill>
                <a:schemeClr val="dk1"/>
              </a:solidFill>
              <a:latin typeface="Calibri"/>
              <a:ea typeface="Calibri"/>
              <a:cs typeface="Calibri"/>
              <a:sym typeface="Calibri"/>
            </a:endParaRPr>
          </a:p>
          <a:p>
            <a:pPr marL="0" marR="0" lvl="0" indent="0" algn="l" rtl="0">
              <a:spcBef>
                <a:spcPts val="0"/>
              </a:spcBef>
              <a:buSzPct val="25000"/>
              <a:buNone/>
            </a:pPr>
            <a:r>
              <a:rPr lang="en-US" sz="2800" b="1" dirty="0" err="1">
                <a:solidFill>
                  <a:schemeClr val="dk1"/>
                </a:solidFill>
                <a:latin typeface="Calibri"/>
                <a:ea typeface="Calibri"/>
                <a:cs typeface="Calibri"/>
                <a:sym typeface="Calibri"/>
              </a:rPr>
              <a:t>Các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thơ</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tục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ly</a:t>
            </a:r>
            <a:r>
              <a:rPr lang="en-US" sz="2800" b="1" dirty="0">
                <a:solidFill>
                  <a:schemeClr val="dk1"/>
                </a:solidFill>
                <a:latin typeface="Calibri"/>
                <a:ea typeface="Calibri"/>
                <a:cs typeface="Calibri"/>
                <a:sym typeface="Calibri"/>
              </a:rPr>
              <a:t>́ sẽ </a:t>
            </a:r>
            <a:r>
              <a:rPr lang="en-US" sz="2800" b="1" u="sng" dirty="0" err="1">
                <a:solidFill>
                  <a:schemeClr val="dk1"/>
                </a:solidFill>
                <a:latin typeface="Calibri"/>
                <a:ea typeface="Calibri"/>
                <a:cs typeface="Calibri"/>
                <a:sym typeface="Calibri"/>
              </a:rPr>
              <a:t>làm</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ngộp</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thơ</a:t>
            </a:r>
            <a:r>
              <a:rPr lang="en-US" sz="2800" b="1" u="sng" dirty="0">
                <a:solidFill>
                  <a:schemeClr val="dk1"/>
                </a:solidFill>
                <a:latin typeface="Calibri"/>
                <a:ea typeface="Calibri"/>
                <a:cs typeface="Calibri"/>
                <a:sym typeface="Calibri"/>
              </a:rPr>
              <a:t>̉.</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0" y="-13732"/>
            <a:ext cx="9144000" cy="1232931"/>
          </a:xfrm>
          <a:prstGeom prst="rect">
            <a:avLst/>
          </a:prstGeom>
          <a:solidFill>
            <a:schemeClr val="accent6">
              <a:lumMod val="40000"/>
              <a:lumOff val="60000"/>
            </a:schemeClr>
          </a:solidFill>
          <a:ln>
            <a:noFill/>
          </a:ln>
        </p:spPr>
        <p:txBody>
          <a:bodyPr lIns="91425" tIns="45700" rIns="91425" bIns="45700" anchor="t" anchorCtr="0">
            <a:noAutofit/>
          </a:bodyPr>
          <a:lstStyle/>
          <a:p>
            <a:pPr marL="0" marR="0" lvl="0" indent="0" algn="ctr" rtl="0">
              <a:spcBef>
                <a:spcPts val="0"/>
              </a:spcBef>
              <a:buSzPct val="25000"/>
              <a:buNone/>
            </a:pPr>
            <a:r>
              <a:rPr lang="en-US" sz="4000" b="1" dirty="0">
                <a:solidFill>
                  <a:srgbClr val="002060"/>
                </a:solidFill>
                <a:latin typeface="Calibri"/>
                <a:ea typeface="Calibri"/>
                <a:cs typeface="Calibri"/>
                <a:sym typeface="Calibri"/>
              </a:rPr>
              <a:t>MƯỜI CHẤT LƯỢNG HÀNG ĐẦU CỦA LÃNH ĐẠO</a:t>
            </a:r>
          </a:p>
        </p:txBody>
      </p:sp>
      <p:sp>
        <p:nvSpPr>
          <p:cNvPr id="156" name="Shape 156"/>
          <p:cNvSpPr txBox="1"/>
          <p:nvPr/>
        </p:nvSpPr>
        <p:spPr>
          <a:xfrm>
            <a:off x="228599" y="1219200"/>
            <a:ext cx="8686849" cy="138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1. </a:t>
            </a:r>
            <a:r>
              <a:rPr lang="en-US" sz="2800" b="1" u="sng" dirty="0">
                <a:solidFill>
                  <a:schemeClr val="dk1"/>
                </a:solidFill>
                <a:latin typeface="Calibri"/>
                <a:ea typeface="Calibri"/>
                <a:cs typeface="Calibri"/>
                <a:sym typeface="Calibri"/>
              </a:rPr>
              <a:t>TÍNH YÊU THƯƠNG</a:t>
            </a:r>
            <a:r>
              <a:rPr lang="en-US" sz="2800" b="1" dirty="0">
                <a:solidFill>
                  <a:schemeClr val="dk1"/>
                </a:solidFill>
                <a:latin typeface="Calibri"/>
                <a:ea typeface="Calibri"/>
                <a:cs typeface="Calibri"/>
                <a:sym typeface="Calibri"/>
              </a:rPr>
              <a:t> –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yêu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thương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được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dấu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dâng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yêu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thương</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một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quyết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ra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ích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khác</a:t>
            </a:r>
            <a:r>
              <a:rPr lang="en-US" sz="2800" b="1" dirty="0">
                <a:solidFill>
                  <a:schemeClr val="dk1"/>
                </a:solidFill>
                <a:latin typeface="Calibri"/>
                <a:ea typeface="Calibri"/>
                <a:cs typeface="Calibri"/>
                <a:sym typeface="Calibri"/>
              </a:rPr>
              <a:t>.</a:t>
            </a:r>
          </a:p>
        </p:txBody>
      </p:sp>
      <p:pic>
        <p:nvPicPr>
          <p:cNvPr id="157" name="Shape 157"/>
          <p:cNvPicPr preferRelativeResize="0"/>
          <p:nvPr/>
        </p:nvPicPr>
        <p:blipFill rotWithShape="1">
          <a:blip r:embed="rId3">
            <a:alphaModFix/>
          </a:blip>
          <a:srcRect/>
          <a:stretch/>
        </p:blipFill>
        <p:spPr>
          <a:xfrm>
            <a:off x="6073250" y="2910447"/>
            <a:ext cx="2842199" cy="3816600"/>
          </a:xfrm>
          <a:prstGeom prst="rect">
            <a:avLst/>
          </a:prstGeom>
          <a:noFill/>
          <a:ln>
            <a:noFill/>
          </a:ln>
        </p:spPr>
      </p:pic>
      <p:sp>
        <p:nvSpPr>
          <p:cNvPr id="158" name="Shape 158"/>
          <p:cNvSpPr/>
          <p:nvPr/>
        </p:nvSpPr>
        <p:spPr>
          <a:xfrm>
            <a:off x="457200" y="2504006"/>
            <a:ext cx="5234400" cy="923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dirty="0" err="1">
                <a:solidFill>
                  <a:srgbClr val="A04400"/>
                </a:solidFill>
                <a:latin typeface="Calibri"/>
                <a:ea typeface="Calibri"/>
                <a:cs typeface="Calibri"/>
                <a:sym typeface="Calibri"/>
              </a:rPr>
              <a:t>Phục</a:t>
            </a:r>
            <a:r>
              <a:rPr lang="en-US" sz="5400" b="1" dirty="0">
                <a:solidFill>
                  <a:srgbClr val="A04400"/>
                </a:solidFill>
                <a:latin typeface="Calibri"/>
                <a:ea typeface="Calibri"/>
                <a:cs typeface="Calibri"/>
                <a:sym typeface="Calibri"/>
              </a:rPr>
              <a:t> Vụ</a:t>
            </a:r>
          </a:p>
        </p:txBody>
      </p:sp>
      <p:sp>
        <p:nvSpPr>
          <p:cNvPr id="159" name="Shape 159"/>
          <p:cNvSpPr/>
          <p:nvPr/>
        </p:nvSpPr>
        <p:spPr>
          <a:xfrm>
            <a:off x="381000" y="3191400"/>
            <a:ext cx="5053800" cy="923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dirty="0">
                <a:solidFill>
                  <a:srgbClr val="BDD1F9"/>
                </a:solidFill>
                <a:latin typeface="Calibri"/>
                <a:ea typeface="Calibri"/>
                <a:cs typeface="Calibri"/>
                <a:sym typeface="Calibri"/>
              </a:rPr>
              <a:t>   </a:t>
            </a:r>
            <a:r>
              <a:rPr lang="en-US" sz="5400" b="1" dirty="0" err="1">
                <a:solidFill>
                  <a:srgbClr val="BDD1F9"/>
                </a:solidFill>
                <a:latin typeface="Calibri"/>
                <a:ea typeface="Calibri"/>
                <a:cs typeface="Calibri"/>
                <a:sym typeface="Calibri"/>
              </a:rPr>
              <a:t>Dẫn</a:t>
            </a:r>
            <a:r>
              <a:rPr lang="en-US" sz="5400" b="1" dirty="0">
                <a:solidFill>
                  <a:srgbClr val="BDD1F9"/>
                </a:solidFill>
                <a:latin typeface="Calibri"/>
                <a:ea typeface="Calibri"/>
                <a:cs typeface="Calibri"/>
                <a:sym typeface="Calibri"/>
              </a:rPr>
              <a:t> </a:t>
            </a:r>
            <a:r>
              <a:rPr lang="en-US" sz="5400" b="1" dirty="0" err="1">
                <a:solidFill>
                  <a:srgbClr val="BDD1F9"/>
                </a:solidFill>
                <a:latin typeface="Calibri"/>
                <a:ea typeface="Calibri"/>
                <a:cs typeface="Calibri"/>
                <a:sym typeface="Calibri"/>
              </a:rPr>
              <a:t>Đầu</a:t>
            </a:r>
            <a:endParaRPr lang="en-US" sz="5400" b="1" dirty="0">
              <a:solidFill>
                <a:srgbClr val="BDD1F9"/>
              </a:solidFill>
              <a:latin typeface="Calibri"/>
              <a:ea typeface="Calibri"/>
              <a:cs typeface="Calibri"/>
              <a:sym typeface="Calibri"/>
            </a:endParaRPr>
          </a:p>
        </p:txBody>
      </p:sp>
      <p:sp>
        <p:nvSpPr>
          <p:cNvPr id="160" name="Shape 160"/>
          <p:cNvSpPr/>
          <p:nvPr/>
        </p:nvSpPr>
        <p:spPr>
          <a:xfrm>
            <a:off x="200400" y="3886200"/>
            <a:ext cx="5234400" cy="923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dirty="0">
                <a:solidFill>
                  <a:srgbClr val="FC7876"/>
                </a:solidFill>
                <a:latin typeface="Calibri"/>
                <a:ea typeface="Calibri"/>
                <a:cs typeface="Calibri"/>
                <a:sym typeface="Calibri"/>
              </a:rPr>
              <a:t>       </a:t>
            </a:r>
            <a:r>
              <a:rPr lang="en-US" sz="5400" b="1" cap="none" dirty="0" err="1">
                <a:solidFill>
                  <a:srgbClr val="FC7876"/>
                </a:solidFill>
                <a:latin typeface="Calibri"/>
                <a:ea typeface="Calibri"/>
                <a:cs typeface="Calibri"/>
                <a:sym typeface="Calibri"/>
              </a:rPr>
              <a:t>M</a:t>
            </a:r>
            <a:r>
              <a:rPr lang="en-US" sz="5400" b="1" dirty="0" err="1">
                <a:solidFill>
                  <a:srgbClr val="FC7876"/>
                </a:solidFill>
                <a:latin typeface="Calibri"/>
                <a:ea typeface="Calibri"/>
                <a:cs typeface="Calibri"/>
                <a:sym typeface="Calibri"/>
              </a:rPr>
              <a:t>ô</a:t>
            </a:r>
            <a:r>
              <a:rPr lang="en-US" sz="5400" b="1" dirty="0">
                <a:solidFill>
                  <a:srgbClr val="FC7876"/>
                </a:solidFill>
                <a:latin typeface="Calibri"/>
                <a:ea typeface="Calibri"/>
                <a:cs typeface="Calibri"/>
                <a:sym typeface="Calibri"/>
              </a:rPr>
              <a:t> </a:t>
            </a:r>
            <a:r>
              <a:rPr lang="en-US" sz="5400" b="1" dirty="0" err="1">
                <a:solidFill>
                  <a:srgbClr val="FC7876"/>
                </a:solidFill>
                <a:latin typeface="Calibri"/>
                <a:ea typeface="Calibri"/>
                <a:cs typeface="Calibri"/>
                <a:sym typeface="Calibri"/>
              </a:rPr>
              <a:t>Phỏng</a:t>
            </a:r>
            <a:endParaRPr lang="en-US" sz="5400" b="1" dirty="0">
              <a:solidFill>
                <a:srgbClr val="FC7876"/>
              </a:solidFill>
              <a:latin typeface="Calibri"/>
              <a:ea typeface="Calibri"/>
              <a:cs typeface="Calibri"/>
              <a:sym typeface="Calibri"/>
            </a:endParaRPr>
          </a:p>
        </p:txBody>
      </p:sp>
      <p:sp>
        <p:nvSpPr>
          <p:cNvPr id="161" name="Shape 161"/>
          <p:cNvSpPr txBox="1"/>
          <p:nvPr/>
        </p:nvSpPr>
        <p:spPr>
          <a:xfrm>
            <a:off x="228600" y="4953000"/>
            <a:ext cx="6019800" cy="152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yêu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thương</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sẵn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sàng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việc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rắc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rối</a:t>
            </a:r>
            <a:r>
              <a:rPr lang="en-US" sz="2800" b="1" dirty="0">
                <a:solidFill>
                  <a:schemeClr val="dk1"/>
                </a:solidFill>
                <a:latin typeface="Calibri"/>
                <a:ea typeface="Calibri"/>
                <a:cs typeface="Calibri"/>
                <a:sym typeface="Calibri"/>
              </a:rPr>
              <a:t> mà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ra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trong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cuộc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họ.</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0" y="0"/>
            <a:ext cx="9144000" cy="12954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175" name="Shape 175"/>
          <p:cNvSpPr txBox="1"/>
          <p:nvPr/>
        </p:nvSpPr>
        <p:spPr>
          <a:xfrm>
            <a:off x="304800" y="1407900"/>
            <a:ext cx="8610600" cy="2554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dirty="0">
                <a:solidFill>
                  <a:schemeClr val="dk1"/>
                </a:solidFill>
                <a:latin typeface="Calibri"/>
                <a:ea typeface="Calibri"/>
                <a:cs typeface="Calibri"/>
                <a:sym typeface="Calibri"/>
              </a:rPr>
              <a:t>2. </a:t>
            </a:r>
            <a:r>
              <a:rPr lang="en-US" sz="3200" b="1" u="sng" dirty="0">
                <a:solidFill>
                  <a:schemeClr val="dk1"/>
                </a:solidFill>
                <a:latin typeface="Calibri"/>
                <a:ea typeface="Calibri"/>
                <a:cs typeface="Calibri"/>
                <a:sym typeface="Calibri"/>
              </a:rPr>
              <a:t>TÍNH TOÀN VẸN </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Tính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toàn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vẹn</a:t>
            </a:r>
            <a:r>
              <a:rPr lang="en-US" sz="3200" b="1" dirty="0">
                <a:solidFill>
                  <a:schemeClr val="dk1"/>
                </a:solidFill>
                <a:latin typeface="Calibri"/>
                <a:ea typeface="Calibri"/>
                <a:cs typeface="Calibri"/>
                <a:sym typeface="Calibri"/>
              </a:rPr>
              <a:t> là </a:t>
            </a:r>
            <a:r>
              <a:rPr lang="en-US" sz="3200" b="1" dirty="0" err="1">
                <a:solidFill>
                  <a:schemeClr val="dk1"/>
                </a:solidFill>
                <a:latin typeface="Calibri"/>
                <a:ea typeface="Calibri"/>
                <a:cs typeface="Calibri"/>
                <a:sym typeface="Calibri"/>
              </a:rPr>
              <a:t>ca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bên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ngoài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va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nền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tảng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Tính</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toàn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vẹn</a:t>
            </a:r>
            <a:r>
              <a:rPr lang="en-US" sz="3200" b="1" dirty="0">
                <a:solidFill>
                  <a:schemeClr val="dk1"/>
                </a:solidFill>
                <a:latin typeface="Calibri"/>
                <a:ea typeface="Calibri"/>
                <a:cs typeface="Calibri"/>
                <a:sym typeface="Calibri"/>
              </a:rPr>
              <a:t> là </a:t>
            </a:r>
            <a:r>
              <a:rPr lang="en-US" sz="3200" b="1" dirty="0" err="1">
                <a:solidFill>
                  <a:schemeClr val="dk1"/>
                </a:solidFill>
                <a:latin typeface="Calibri"/>
                <a:ea typeface="Calibri"/>
                <a:cs typeface="Calibri"/>
                <a:sym typeface="Calibri"/>
              </a:rPr>
              <a:t>cái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chúng</a:t>
            </a:r>
            <a:r>
              <a:rPr lang="en-US" sz="3200" b="1" dirty="0">
                <a:solidFill>
                  <a:schemeClr val="dk1"/>
                </a:solidFill>
                <a:latin typeface="Calibri"/>
                <a:ea typeface="Calibri"/>
                <a:cs typeface="Calibri"/>
                <a:sym typeface="Calibri"/>
              </a:rPr>
              <a:t> ta </a:t>
            </a:r>
            <a:r>
              <a:rPr lang="en-US" sz="3200" b="1" dirty="0" err="1">
                <a:solidFill>
                  <a:schemeClr val="dk1"/>
                </a:solidFill>
                <a:latin typeface="Calibri"/>
                <a:ea typeface="Calibri"/>
                <a:cs typeface="Calibri"/>
                <a:sym typeface="Calibri"/>
              </a:rPr>
              <a:t>suy</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nghi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như</a:t>
            </a:r>
            <a:r>
              <a:rPr lang="en-US" sz="3200" b="1" dirty="0">
                <a:solidFill>
                  <a:schemeClr val="dk1"/>
                </a:solidFill>
                <a:latin typeface="Calibri"/>
                <a:ea typeface="Calibri"/>
                <a:cs typeface="Calibri"/>
                <a:sym typeface="Calibri"/>
              </a:rPr>
              <a:t> là </a:t>
            </a:r>
            <a:r>
              <a:rPr lang="en-US" sz="3200" b="1" dirty="0" err="1">
                <a:solidFill>
                  <a:schemeClr val="dk1"/>
                </a:solidFill>
                <a:latin typeface="Calibri"/>
                <a:ea typeface="Calibri"/>
                <a:cs typeface="Calibri"/>
                <a:sym typeface="Calibri"/>
              </a:rPr>
              <a:t>căn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bảng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trung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thực</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giư</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lời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nói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kiếm</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tiền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lao</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động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trung</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thực</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chứng</a:t>
            </a:r>
            <a:r>
              <a:rPr lang="en-US" sz="3200" b="1" dirty="0">
                <a:solidFill>
                  <a:schemeClr val="dk1"/>
                </a:solidFill>
                <a:latin typeface="Calibri"/>
                <a:ea typeface="Calibri"/>
                <a:cs typeface="Calibri"/>
                <a:sym typeface="Calibri"/>
              </a:rPr>
              <a:t> minh </a:t>
            </a:r>
            <a:r>
              <a:rPr lang="en-US" sz="3200" b="1" dirty="0" err="1">
                <a:solidFill>
                  <a:schemeClr val="dk1"/>
                </a:solidFill>
                <a:latin typeface="Calibri"/>
                <a:ea typeface="Calibri"/>
                <a:cs typeface="Calibri"/>
                <a:sym typeface="Calibri"/>
              </a:rPr>
              <a:t>sư</a:t>
            </a:r>
            <a:r>
              <a:rPr lang="en-US" sz="3200" b="1" dirty="0">
                <a:solidFill>
                  <a:schemeClr val="dk1"/>
                </a:solidFill>
                <a:latin typeface="Calibri"/>
                <a:ea typeface="Calibri"/>
                <a:cs typeface="Calibri"/>
                <a:sym typeface="Calibri"/>
              </a:rPr>
              <a:t>̣ tin </a:t>
            </a:r>
            <a:r>
              <a:rPr lang="en-US" sz="3200" b="1" dirty="0" err="1">
                <a:solidFill>
                  <a:schemeClr val="dk1"/>
                </a:solidFill>
                <a:latin typeface="Calibri"/>
                <a:ea typeface="Calibri"/>
                <a:cs typeface="Calibri"/>
                <a:sym typeface="Calibri"/>
              </a:rPr>
              <a:t>cậy</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va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phân</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phô</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hiệu</a:t>
            </a:r>
            <a:r>
              <a:rPr lang="en-US" sz="3200" b="1" dirty="0">
                <a:solidFill>
                  <a:schemeClr val="dk1"/>
                </a:solidFill>
                <a:latin typeface="Calibri"/>
                <a:ea typeface="Calibri"/>
                <a:cs typeface="Calibri"/>
                <a:sym typeface="Calibri"/>
              </a:rPr>
              <a:t> quả.</a:t>
            </a:r>
          </a:p>
        </p:txBody>
      </p:sp>
      <p:pic>
        <p:nvPicPr>
          <p:cNvPr id="176" name="Shape 176" descr="C:\Users\scott.EASTRIDGE\AppData\Local\Microsoft\Windows\Temporary Internet Files\Content.IE5\XFUFI73I\MP900387775[1].jpg"/>
          <p:cNvPicPr preferRelativeResize="0"/>
          <p:nvPr/>
        </p:nvPicPr>
        <p:blipFill rotWithShape="1">
          <a:blip r:embed="rId3">
            <a:alphaModFix/>
          </a:blip>
          <a:srcRect/>
          <a:stretch/>
        </p:blipFill>
        <p:spPr>
          <a:xfrm>
            <a:off x="5105400" y="3962400"/>
            <a:ext cx="4038600" cy="2500500"/>
          </a:xfrm>
          <a:prstGeom prst="rect">
            <a:avLst/>
          </a:prstGeom>
          <a:noFill/>
          <a:ln>
            <a:noFill/>
          </a:ln>
        </p:spPr>
      </p:pic>
      <p:sp>
        <p:nvSpPr>
          <p:cNvPr id="177" name="Shape 177"/>
          <p:cNvSpPr txBox="1"/>
          <p:nvPr/>
        </p:nvSpPr>
        <p:spPr>
          <a:xfrm>
            <a:off x="304800" y="4488795"/>
            <a:ext cx="4800600" cy="1337570"/>
          </a:xfrm>
          <a:prstGeom prst="rect">
            <a:avLst/>
          </a:prstGeom>
          <a:solidFill>
            <a:schemeClr val="dk1"/>
          </a:solidFill>
          <a:ln>
            <a:noFill/>
          </a:ln>
        </p:spPr>
        <p:txBody>
          <a:bodyPr lIns="91425" tIns="45700" rIns="91425" bIns="45700" anchor="t" anchorCtr="0">
            <a:noAutofit/>
          </a:bodyPr>
          <a:lstStyle/>
          <a:p>
            <a:pPr marL="0" marR="0" lvl="0" indent="0" algn="ctr" rtl="0">
              <a:spcBef>
                <a:spcPts val="0"/>
              </a:spcBef>
              <a:buSzPct val="25000"/>
              <a:buNone/>
            </a:pPr>
            <a:r>
              <a:rPr lang="en-US" sz="3200" b="1" dirty="0" err="1">
                <a:solidFill>
                  <a:schemeClr val="lt1"/>
                </a:solidFill>
                <a:latin typeface="Calibri"/>
                <a:ea typeface="Calibri"/>
                <a:cs typeface="Calibri"/>
                <a:sym typeface="Calibri"/>
              </a:rPr>
              <a:t>Những</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gi</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bạn</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nhìn</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thấy</a:t>
            </a:r>
            <a:r>
              <a:rPr lang="en-US" sz="3200" b="1" dirty="0">
                <a:solidFill>
                  <a:schemeClr val="lt1"/>
                </a:solidFill>
                <a:latin typeface="Calibri"/>
                <a:ea typeface="Calibri"/>
                <a:cs typeface="Calibri"/>
                <a:sym typeface="Calibri"/>
              </a:rPr>
              <a:t> là </a:t>
            </a:r>
            <a:r>
              <a:rPr lang="en-US" sz="3200" b="1" dirty="0" err="1">
                <a:solidFill>
                  <a:schemeClr val="lt1"/>
                </a:solidFill>
                <a:latin typeface="Calibri"/>
                <a:ea typeface="Calibri"/>
                <a:cs typeface="Calibri"/>
                <a:sym typeface="Calibri"/>
              </a:rPr>
              <a:t>những</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gi</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bạn</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nhận</a:t>
            </a:r>
            <a:r>
              <a:rPr lang="en-US" sz="3200" b="1" dirty="0">
                <a:solidFill>
                  <a:schemeClr val="lt1"/>
                </a:solidFill>
                <a:latin typeface="Calibri"/>
                <a:ea typeface="Calibri"/>
                <a:cs typeface="Calibri"/>
                <a:sym typeface="Calibri"/>
              </a:rPr>
              <a:t>  </a:t>
            </a:r>
            <a:r>
              <a:rPr lang="en-US" sz="3200" b="1" dirty="0" err="1">
                <a:solidFill>
                  <a:schemeClr val="lt1"/>
                </a:solidFill>
                <a:latin typeface="Calibri"/>
                <a:ea typeface="Calibri"/>
                <a:cs typeface="Calibri"/>
                <a:sym typeface="Calibri"/>
              </a:rPr>
              <a:t>được</a:t>
            </a:r>
            <a:r>
              <a:rPr lang="en-US" sz="3200" b="1" dirty="0">
                <a:solidFill>
                  <a:schemeClr val="lt1"/>
                </a:solidFill>
                <a:latin typeface="Calibri"/>
                <a:ea typeface="Calibri"/>
                <a:cs typeface="Calibri"/>
                <a:sym typeface="Calibri"/>
              </a:rPr>
              <a:t> </a:t>
            </a:r>
          </a:p>
          <a:p>
            <a:pPr marL="0" marR="0" lvl="0" indent="0" algn="ctr" rtl="0">
              <a:spcBef>
                <a:spcPts val="0"/>
              </a:spcBef>
              <a:buNone/>
            </a:pPr>
            <a:endParaRPr sz="4000" b="1" dirty="0">
              <a:solidFill>
                <a:schemeClr val="lt1"/>
              </a:solidFill>
              <a:latin typeface="Calibri"/>
              <a:ea typeface="Calibri"/>
              <a:cs typeface="Calibri"/>
              <a:sym typeface="Calibri"/>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0" y="0"/>
            <a:ext cx="9144000" cy="12192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191" name="Shape 191"/>
          <p:cNvSpPr txBox="1"/>
          <p:nvPr/>
        </p:nvSpPr>
        <p:spPr>
          <a:xfrm>
            <a:off x="457200" y="1371600"/>
            <a:ext cx="8458200" cy="138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3. </a:t>
            </a:r>
            <a:r>
              <a:rPr lang="en-US" sz="2800" b="1" u="sng" dirty="0">
                <a:solidFill>
                  <a:schemeClr val="dk1"/>
                </a:solidFill>
                <a:latin typeface="Calibri"/>
                <a:ea typeface="Calibri"/>
                <a:cs typeface="Calibri"/>
                <a:sym typeface="Calibri"/>
              </a:rPr>
              <a:t>TÍNH AN NINH </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an </a:t>
            </a:r>
            <a:r>
              <a:rPr lang="en-US" sz="2800" b="1" dirty="0" err="1">
                <a:solidFill>
                  <a:schemeClr val="dk1"/>
                </a:solidFill>
                <a:latin typeface="Calibri"/>
                <a:ea typeface="Calibri"/>
                <a:cs typeface="Calibri"/>
                <a:sym typeface="Calibri"/>
              </a:rPr>
              <a:t>ninh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dựa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trên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cơ</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sơ</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mối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một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Đấng</a:t>
            </a:r>
            <a:r>
              <a:rPr lang="en-US" sz="2800" b="1" dirty="0">
                <a:solidFill>
                  <a:schemeClr val="dk1"/>
                </a:solidFill>
                <a:latin typeface="Calibri"/>
                <a:ea typeface="Calibri"/>
                <a:cs typeface="Calibri"/>
                <a:sym typeface="Calibri"/>
              </a:rPr>
              <a:t> Christ, </a:t>
            </a:r>
            <a:r>
              <a:rPr lang="en-US" sz="2800" b="1" dirty="0" err="1">
                <a:solidFill>
                  <a:schemeClr val="dk1"/>
                </a:solidFill>
                <a:latin typeface="Calibri"/>
                <a:ea typeface="Calibri"/>
                <a:cs typeface="Calibri"/>
                <a:sym typeface="Calibri"/>
              </a:rPr>
              <a:t>độc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lập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bất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ky</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đạo</a:t>
            </a:r>
            <a:r>
              <a:rPr lang="en-US" sz="2800" b="1" dirty="0">
                <a:solidFill>
                  <a:schemeClr val="dk1"/>
                </a:solidFill>
                <a:latin typeface="Calibri"/>
                <a:ea typeface="Calibri"/>
                <a:cs typeface="Calibri"/>
                <a:sym typeface="Calibri"/>
              </a:rPr>
              <a:t> có </a:t>
            </a:r>
            <a:r>
              <a:rPr lang="en-US" sz="2800" b="1" dirty="0" err="1">
                <a:solidFill>
                  <a:schemeClr val="dk1"/>
                </a:solidFill>
                <a:latin typeface="Calibri"/>
                <a:ea typeface="Calibri"/>
                <a:cs typeface="Calibri"/>
                <a:sym typeface="Calibri"/>
              </a:rPr>
              <a:t>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đối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mặt</a:t>
            </a:r>
            <a:r>
              <a:rPr lang="en-US" sz="2800" b="1" dirty="0">
                <a:solidFill>
                  <a:schemeClr val="dk1"/>
                </a:solidFill>
                <a:latin typeface="Calibri"/>
                <a:ea typeface="Calibri"/>
                <a:cs typeface="Calibri"/>
                <a:sym typeface="Calibri"/>
              </a:rPr>
              <a:t>.</a:t>
            </a:r>
          </a:p>
        </p:txBody>
      </p:sp>
      <p:pic>
        <p:nvPicPr>
          <p:cNvPr id="192" name="Shape 192" descr="Agrippa"/>
          <p:cNvPicPr preferRelativeResize="0"/>
          <p:nvPr/>
        </p:nvPicPr>
        <p:blipFill rotWithShape="1">
          <a:blip r:embed="rId3">
            <a:alphaModFix/>
          </a:blip>
          <a:srcRect l="3121" r="3131"/>
          <a:stretch/>
        </p:blipFill>
        <p:spPr>
          <a:xfrm>
            <a:off x="4164475" y="3226498"/>
            <a:ext cx="4993500" cy="3337200"/>
          </a:xfrm>
          <a:prstGeom prst="rect">
            <a:avLst/>
          </a:prstGeom>
          <a:noFill/>
          <a:ln>
            <a:noFill/>
          </a:ln>
        </p:spPr>
      </p:pic>
      <p:sp>
        <p:nvSpPr>
          <p:cNvPr id="193" name="Shape 193"/>
          <p:cNvSpPr txBox="1"/>
          <p:nvPr/>
        </p:nvSpPr>
        <p:spPr>
          <a:xfrm>
            <a:off x="278282" y="3226508"/>
            <a:ext cx="3886200" cy="2677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an </a:t>
            </a:r>
            <a:r>
              <a:rPr lang="en-US" sz="2800" b="1" dirty="0" err="1">
                <a:solidFill>
                  <a:schemeClr val="dk1"/>
                </a:solidFill>
                <a:latin typeface="Calibri"/>
                <a:ea typeface="Calibri"/>
                <a:cs typeface="Calibri"/>
                <a:sym typeface="Calibri"/>
              </a:rPr>
              <a:t>ninh</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do </a:t>
            </a:r>
            <a:r>
              <a:rPr lang="en-US" sz="2800" b="1" dirty="0" err="1">
                <a:solidFill>
                  <a:schemeClr val="dk1"/>
                </a:solidFill>
                <a:latin typeface="Calibri"/>
                <a:ea typeface="Calibri"/>
                <a:cs typeface="Calibri"/>
                <a:sym typeface="Calibri"/>
              </a:rPr>
              <a:t>khỏi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chấp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thuận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vì </a:t>
            </a:r>
            <a:r>
              <a:rPr lang="en-US" sz="2800" b="1" dirty="0" err="1">
                <a:solidFill>
                  <a:schemeClr val="dk1"/>
                </a:solidFill>
                <a:latin typeface="Calibri"/>
                <a:ea typeface="Calibri"/>
                <a:cs typeface="Calibri"/>
                <a:sym typeface="Calibri"/>
              </a:rPr>
              <a:t>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công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phán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đoán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khách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quan</a:t>
            </a:r>
            <a:r>
              <a:rPr lang="en-US" sz="2800" b="1" dirty="0">
                <a:solidFill>
                  <a:schemeClr val="dk1"/>
                </a:solidFill>
                <a:latin typeface="Calibri"/>
                <a:ea typeface="Calibri"/>
                <a:cs typeface="Calibri"/>
                <a:sym typeface="Calibri"/>
              </a:rPr>
              <a:t>.</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0" y="0"/>
            <a:ext cx="9144000" cy="12954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206" name="Shape 206"/>
          <p:cNvSpPr txBox="1"/>
          <p:nvPr/>
        </p:nvSpPr>
        <p:spPr>
          <a:xfrm>
            <a:off x="304800" y="1563300"/>
            <a:ext cx="8382000" cy="2246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4. </a:t>
            </a:r>
            <a:r>
              <a:rPr lang="en-US" sz="2800" b="1" u="sng" dirty="0">
                <a:solidFill>
                  <a:schemeClr val="dk1"/>
                </a:solidFill>
                <a:latin typeface="Calibri"/>
                <a:ea typeface="Calibri"/>
                <a:cs typeface="Calibri"/>
                <a:sym typeface="Calibri"/>
              </a:rPr>
              <a:t>TÍNH KHIÊM TỐN </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khiêm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tốn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giúp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đạo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ra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tư</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thê</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hiện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ky</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thành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theo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cách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thích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hợp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khiêm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tốn</a:t>
            </a:r>
            <a:r>
              <a:rPr lang="en-US" sz="2800" b="1" dirty="0">
                <a:solidFill>
                  <a:schemeClr val="dk1"/>
                </a:solidFill>
                <a:latin typeface="Calibri"/>
                <a:ea typeface="Calibri"/>
                <a:cs typeface="Calibri"/>
                <a:sym typeface="Calibri"/>
              </a:rPr>
              <a:t> là </a:t>
            </a:r>
            <a:r>
              <a:rPr lang="en-US" sz="2800" b="1" dirty="0" err="1">
                <a:solidFill>
                  <a:schemeClr val="dk1"/>
                </a:solidFill>
                <a:latin typeface="Calibri"/>
                <a:ea typeface="Calibri"/>
                <a:cs typeface="Calibri"/>
                <a:sym typeface="Calibri"/>
              </a:rPr>
              <a:t>kha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năng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nhận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ra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những</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khuyết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điểm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ưu</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điểm</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của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một</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người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chính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xác</a:t>
            </a:r>
            <a:r>
              <a:rPr lang="en-US" sz="2800" b="1" dirty="0">
                <a:solidFill>
                  <a:schemeClr val="dk1"/>
                </a:solidFill>
                <a:latin typeface="Calibri"/>
                <a:ea typeface="Calibri"/>
                <a:cs typeface="Calibri"/>
                <a:sym typeface="Calibri"/>
              </a:rPr>
              <a:t>.</a:t>
            </a:r>
          </a:p>
        </p:txBody>
      </p:sp>
      <p:pic>
        <p:nvPicPr>
          <p:cNvPr id="207" name="Shape 207" descr="jesuswashesfeet"/>
          <p:cNvPicPr preferRelativeResize="0"/>
          <p:nvPr/>
        </p:nvPicPr>
        <p:blipFill rotWithShape="1">
          <a:blip r:embed="rId3">
            <a:alphaModFix/>
          </a:blip>
          <a:srcRect/>
          <a:stretch/>
        </p:blipFill>
        <p:spPr>
          <a:xfrm>
            <a:off x="3931275" y="4066450"/>
            <a:ext cx="4984200" cy="2791500"/>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0" y="0"/>
            <a:ext cx="9143948" cy="1295400"/>
          </a:xfrm>
          <a:prstGeom prst="rect">
            <a:avLst/>
          </a:prstGeom>
          <a:solidFill>
            <a:schemeClr val="accent6">
              <a:lumMod val="40000"/>
              <a:lumOff val="60000"/>
            </a:schemeClr>
          </a:solid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4000" b="1" dirty="0">
                <a:solidFill>
                  <a:srgbClr val="002060"/>
                </a:solidFill>
                <a:latin typeface="Calibri"/>
                <a:ea typeface="Calibri"/>
                <a:cs typeface="Calibri"/>
                <a:sym typeface="Calibri"/>
              </a:rPr>
              <a:t>MƯỜI CHẤT LƯỢNG HÀNG ĐẦU CỦA LÃNH ĐẠO</a:t>
            </a:r>
          </a:p>
          <a:p>
            <a:pPr marL="0" marR="0" lvl="0" indent="0" algn="ctr" rtl="0">
              <a:spcBef>
                <a:spcPts val="0"/>
              </a:spcBef>
              <a:buNone/>
            </a:pPr>
            <a:endParaRPr sz="4800" b="1" dirty="0">
              <a:solidFill>
                <a:srgbClr val="002060"/>
              </a:solidFill>
              <a:latin typeface="Calibri"/>
              <a:ea typeface="Calibri"/>
              <a:cs typeface="Calibri"/>
              <a:sym typeface="Calibri"/>
            </a:endParaRPr>
          </a:p>
        </p:txBody>
      </p:sp>
      <p:sp>
        <p:nvSpPr>
          <p:cNvPr id="221" name="Shape 221"/>
          <p:cNvSpPr txBox="1"/>
          <p:nvPr/>
        </p:nvSpPr>
        <p:spPr>
          <a:xfrm>
            <a:off x="304800" y="1600200"/>
            <a:ext cx="8382000" cy="138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5. </a:t>
            </a:r>
            <a:r>
              <a:rPr lang="en-US" sz="2800" b="1" u="sng">
                <a:solidFill>
                  <a:schemeClr val="dk1"/>
                </a:solidFill>
                <a:latin typeface="Calibri"/>
                <a:ea typeface="Calibri"/>
                <a:cs typeface="Calibri"/>
                <a:sym typeface="Calibri"/>
              </a:rPr>
              <a:t>TÍNH CAN ĐẢM</a:t>
            </a:r>
            <a:r>
              <a:rPr lang="en-US" sz="2800" b="1">
                <a:solidFill>
                  <a:schemeClr val="dk1"/>
                </a:solidFill>
                <a:latin typeface="Calibri"/>
                <a:ea typeface="Calibri"/>
                <a:cs typeface="Calibri"/>
                <a:sym typeface="Calibri"/>
              </a:rPr>
              <a:t> – Lòng can đảm là sẵn sàng đối diện với những vấn đề, những trở ngại, những tình huống khó khăn và con người một cách cẩn thận, nhã nhặn, và chắc chắn.</a:t>
            </a:r>
          </a:p>
        </p:txBody>
      </p:sp>
      <p:pic>
        <p:nvPicPr>
          <p:cNvPr id="222" name="Shape 222"/>
          <p:cNvPicPr preferRelativeResize="0"/>
          <p:nvPr/>
        </p:nvPicPr>
        <p:blipFill rotWithShape="1">
          <a:blip r:embed="rId3">
            <a:alphaModFix/>
          </a:blip>
          <a:srcRect/>
          <a:stretch/>
        </p:blipFill>
        <p:spPr>
          <a:xfrm>
            <a:off x="3581400" y="2985194"/>
            <a:ext cx="5562548" cy="3884700"/>
          </a:xfrm>
          <a:prstGeom prst="rect">
            <a:avLst/>
          </a:prstGeom>
          <a:noFill/>
          <a:ln>
            <a:noFill/>
          </a:ln>
        </p:spPr>
      </p:pic>
      <p:sp>
        <p:nvSpPr>
          <p:cNvPr id="223" name="Shape 223"/>
          <p:cNvSpPr txBox="1"/>
          <p:nvPr/>
        </p:nvSpPr>
        <p:spPr>
          <a:xfrm>
            <a:off x="0" y="3865417"/>
            <a:ext cx="3581400" cy="1773383"/>
          </a:xfrm>
          <a:prstGeom prst="rect">
            <a:avLst/>
          </a:prstGeom>
          <a:solidFill>
            <a:schemeClr val="tx1"/>
          </a:solidFill>
          <a:ln>
            <a:noFill/>
          </a:ln>
        </p:spPr>
        <p:txBody>
          <a:bodyPr lIns="91425" tIns="45700" rIns="91425" bIns="45700" anchor="t" anchorCtr="0">
            <a:noAutofit/>
          </a:bodyPr>
          <a:lstStyle/>
          <a:p>
            <a:pPr marL="0" marR="0" lvl="0" indent="0" algn="ctr" rtl="0">
              <a:spcBef>
                <a:spcPts val="0"/>
              </a:spcBef>
              <a:buSzPct val="25000"/>
              <a:buNone/>
            </a:pPr>
            <a:r>
              <a:rPr lang="en-US" sz="2800" b="1" dirty="0" err="1">
                <a:solidFill>
                  <a:schemeClr val="bg1"/>
                </a:solidFill>
                <a:latin typeface="Calibri"/>
                <a:ea typeface="Calibri"/>
                <a:cs typeface="Calibri"/>
                <a:sym typeface="Calibri"/>
              </a:rPr>
              <a:t>Tính</a:t>
            </a:r>
            <a:r>
              <a:rPr lang="en-US" sz="2800" b="1" dirty="0">
                <a:solidFill>
                  <a:schemeClr val="bg1"/>
                </a:solidFill>
                <a:latin typeface="Calibri"/>
                <a:ea typeface="Calibri"/>
                <a:cs typeface="Calibri"/>
                <a:sym typeface="Calibri"/>
              </a:rPr>
              <a:t> can </a:t>
            </a:r>
            <a:r>
              <a:rPr lang="en-US" sz="2800" b="1" dirty="0" err="1">
                <a:solidFill>
                  <a:schemeClr val="bg1"/>
                </a:solidFill>
                <a:latin typeface="Calibri"/>
                <a:ea typeface="Calibri"/>
                <a:cs typeface="Calibri"/>
                <a:sym typeface="Calibri"/>
              </a:rPr>
              <a:t>đảm</a:t>
            </a:r>
            <a:r>
              <a:rPr lang="en-US" sz="2800" b="1" dirty="0">
                <a:solidFill>
                  <a:schemeClr val="bg1"/>
                </a:solidFill>
                <a:latin typeface="Calibri"/>
                <a:ea typeface="Calibri"/>
                <a:cs typeface="Calibri"/>
                <a:sym typeface="Calibri"/>
              </a:rPr>
              <a:t> là </a:t>
            </a:r>
            <a:r>
              <a:rPr lang="en-US" sz="2800" b="1" dirty="0" err="1">
                <a:solidFill>
                  <a:schemeClr val="bg1"/>
                </a:solidFill>
                <a:latin typeface="Calibri"/>
                <a:ea typeface="Calibri"/>
                <a:cs typeface="Calibri"/>
                <a:sym typeface="Calibri"/>
              </a:rPr>
              <a:t>sức</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mạnh</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đê</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đứng</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cho</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các</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nguyên</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tắc</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va</a:t>
            </a:r>
            <a:r>
              <a:rPr lang="en-US" sz="2800" b="1" dirty="0">
                <a:solidFill>
                  <a:schemeClr val="bg1"/>
                </a:solidFill>
                <a:latin typeface="Calibri"/>
                <a:ea typeface="Calibri"/>
                <a:cs typeface="Calibri"/>
                <a:sym typeface="Calibri"/>
              </a:rPr>
              <a:t>̀ </a:t>
            </a:r>
            <a:r>
              <a:rPr lang="en-US" sz="2800" b="1" dirty="0" err="1">
                <a:solidFill>
                  <a:schemeClr val="bg1"/>
                </a:solidFill>
                <a:latin typeface="Calibri"/>
                <a:ea typeface="Calibri"/>
                <a:cs typeface="Calibri"/>
                <a:sym typeface="Calibri"/>
              </a:rPr>
              <a:t>gia</a:t>
            </a:r>
            <a:r>
              <a:rPr lang="en-US" sz="2800" b="1" dirty="0">
                <a:solidFill>
                  <a:schemeClr val="bg1"/>
                </a:solidFill>
                <a:latin typeface="Calibri"/>
                <a:ea typeface="Calibri"/>
                <a:cs typeface="Calibri"/>
                <a:sym typeface="Calibri"/>
              </a:rPr>
              <a:t>́ trị.</a:t>
            </a:r>
          </a:p>
          <a:p>
            <a:pPr marL="0" marR="0" lvl="0" indent="0" algn="l" rtl="0">
              <a:spcBef>
                <a:spcPts val="0"/>
              </a:spcBef>
              <a:buNone/>
            </a:pPr>
            <a:endParaRPr sz="1800" dirty="0">
              <a:solidFill>
                <a:schemeClr val="dk1"/>
              </a:solidFill>
              <a:latin typeface="Calibri"/>
              <a:ea typeface="Calibri"/>
              <a:cs typeface="Calibri"/>
              <a:sym typeface="Calibri"/>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1225</Words>
  <Application>Microsoft Macintosh PowerPoint</Application>
  <PresentationFormat>On-screen Show (4:3)</PresentationFormat>
  <Paragraphs>81</Paragraphs>
  <Slides>21</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Times New Roman</vt:lpstr>
      <vt:lpstr>Wingdings</vt:lpstr>
      <vt:lpstr>Office Theme</vt:lpstr>
      <vt:lpstr>Orbit</vt:lpstr>
      <vt:lpstr>8_Default Design</vt:lpstr>
      <vt:lpstr>MƯỜI CHẤT LƯỢNG HÀNG ĐẦU CỦA NGƯỜI LÃNH ĐẠO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Hội thánh năng động—BibleStudyDownloads.org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LEADER QUALITIES</dc:title>
  <dc:creator>Scott Wooddell</dc:creator>
  <cp:lastModifiedBy>Rick Griffith</cp:lastModifiedBy>
  <cp:revision>9</cp:revision>
  <dcterms:modified xsi:type="dcterms:W3CDTF">2019-06-18T22:36:07Z</dcterms:modified>
</cp:coreProperties>
</file>