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sldIdLst>
    <p:sldId id="256" r:id="rId4"/>
    <p:sldId id="259" r:id="rId5"/>
    <p:sldId id="257" r:id="rId6"/>
    <p:sldId id="258" r:id="rId7"/>
    <p:sldId id="267" r:id="rId8"/>
    <p:sldId id="54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24EC-6838-4227-8F12-D8F88B8A023A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3A4F-81E8-412F-B87A-E20EF806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59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2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7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60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62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53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28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31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07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3507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9422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054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010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5829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1554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3281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007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5926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55706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9729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17C-8CB1-4D03-974B-1526B461D0C5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3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sz="5400" b="1" dirty="0"/>
              <a:t>QUY TRÌNH ĐÀO TẠO LÃNH ĐẠO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9812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29E3A939-7631-D147-B801-7EBEBD86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519456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76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sz="5400" b="1" dirty="0"/>
              <a:t>QUY TRÌNH ĐÀO TẠO LÃNH ĐẠO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accent2">
              <a:lumMod val="50000"/>
            </a:schemeClr>
          </a:solidFill>
        </p:spPr>
        <p:txBody>
          <a:bodyPr anchor="ctr">
            <a:normAutofit fontScale="92500"/>
          </a:bodyPr>
          <a:lstStyle/>
          <a:p>
            <a:r>
              <a:rPr lang="vi-VN" sz="3600" b="1" dirty="0">
                <a:solidFill>
                  <a:schemeClr val="bg1">
                    <a:lumMod val="95000"/>
                  </a:schemeClr>
                </a:solidFill>
              </a:rPr>
              <a:t>TỪ NGƯỜI MỚI VÀO ĐẠO CHUYỂN THÀNH NGƯỜI KINH NGHIỆM LÃNH ĐẠO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9812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vi-VN" b="1" dirty="0"/>
              <a:t>TỪ NGƯỜI MỚI VÀO ĐẠO CHUYỂN THÀNH NGƯỜI KINH NGHIỆM LÃNH ĐẠO 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37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QUÁ TRÌNH MỘT - NGƯỜI MỚI VÀO ĐẠO</a:t>
            </a:r>
            <a:br>
              <a:rPr lang="vi-VN" sz="3200" b="1" dirty="0"/>
            </a:br>
            <a:br>
              <a:rPr lang="vi-VN" sz="3200" b="1" dirty="0"/>
            </a:br>
            <a:r>
              <a:rPr lang="vi-VN" sz="3200" b="1" dirty="0"/>
              <a:t>GIAI ĐOẠN HAI – NGƯỜI THEO CHÚA</a:t>
            </a:r>
            <a:br>
              <a:rPr lang="vi-VN" sz="3200" b="1" dirty="0"/>
            </a:br>
            <a:br>
              <a:rPr lang="vi-VN" sz="3200" b="1" dirty="0"/>
            </a:br>
            <a:r>
              <a:rPr lang="vi-VN" sz="3200" b="1" dirty="0"/>
              <a:t>GIAI ĐOẠN BA – NGƯỜI CHUẨN BỊ</a:t>
            </a:r>
            <a:br>
              <a:rPr lang="vi-VN" sz="3200" b="1" dirty="0"/>
            </a:br>
            <a:br>
              <a:rPr lang="vi-VN" sz="3200" b="1" dirty="0"/>
            </a:br>
            <a:r>
              <a:rPr lang="vi-VN" sz="3200" b="1" dirty="0"/>
              <a:t>GIAI ĐOẠN BỐN – LÃNH ĐẠO MỤC  VỤ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sz="5400" b="1" dirty="0"/>
              <a:t>QUY TRÌNH 1-2-3-4-5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BƯỚC MỘT - BẠN THỰC HIỆN</a:t>
            </a:r>
            <a:br>
              <a:rPr lang="vi-VN" sz="2800" b="1" dirty="0"/>
            </a:br>
            <a:br>
              <a:rPr lang="vi-VN" sz="2000" b="1" dirty="0"/>
            </a:br>
            <a:r>
              <a:rPr lang="vi-VN" sz="2800" b="1" dirty="0"/>
              <a:t>BƯỚC 2 - BẠN LÀM VIỆC TRONG KHI NGƯỜI LÃNH ĐẠO TƯƠNG LAI QUAN SÁT</a:t>
            </a:r>
            <a:br>
              <a:rPr lang="vi-VN" sz="2800" b="1" dirty="0"/>
            </a:br>
            <a:br>
              <a:rPr lang="vi-VN" sz="2000" b="1" dirty="0"/>
            </a:br>
            <a:r>
              <a:rPr lang="vi-VN" sz="2800" b="1" dirty="0"/>
              <a:t>BƯỚC THỨ BA - NGƯỜI LÃNH ĐẠO TƯƠNG LAI LÀM VIỆC TRONG KHI BẠN QUAN SÁT</a:t>
            </a:r>
            <a:br>
              <a:rPr lang="vi-VN" sz="2800" b="1" dirty="0"/>
            </a:br>
            <a:br>
              <a:rPr lang="vi-VN" sz="2000" b="1" dirty="0"/>
            </a:br>
            <a:r>
              <a:rPr lang="vi-VN" sz="2800" b="1" dirty="0"/>
              <a:t>BƯỚC BỐN - NGƯỜI LÃNH ĐẠO TƯƠNG LAI LÀM VIỆC MỘT MÌNH</a:t>
            </a:r>
            <a:br>
              <a:rPr lang="vi-VN" sz="2000" b="1" dirty="0"/>
            </a:br>
            <a:br>
              <a:rPr lang="vi-VN" sz="2000" b="1" dirty="0"/>
            </a:br>
            <a:r>
              <a:rPr lang="vi-VN" sz="2800" b="1" dirty="0"/>
              <a:t>BƯỚC</a:t>
            </a:r>
            <a:r>
              <a:rPr lang="en-US" sz="2800" b="1" dirty="0"/>
              <a:t> 5</a:t>
            </a:r>
            <a:r>
              <a:rPr lang="vi-VN" sz="2800" b="1" dirty="0"/>
              <a:t> - NGƯỜI LÃNH ĐẠO TƯƠNG LAI LÀM VIỆC TRONG KHI MỘT NGƯỜI LÃNH ĐẠO TƯƠNG LAI KHÁC QUAN SÁT.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570236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64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</Words>
  <Application>Microsoft Macintosh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QUY TRÌNH ĐÀO TẠO LÃNH ĐẠO</vt:lpstr>
      <vt:lpstr>QUY TRÌNH ĐÀO TẠO LÃNH ĐẠO</vt:lpstr>
      <vt:lpstr>TỪ NGƯỜI MỚI VÀO ĐẠO CHUYỂN THÀNH NGƯỜI KINH NGHIỆM LÃNH ĐẠO </vt:lpstr>
      <vt:lpstr>QUY TRÌNH 1-2-3-4-5</vt:lpstr>
      <vt:lpstr>Black</vt:lpstr>
      <vt:lpstr>Hội thánh năng động—BibleStudyDownloads.org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 TRAINING PROCESS</dc:title>
  <dc:creator>Scott Wooddell</dc:creator>
  <cp:lastModifiedBy>Rick Griffith</cp:lastModifiedBy>
  <cp:revision>13</cp:revision>
  <dcterms:created xsi:type="dcterms:W3CDTF">2017-04-02T20:10:30Z</dcterms:created>
  <dcterms:modified xsi:type="dcterms:W3CDTF">2019-06-18T22:27:15Z</dcterms:modified>
</cp:coreProperties>
</file>