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handoutMasterIdLst>
    <p:handoutMasterId r:id="rId61"/>
  </p:handoutMasterIdLst>
  <p:sldIdLst>
    <p:sldId id="256" r:id="rId2"/>
    <p:sldId id="257" r:id="rId3"/>
    <p:sldId id="265" r:id="rId4"/>
    <p:sldId id="272" r:id="rId5"/>
    <p:sldId id="294" r:id="rId6"/>
    <p:sldId id="264" r:id="rId7"/>
    <p:sldId id="271" r:id="rId8"/>
    <p:sldId id="258" r:id="rId9"/>
    <p:sldId id="302" r:id="rId10"/>
    <p:sldId id="301" r:id="rId11"/>
    <p:sldId id="278" r:id="rId12"/>
    <p:sldId id="266" r:id="rId13"/>
    <p:sldId id="327" r:id="rId14"/>
    <p:sldId id="326" r:id="rId15"/>
    <p:sldId id="277" r:id="rId16"/>
    <p:sldId id="279" r:id="rId17"/>
    <p:sldId id="292" r:id="rId18"/>
    <p:sldId id="260" r:id="rId19"/>
    <p:sldId id="267" r:id="rId20"/>
    <p:sldId id="280" r:id="rId21"/>
    <p:sldId id="333" r:id="rId22"/>
    <p:sldId id="308" r:id="rId23"/>
    <p:sldId id="309" r:id="rId24"/>
    <p:sldId id="331" r:id="rId25"/>
    <p:sldId id="311" r:id="rId26"/>
    <p:sldId id="281" r:id="rId27"/>
    <p:sldId id="282" r:id="rId28"/>
    <p:sldId id="303" r:id="rId29"/>
    <p:sldId id="329" r:id="rId30"/>
    <p:sldId id="310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00" r:id="rId43"/>
    <p:sldId id="261" r:id="rId44"/>
    <p:sldId id="283" r:id="rId45"/>
    <p:sldId id="328" r:id="rId46"/>
    <p:sldId id="284" r:id="rId47"/>
    <p:sldId id="268" r:id="rId48"/>
    <p:sldId id="332" r:id="rId49"/>
    <p:sldId id="304" r:id="rId50"/>
    <p:sldId id="285" r:id="rId51"/>
    <p:sldId id="305" r:id="rId52"/>
    <p:sldId id="330" r:id="rId53"/>
    <p:sldId id="262" r:id="rId54"/>
    <p:sldId id="269" r:id="rId55"/>
    <p:sldId id="286" r:id="rId56"/>
    <p:sldId id="263" r:id="rId57"/>
    <p:sldId id="290" r:id="rId58"/>
    <p:sldId id="289" r:id="rId59"/>
    <p:sldId id="270" r:id="rId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D9D9"/>
    <a:srgbClr val="5A545C"/>
    <a:srgbClr val="5F5961"/>
    <a:srgbClr val="6A626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04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20000"/>
              </a:spcBef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20000"/>
              </a:spcBef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sz="1200">
                <a:cs typeface="Arial" charset="0"/>
              </a:defRPr>
            </a:lvl1pPr>
          </a:lstStyle>
          <a:p>
            <a:pPr>
              <a:defRPr/>
            </a:pPr>
            <a:fld id="{9245C311-1314-B146-A738-8E11C8846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49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5" name="Picture 8" descr="C:\My Documents\bits\Expbanna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D:\FRONTPAGE THEMES\EXPEDITN\EXPHORS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0" descr="P:\!Themes\Expedition\EXPHORS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ln w="76200" cmpd="tri"/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ln w="6350"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CA876164-005D-EB4F-8336-469DEFC03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69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1D3FD-F32D-194D-B3F0-44139027E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8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99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549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2A9C8-E45C-2D43-A1B1-D6B763A7B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96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FEBFE-2833-4041-9578-3A4019ED4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0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692DD-890B-7341-AF80-4DFC97D2D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4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F5332-0531-344A-A4EC-DCD2AB013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0A7B3-83EF-A54E-9343-DCED6C7F2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73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4519-4EA8-FE41-A5DB-DF83227F3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81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8F24D-1538-7A4B-8AE9-6E51CCAD3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95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85499-4E63-2047-A7ED-F20A96547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3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31930-98BF-CD4C-BDAD-5CD55375D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26" descr="C:\My Documents\bits\Expbanna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027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53D562A-D728-1946-A60F-4F5A0A48EE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031" descr="P:\!Themes\Expedition\EXPHORSA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03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WordArt 2" descr="Sand"/>
          <p:cNvSpPr>
            <a:spLocks noChangeArrowheads="1" noChangeShapeType="1" noTextEdit="1"/>
          </p:cNvSpPr>
          <p:nvPr userDrawn="1"/>
        </p:nvSpPr>
        <p:spPr bwMode="auto">
          <a:xfrm rot="5400000">
            <a:off x="-2400300" y="2781300"/>
            <a:ext cx="5562600" cy="609600"/>
          </a:xfrm>
          <a:prstGeom prst="rect">
            <a:avLst/>
          </a:prstGeom>
          <a:effectLst/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defRPr/>
            </a:pPr>
            <a:r>
              <a:rPr lang="en-US" sz="3600" kern="10" dirty="0" err="1">
                <a:ln w="12700">
                  <a:solidFill>
                    <a:srgbClr val="C4B596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Times New Roman"/>
                <a:ea typeface="Times New Roman"/>
                <a:cs typeface="Times New Roman"/>
              </a:rPr>
              <a:t>Thánh</a:t>
            </a:r>
            <a:r>
              <a:rPr lang="en-US" sz="3600" kern="10" dirty="0">
                <a:ln w="12700">
                  <a:solidFill>
                    <a:srgbClr val="C4B596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C4B596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Times New Roman"/>
                <a:ea typeface="Times New Roman"/>
                <a:cs typeface="Times New Roman"/>
              </a:rPr>
              <a:t>kinh</a:t>
            </a:r>
            <a:r>
              <a:rPr lang="en-US" sz="3600" kern="10" dirty="0">
                <a:ln w="12700">
                  <a:solidFill>
                    <a:srgbClr val="C4B596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C4B596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Times New Roman"/>
                <a:ea typeface="Times New Roman"/>
                <a:cs typeface="Times New Roman"/>
              </a:rPr>
              <a:t>Địa</a:t>
            </a:r>
            <a:r>
              <a:rPr lang="en-US" sz="3600" kern="10" dirty="0">
                <a:ln w="12700">
                  <a:solidFill>
                    <a:srgbClr val="C4B596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C4B596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Times New Roman"/>
                <a:ea typeface="Times New Roman"/>
                <a:cs typeface="Times New Roman"/>
              </a:rPr>
              <a:t>Lý</a:t>
            </a:r>
            <a:endParaRPr lang="en-US" sz="3600" kern="10" dirty="0">
              <a:ln w="12700">
                <a:solidFill>
                  <a:srgbClr val="C4B596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034" name="WordArt 3"/>
          <p:cNvSpPr>
            <a:spLocks noChangeArrowheads="1" noChangeShapeType="1" noTextEdit="1"/>
          </p:cNvSpPr>
          <p:nvPr userDrawn="1"/>
        </p:nvSpPr>
        <p:spPr bwMode="auto">
          <a:xfrm rot="5400000">
            <a:off x="38100" y="6286500"/>
            <a:ext cx="609600" cy="3810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Kevin </a:t>
            </a:r>
          </a:p>
          <a:p>
            <a:pPr algn="ctr" fontAlgn="auto"/>
            <a:r>
              <a:rPr lang="en-US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Brown</a:t>
            </a:r>
          </a:p>
          <a:p>
            <a:pPr algn="ctr" fontAlgn="auto"/>
            <a:r>
              <a:rPr lang="en-US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2004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17"/>
        </a:buBlip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image" Target="../media/image57.wmf"/><Relationship Id="rId7" Type="http://schemas.openxmlformats.org/officeDocument/2006/relationships/image" Target="../media/image61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1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6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WordArt 5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6C422F"/>
                </a:solidFill>
                <a:latin typeface="Arial"/>
                <a:ea typeface="Arial"/>
                <a:cs typeface="Arial"/>
              </a:rPr>
              <a:t>Thánh Kinh Địa Lý</a:t>
            </a:r>
          </a:p>
        </p:txBody>
      </p:sp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1447800" y="1771650"/>
            <a:ext cx="76962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BẢN ĐỒ ĐỊA HÌNH &amp; ĐỊA 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opperplate Gothic Bold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GIÊRUSALEM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CỰU ƯỚC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CÁC ĐẾ QUỐC &amp; QUỐC GIA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TÂN ƯỚC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HỘI THÁNH &amp; TRUYỀN GIÁO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LAI THẾ HỌC</a:t>
            </a:r>
          </a:p>
        </p:txBody>
      </p:sp>
      <p:sp>
        <p:nvSpPr>
          <p:cNvPr id="14339" name="Text Box 1028"/>
          <p:cNvSpPr txBox="1">
            <a:spLocks noChangeArrowheads="1"/>
          </p:cNvSpPr>
          <p:nvPr/>
        </p:nvSpPr>
        <p:spPr bwMode="auto">
          <a:xfrm>
            <a:off x="685800" y="6491288"/>
            <a:ext cx="8458200" cy="366712"/>
          </a:xfrm>
          <a:prstGeom prst="rect">
            <a:avLst/>
          </a:prstGeom>
          <a:solidFill>
            <a:srgbClr val="01020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E5E5FF"/>
                </a:solidFill>
                <a:latin typeface="Arial" charset="0"/>
              </a:rPr>
              <a:t>Dr. Rick Griffith • Singapore Bible College • biblestudydownloads.com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Jerusalem in Jesus</a:t>
            </a:r>
            <a:r>
              <a:rPr lang="uk-UA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'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 Time</a:t>
            </a:r>
          </a:p>
        </p:txBody>
      </p:sp>
      <p:pic>
        <p:nvPicPr>
          <p:cNvPr id="2355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45180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1524000"/>
            <a:ext cx="39338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410200"/>
            <a:ext cx="2895600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304800"/>
            <a:ext cx="7924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Gihon Spring</a:t>
            </a:r>
          </a:p>
        </p:txBody>
      </p:sp>
      <p:pic>
        <p:nvPicPr>
          <p:cNvPr id="24578" name="Picture 8" descr="C:\My Documents\My Pictures\Bible Art\Jerusalem 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696200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63" y="1371600"/>
            <a:ext cx="176053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Jerusalem Comparison</a:t>
            </a:r>
          </a:p>
        </p:txBody>
      </p:sp>
      <p:pic>
        <p:nvPicPr>
          <p:cNvPr id="25602" name="Picture 8" descr="C:\My Documents\My Pictures\Maps\Bible Maps\42 Jer 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4032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9" descr="C:\My Documents\My Pictures\Maps\Bible Maps\43 Jer 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143000"/>
            <a:ext cx="444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050"/>
          <p:cNvSpPr>
            <a:spLocks noChangeArrowheads="1"/>
          </p:cNvSpPr>
          <p:nvPr/>
        </p:nvSpPr>
        <p:spPr bwMode="auto">
          <a:xfrm>
            <a:off x="685800" y="0"/>
            <a:ext cx="3200400" cy="2438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26626" name="WordArt 2053" descr="White marble"/>
          <p:cNvSpPr>
            <a:spLocks noChangeArrowheads="1" noChangeShapeType="1" noTextEdit="1"/>
          </p:cNvSpPr>
          <p:nvPr/>
        </p:nvSpPr>
        <p:spPr bwMode="auto">
          <a:xfrm>
            <a:off x="838200" y="457200"/>
            <a:ext cx="28194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Solomon</a:t>
            </a:r>
            <a:r>
              <a:rPr lang="uk-UA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'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s</a:t>
            </a:r>
          </a:p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Temple</a:t>
            </a:r>
          </a:p>
        </p:txBody>
      </p:sp>
      <p:pic>
        <p:nvPicPr>
          <p:cNvPr id="26627" name="Picture 2056" descr="C:\My Documents\My Pictures\Bible Art\Solomons Tem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057" descr="C:\My Documents\My Pictures\Bible Art\Solomons Temple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3200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079" descr="C:\My Documents\My Pictures\Bible Art\Herod's Temp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45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WordArt 3076" descr="White marble"/>
          <p:cNvSpPr>
            <a:spLocks noChangeArrowheads="1" noChangeShapeType="1" noTextEdit="1"/>
          </p:cNvSpPr>
          <p:nvPr/>
        </p:nvSpPr>
        <p:spPr bwMode="auto">
          <a:xfrm>
            <a:off x="4648200" y="5943600"/>
            <a:ext cx="4267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Herod</a:t>
            </a:r>
            <a:r>
              <a:rPr lang="uk-UA" sz="3600" kern="10" dirty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'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s Temple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8153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Modern Jerusalem</a:t>
            </a:r>
          </a:p>
        </p:txBody>
      </p:sp>
      <p:pic>
        <p:nvPicPr>
          <p:cNvPr id="28674" name="Picture 7" descr="C:\My Documents\My Pictures\Maps\Bible Maps\44 Jer Moder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38227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76463"/>
            <a:ext cx="57912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WordArt 1028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Nhìn sang phía Đông</a:t>
            </a:r>
          </a:p>
        </p:txBody>
      </p:sp>
      <p:pic>
        <p:nvPicPr>
          <p:cNvPr id="29698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47813"/>
            <a:ext cx="8458200" cy="531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Looking North</a:t>
            </a:r>
          </a:p>
        </p:txBody>
      </p:sp>
      <p:pic>
        <p:nvPicPr>
          <p:cNvPr id="307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84300"/>
            <a:ext cx="84582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9" descr="C:\My Documents\My Pictures\Maps\Bible Maps\31 Babyloni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92250"/>
            <a:ext cx="617220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Old Testament</a:t>
            </a:r>
          </a:p>
        </p:txBody>
      </p:sp>
      <p:graphicFrame>
        <p:nvGraphicFramePr>
          <p:cNvPr id="31747" name="Object 1024"/>
          <p:cNvGraphicFramePr>
            <a:graphicFrameLocks noChangeAspect="1"/>
          </p:cNvGraphicFramePr>
          <p:nvPr/>
        </p:nvGraphicFramePr>
        <p:xfrm>
          <a:off x="1066800" y="2133600"/>
          <a:ext cx="2476500" cy="387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9" name="Drawing" r:id="rId5" imgW="2476500" imgH="3876675" progId="">
                  <p:embed/>
                </p:oleObj>
              </mc:Choice>
              <mc:Fallback>
                <p:oleObj name="Drawing" r:id="rId5" imgW="2476500" imgH="3876675" progId="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133600"/>
                        <a:ext cx="2476500" cy="387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Genesis 10</a:t>
            </a:r>
          </a:p>
        </p:txBody>
      </p:sp>
      <p:pic>
        <p:nvPicPr>
          <p:cNvPr id="3277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8458200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WordArt 8"/>
          <p:cNvSpPr>
            <a:spLocks noChangeArrowheads="1" noChangeShapeType="1" noTextEdit="1"/>
          </p:cNvSpPr>
          <p:nvPr/>
        </p:nvSpPr>
        <p:spPr bwMode="auto">
          <a:xfrm>
            <a:off x="1219200" y="6096000"/>
            <a:ext cx="7315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Times New Roman"/>
                <a:ea typeface="Times New Roman"/>
                <a:cs typeface="Times New Roman"/>
              </a:rPr>
              <a:t>Table of Nations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9124"/>
                </a:solidFill>
                <a:latin typeface="Arial"/>
                <a:ea typeface="Arial"/>
                <a:cs typeface="Arial"/>
              </a:rPr>
              <a:t>Bản Đồ Địa Hình &amp; Địa hình</a:t>
            </a:r>
          </a:p>
        </p:txBody>
      </p:sp>
      <p:sp>
        <p:nvSpPr>
          <p:cNvPr id="15362" name="Freeform 9"/>
          <p:cNvSpPr>
            <a:spLocks/>
          </p:cNvSpPr>
          <p:nvPr/>
        </p:nvSpPr>
        <p:spPr bwMode="auto">
          <a:xfrm>
            <a:off x="685800" y="2590800"/>
            <a:ext cx="8458200" cy="2057400"/>
          </a:xfrm>
          <a:custGeom>
            <a:avLst/>
            <a:gdLst>
              <a:gd name="T0" fmla="*/ 0 w 5328"/>
              <a:gd name="T1" fmla="*/ 2147483647 h 1104"/>
              <a:gd name="T2" fmla="*/ 2147483647 w 5328"/>
              <a:gd name="T3" fmla="*/ 2147483647 h 1104"/>
              <a:gd name="T4" fmla="*/ 2147483647 w 5328"/>
              <a:gd name="T5" fmla="*/ 2147483647 h 1104"/>
              <a:gd name="T6" fmla="*/ 2147483647 w 5328"/>
              <a:gd name="T7" fmla="*/ 2147483647 h 1104"/>
              <a:gd name="T8" fmla="*/ 2147483647 w 5328"/>
              <a:gd name="T9" fmla="*/ 0 h 1104"/>
              <a:gd name="T10" fmla="*/ 2147483647 w 5328"/>
              <a:gd name="T11" fmla="*/ 2147483647 h 1104"/>
              <a:gd name="T12" fmla="*/ 2147483647 w 5328"/>
              <a:gd name="T13" fmla="*/ 2147483647 h 1104"/>
              <a:gd name="T14" fmla="*/ 2147483647 w 5328"/>
              <a:gd name="T15" fmla="*/ 2147483647 h 1104"/>
              <a:gd name="T16" fmla="*/ 2147483647 w 5328"/>
              <a:gd name="T17" fmla="*/ 2147483647 h 1104"/>
              <a:gd name="T18" fmla="*/ 2147483647 w 5328"/>
              <a:gd name="T19" fmla="*/ 2147483647 h 1104"/>
              <a:gd name="T20" fmla="*/ 0 w 5328"/>
              <a:gd name="T21" fmla="*/ 2147483647 h 1104"/>
              <a:gd name="T22" fmla="*/ 0 w 5328"/>
              <a:gd name="T23" fmla="*/ 2147483647 h 110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328"/>
              <a:gd name="T37" fmla="*/ 0 h 1104"/>
              <a:gd name="T38" fmla="*/ 5328 w 5328"/>
              <a:gd name="T39" fmla="*/ 1104 h 110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328" h="1104">
                <a:moveTo>
                  <a:pt x="0" y="240"/>
                </a:moveTo>
                <a:lnTo>
                  <a:pt x="1008" y="528"/>
                </a:lnTo>
                <a:lnTo>
                  <a:pt x="2016" y="336"/>
                </a:lnTo>
                <a:lnTo>
                  <a:pt x="2352" y="528"/>
                </a:lnTo>
                <a:lnTo>
                  <a:pt x="2976" y="0"/>
                </a:lnTo>
                <a:lnTo>
                  <a:pt x="3360" y="240"/>
                </a:lnTo>
                <a:lnTo>
                  <a:pt x="3984" y="96"/>
                </a:lnTo>
                <a:lnTo>
                  <a:pt x="4992" y="384"/>
                </a:lnTo>
                <a:lnTo>
                  <a:pt x="5328" y="672"/>
                </a:lnTo>
                <a:lnTo>
                  <a:pt x="5328" y="1104"/>
                </a:lnTo>
                <a:lnTo>
                  <a:pt x="0" y="1056"/>
                </a:lnTo>
                <a:lnTo>
                  <a:pt x="0" y="24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363" name="Freeform 7" descr="Wide downward diagonal"/>
          <p:cNvSpPr>
            <a:spLocks/>
          </p:cNvSpPr>
          <p:nvPr/>
        </p:nvSpPr>
        <p:spPr bwMode="auto">
          <a:xfrm>
            <a:off x="1066800" y="2133600"/>
            <a:ext cx="4876800" cy="2835275"/>
          </a:xfrm>
          <a:custGeom>
            <a:avLst/>
            <a:gdLst>
              <a:gd name="T0" fmla="*/ 0 w 2628"/>
              <a:gd name="T1" fmla="*/ 2147483647 h 1400"/>
              <a:gd name="T2" fmla="*/ 2147483647 w 2628"/>
              <a:gd name="T3" fmla="*/ 2147483647 h 1400"/>
              <a:gd name="T4" fmla="*/ 2147483647 w 2628"/>
              <a:gd name="T5" fmla="*/ 2147483647 h 1400"/>
              <a:gd name="T6" fmla="*/ 2147483647 w 2628"/>
              <a:gd name="T7" fmla="*/ 2147483647 h 1400"/>
              <a:gd name="T8" fmla="*/ 2147483647 w 2628"/>
              <a:gd name="T9" fmla="*/ 2147483647 h 1400"/>
              <a:gd name="T10" fmla="*/ 2147483647 w 2628"/>
              <a:gd name="T11" fmla="*/ 2147483647 h 1400"/>
              <a:gd name="T12" fmla="*/ 2147483647 w 2628"/>
              <a:gd name="T13" fmla="*/ 2147483647 h 1400"/>
              <a:gd name="T14" fmla="*/ 2147483647 w 2628"/>
              <a:gd name="T15" fmla="*/ 2147483647 h 1400"/>
              <a:gd name="T16" fmla="*/ 2147483647 w 2628"/>
              <a:gd name="T17" fmla="*/ 2147483647 h 1400"/>
              <a:gd name="T18" fmla="*/ 2147483647 w 2628"/>
              <a:gd name="T19" fmla="*/ 2147483647 h 1400"/>
              <a:gd name="T20" fmla="*/ 2147483647 w 2628"/>
              <a:gd name="T21" fmla="*/ 2147483647 h 1400"/>
              <a:gd name="T22" fmla="*/ 2147483647 w 2628"/>
              <a:gd name="T23" fmla="*/ 2147483647 h 1400"/>
              <a:gd name="T24" fmla="*/ 2147483647 w 2628"/>
              <a:gd name="T25" fmla="*/ 2147483647 h 1400"/>
              <a:gd name="T26" fmla="*/ 2147483647 w 2628"/>
              <a:gd name="T27" fmla="*/ 2147483647 h 1400"/>
              <a:gd name="T28" fmla="*/ 2147483647 w 2628"/>
              <a:gd name="T29" fmla="*/ 2147483647 h 1400"/>
              <a:gd name="T30" fmla="*/ 2147483647 w 2628"/>
              <a:gd name="T31" fmla="*/ 2147483647 h 1400"/>
              <a:gd name="T32" fmla="*/ 2147483647 w 2628"/>
              <a:gd name="T33" fmla="*/ 2147483647 h 1400"/>
              <a:gd name="T34" fmla="*/ 2147483647 w 2628"/>
              <a:gd name="T35" fmla="*/ 2147483647 h 1400"/>
              <a:gd name="T36" fmla="*/ 2147483647 w 2628"/>
              <a:gd name="T37" fmla="*/ 2147483647 h 1400"/>
              <a:gd name="T38" fmla="*/ 2147483647 w 2628"/>
              <a:gd name="T39" fmla="*/ 2147483647 h 1400"/>
              <a:gd name="T40" fmla="*/ 2147483647 w 2628"/>
              <a:gd name="T41" fmla="*/ 2147483647 h 1400"/>
              <a:gd name="T42" fmla="*/ 2147483647 w 2628"/>
              <a:gd name="T43" fmla="*/ 2147483647 h 1400"/>
              <a:gd name="T44" fmla="*/ 2147483647 w 2628"/>
              <a:gd name="T45" fmla="*/ 2147483647 h 1400"/>
              <a:gd name="T46" fmla="*/ 2147483647 w 2628"/>
              <a:gd name="T47" fmla="*/ 2147483647 h 1400"/>
              <a:gd name="T48" fmla="*/ 2147483647 w 2628"/>
              <a:gd name="T49" fmla="*/ 2147483647 h 1400"/>
              <a:gd name="T50" fmla="*/ 2147483647 w 2628"/>
              <a:gd name="T51" fmla="*/ 2147483647 h 1400"/>
              <a:gd name="T52" fmla="*/ 2147483647 w 2628"/>
              <a:gd name="T53" fmla="*/ 2147483647 h 1400"/>
              <a:gd name="T54" fmla="*/ 2147483647 w 2628"/>
              <a:gd name="T55" fmla="*/ 2147483647 h 1400"/>
              <a:gd name="T56" fmla="*/ 2147483647 w 2628"/>
              <a:gd name="T57" fmla="*/ 2147483647 h 1400"/>
              <a:gd name="T58" fmla="*/ 2147483647 w 2628"/>
              <a:gd name="T59" fmla="*/ 2147483647 h 1400"/>
              <a:gd name="T60" fmla="*/ 2147483647 w 2628"/>
              <a:gd name="T61" fmla="*/ 2147483647 h 1400"/>
              <a:gd name="T62" fmla="*/ 2147483647 w 2628"/>
              <a:gd name="T63" fmla="*/ 2147483647 h 1400"/>
              <a:gd name="T64" fmla="*/ 2147483647 w 2628"/>
              <a:gd name="T65" fmla="*/ 2147483647 h 1400"/>
              <a:gd name="T66" fmla="*/ 2147483647 w 2628"/>
              <a:gd name="T67" fmla="*/ 2147483647 h 1400"/>
              <a:gd name="T68" fmla="*/ 2147483647 w 2628"/>
              <a:gd name="T69" fmla="*/ 2147483647 h 1400"/>
              <a:gd name="T70" fmla="*/ 2147483647 w 2628"/>
              <a:gd name="T71" fmla="*/ 2147483647 h 1400"/>
              <a:gd name="T72" fmla="*/ 2147483647 w 2628"/>
              <a:gd name="T73" fmla="*/ 2147483647 h 1400"/>
              <a:gd name="T74" fmla="*/ 2147483647 w 2628"/>
              <a:gd name="T75" fmla="*/ 2147483647 h 1400"/>
              <a:gd name="T76" fmla="*/ 2147483647 w 2628"/>
              <a:gd name="T77" fmla="*/ 2147483647 h 1400"/>
              <a:gd name="T78" fmla="*/ 2147483647 w 2628"/>
              <a:gd name="T79" fmla="*/ 2147483647 h 1400"/>
              <a:gd name="T80" fmla="*/ 2147483647 w 2628"/>
              <a:gd name="T81" fmla="*/ 2147483647 h 1400"/>
              <a:gd name="T82" fmla="*/ 2147483647 w 2628"/>
              <a:gd name="T83" fmla="*/ 2147483647 h 1400"/>
              <a:gd name="T84" fmla="*/ 2147483647 w 2628"/>
              <a:gd name="T85" fmla="*/ 2147483647 h 1400"/>
              <a:gd name="T86" fmla="*/ 2147483647 w 2628"/>
              <a:gd name="T87" fmla="*/ 2147483647 h 1400"/>
              <a:gd name="T88" fmla="*/ 2147483647 w 2628"/>
              <a:gd name="T89" fmla="*/ 2147483647 h 1400"/>
              <a:gd name="T90" fmla="*/ 2147483647 w 2628"/>
              <a:gd name="T91" fmla="*/ 2147483647 h 1400"/>
              <a:gd name="T92" fmla="*/ 2147483647 w 2628"/>
              <a:gd name="T93" fmla="*/ 2147483647 h 1400"/>
              <a:gd name="T94" fmla="*/ 2147483647 w 2628"/>
              <a:gd name="T95" fmla="*/ 2147483647 h 1400"/>
              <a:gd name="T96" fmla="*/ 2147483647 w 2628"/>
              <a:gd name="T97" fmla="*/ 2147483647 h 1400"/>
              <a:gd name="T98" fmla="*/ 2147483647 w 2628"/>
              <a:gd name="T99" fmla="*/ 2147483647 h 1400"/>
              <a:gd name="T100" fmla="*/ 2147483647 w 2628"/>
              <a:gd name="T101" fmla="*/ 2147483647 h 1400"/>
              <a:gd name="T102" fmla="*/ 2147483647 w 2628"/>
              <a:gd name="T103" fmla="*/ 2147483647 h 1400"/>
              <a:gd name="T104" fmla="*/ 2147483647 w 2628"/>
              <a:gd name="T105" fmla="*/ 2147483647 h 1400"/>
              <a:gd name="T106" fmla="*/ 2147483647 w 2628"/>
              <a:gd name="T107" fmla="*/ 2147483647 h 1400"/>
              <a:gd name="T108" fmla="*/ 2147483647 w 2628"/>
              <a:gd name="T109" fmla="*/ 2147483647 h 1400"/>
              <a:gd name="T110" fmla="*/ 0 w 2628"/>
              <a:gd name="T111" fmla="*/ 2147483647 h 14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28"/>
              <a:gd name="T169" fmla="*/ 0 h 1400"/>
              <a:gd name="T170" fmla="*/ 2628 w 2628"/>
              <a:gd name="T171" fmla="*/ 1400 h 140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28" h="1400">
                <a:moveTo>
                  <a:pt x="0" y="187"/>
                </a:moveTo>
                <a:cubicBezTo>
                  <a:pt x="24" y="258"/>
                  <a:pt x="13" y="260"/>
                  <a:pt x="90" y="286"/>
                </a:cubicBezTo>
                <a:cubicBezTo>
                  <a:pt x="126" y="322"/>
                  <a:pt x="162" y="358"/>
                  <a:pt x="198" y="394"/>
                </a:cubicBezTo>
                <a:cubicBezTo>
                  <a:pt x="216" y="412"/>
                  <a:pt x="252" y="448"/>
                  <a:pt x="252" y="448"/>
                </a:cubicBezTo>
                <a:cubicBezTo>
                  <a:pt x="300" y="592"/>
                  <a:pt x="228" y="424"/>
                  <a:pt x="324" y="520"/>
                </a:cubicBezTo>
                <a:cubicBezTo>
                  <a:pt x="337" y="533"/>
                  <a:pt x="334" y="557"/>
                  <a:pt x="342" y="574"/>
                </a:cubicBezTo>
                <a:cubicBezTo>
                  <a:pt x="349" y="587"/>
                  <a:pt x="360" y="598"/>
                  <a:pt x="369" y="610"/>
                </a:cubicBezTo>
                <a:cubicBezTo>
                  <a:pt x="363" y="619"/>
                  <a:pt x="362" y="637"/>
                  <a:pt x="351" y="637"/>
                </a:cubicBezTo>
                <a:cubicBezTo>
                  <a:pt x="342" y="637"/>
                  <a:pt x="351" y="609"/>
                  <a:pt x="360" y="610"/>
                </a:cubicBezTo>
                <a:cubicBezTo>
                  <a:pt x="381" y="613"/>
                  <a:pt x="399" y="631"/>
                  <a:pt x="414" y="646"/>
                </a:cubicBezTo>
                <a:cubicBezTo>
                  <a:pt x="476" y="708"/>
                  <a:pt x="447" y="686"/>
                  <a:pt x="495" y="718"/>
                </a:cubicBezTo>
                <a:cubicBezTo>
                  <a:pt x="535" y="778"/>
                  <a:pt x="548" y="807"/>
                  <a:pt x="603" y="862"/>
                </a:cubicBezTo>
                <a:cubicBezTo>
                  <a:pt x="636" y="895"/>
                  <a:pt x="648" y="943"/>
                  <a:pt x="675" y="979"/>
                </a:cubicBezTo>
                <a:cubicBezTo>
                  <a:pt x="688" y="1030"/>
                  <a:pt x="728" y="1069"/>
                  <a:pt x="756" y="1114"/>
                </a:cubicBezTo>
                <a:cubicBezTo>
                  <a:pt x="784" y="1158"/>
                  <a:pt x="773" y="1204"/>
                  <a:pt x="828" y="1222"/>
                </a:cubicBezTo>
                <a:cubicBezTo>
                  <a:pt x="834" y="1231"/>
                  <a:pt x="836" y="1245"/>
                  <a:pt x="846" y="1249"/>
                </a:cubicBezTo>
                <a:cubicBezTo>
                  <a:pt x="896" y="1267"/>
                  <a:pt x="995" y="1266"/>
                  <a:pt x="1053" y="1276"/>
                </a:cubicBezTo>
                <a:cubicBezTo>
                  <a:pt x="1123" y="1258"/>
                  <a:pt x="1141" y="1251"/>
                  <a:pt x="1206" y="1294"/>
                </a:cubicBezTo>
                <a:cubicBezTo>
                  <a:pt x="1214" y="1319"/>
                  <a:pt x="1214" y="1333"/>
                  <a:pt x="1242" y="1348"/>
                </a:cubicBezTo>
                <a:cubicBezTo>
                  <a:pt x="1259" y="1357"/>
                  <a:pt x="1296" y="1366"/>
                  <a:pt x="1296" y="1366"/>
                </a:cubicBezTo>
                <a:cubicBezTo>
                  <a:pt x="1338" y="1363"/>
                  <a:pt x="1381" y="1367"/>
                  <a:pt x="1422" y="1357"/>
                </a:cubicBezTo>
                <a:cubicBezTo>
                  <a:pt x="1432" y="1354"/>
                  <a:pt x="1432" y="1337"/>
                  <a:pt x="1440" y="1330"/>
                </a:cubicBezTo>
                <a:cubicBezTo>
                  <a:pt x="1446" y="1325"/>
                  <a:pt x="1501" y="1313"/>
                  <a:pt x="1503" y="1312"/>
                </a:cubicBezTo>
                <a:cubicBezTo>
                  <a:pt x="1555" y="1322"/>
                  <a:pt x="1544" y="1313"/>
                  <a:pt x="1584" y="1348"/>
                </a:cubicBezTo>
                <a:cubicBezTo>
                  <a:pt x="1594" y="1356"/>
                  <a:pt x="1599" y="1372"/>
                  <a:pt x="1611" y="1375"/>
                </a:cubicBezTo>
                <a:cubicBezTo>
                  <a:pt x="1643" y="1384"/>
                  <a:pt x="1677" y="1381"/>
                  <a:pt x="1710" y="1384"/>
                </a:cubicBezTo>
                <a:cubicBezTo>
                  <a:pt x="1758" y="1400"/>
                  <a:pt x="1814" y="1381"/>
                  <a:pt x="1863" y="1375"/>
                </a:cubicBezTo>
                <a:cubicBezTo>
                  <a:pt x="1872" y="1369"/>
                  <a:pt x="1880" y="1361"/>
                  <a:pt x="1890" y="1357"/>
                </a:cubicBezTo>
                <a:cubicBezTo>
                  <a:pt x="1901" y="1352"/>
                  <a:pt x="1916" y="1356"/>
                  <a:pt x="1926" y="1348"/>
                </a:cubicBezTo>
                <a:cubicBezTo>
                  <a:pt x="1943" y="1334"/>
                  <a:pt x="1930" y="1302"/>
                  <a:pt x="1944" y="1285"/>
                </a:cubicBezTo>
                <a:cubicBezTo>
                  <a:pt x="1950" y="1278"/>
                  <a:pt x="1962" y="1279"/>
                  <a:pt x="1971" y="1276"/>
                </a:cubicBezTo>
                <a:cubicBezTo>
                  <a:pt x="1997" y="1279"/>
                  <a:pt x="2049" y="1279"/>
                  <a:pt x="2079" y="1294"/>
                </a:cubicBezTo>
                <a:cubicBezTo>
                  <a:pt x="2149" y="1329"/>
                  <a:pt x="2065" y="1298"/>
                  <a:pt x="2133" y="1321"/>
                </a:cubicBezTo>
                <a:cubicBezTo>
                  <a:pt x="2136" y="1321"/>
                  <a:pt x="2213" y="1316"/>
                  <a:pt x="2232" y="1303"/>
                </a:cubicBezTo>
                <a:cubicBezTo>
                  <a:pt x="2262" y="1283"/>
                  <a:pt x="2273" y="1252"/>
                  <a:pt x="2304" y="1231"/>
                </a:cubicBezTo>
                <a:cubicBezTo>
                  <a:pt x="2335" y="1184"/>
                  <a:pt x="2396" y="1181"/>
                  <a:pt x="2448" y="1168"/>
                </a:cubicBezTo>
                <a:cubicBezTo>
                  <a:pt x="2485" y="1131"/>
                  <a:pt x="2484" y="1114"/>
                  <a:pt x="2493" y="1060"/>
                </a:cubicBezTo>
                <a:cubicBezTo>
                  <a:pt x="2544" y="1077"/>
                  <a:pt x="2609" y="1082"/>
                  <a:pt x="2628" y="1024"/>
                </a:cubicBezTo>
                <a:cubicBezTo>
                  <a:pt x="2625" y="1009"/>
                  <a:pt x="2625" y="993"/>
                  <a:pt x="2619" y="979"/>
                </a:cubicBezTo>
                <a:cubicBezTo>
                  <a:pt x="2613" y="965"/>
                  <a:pt x="2597" y="957"/>
                  <a:pt x="2592" y="943"/>
                </a:cubicBezTo>
                <a:cubicBezTo>
                  <a:pt x="2584" y="920"/>
                  <a:pt x="2586" y="895"/>
                  <a:pt x="2583" y="871"/>
                </a:cubicBezTo>
                <a:cubicBezTo>
                  <a:pt x="2580" y="817"/>
                  <a:pt x="2588" y="761"/>
                  <a:pt x="2574" y="709"/>
                </a:cubicBezTo>
                <a:cubicBezTo>
                  <a:pt x="2553" y="631"/>
                  <a:pt x="2484" y="604"/>
                  <a:pt x="2421" y="583"/>
                </a:cubicBezTo>
                <a:cubicBezTo>
                  <a:pt x="2311" y="436"/>
                  <a:pt x="2490" y="683"/>
                  <a:pt x="2376" y="493"/>
                </a:cubicBezTo>
                <a:cubicBezTo>
                  <a:pt x="2349" y="448"/>
                  <a:pt x="2257" y="365"/>
                  <a:pt x="2232" y="340"/>
                </a:cubicBezTo>
                <a:cubicBezTo>
                  <a:pt x="2197" y="236"/>
                  <a:pt x="2093" y="150"/>
                  <a:pt x="1989" y="115"/>
                </a:cubicBezTo>
                <a:cubicBezTo>
                  <a:pt x="1978" y="98"/>
                  <a:pt x="1975" y="77"/>
                  <a:pt x="1962" y="61"/>
                </a:cubicBezTo>
                <a:cubicBezTo>
                  <a:pt x="1954" y="51"/>
                  <a:pt x="1921" y="34"/>
                  <a:pt x="1908" y="34"/>
                </a:cubicBezTo>
                <a:cubicBezTo>
                  <a:pt x="1746" y="28"/>
                  <a:pt x="1584" y="28"/>
                  <a:pt x="1422" y="25"/>
                </a:cubicBezTo>
                <a:cubicBezTo>
                  <a:pt x="1321" y="0"/>
                  <a:pt x="679" y="18"/>
                  <a:pt x="603" y="16"/>
                </a:cubicBezTo>
                <a:cubicBezTo>
                  <a:pt x="503" y="6"/>
                  <a:pt x="405" y="12"/>
                  <a:pt x="306" y="34"/>
                </a:cubicBezTo>
                <a:cubicBezTo>
                  <a:pt x="221" y="53"/>
                  <a:pt x="374" y="34"/>
                  <a:pt x="216" y="61"/>
                </a:cubicBezTo>
                <a:cubicBezTo>
                  <a:pt x="168" y="69"/>
                  <a:pt x="72" y="79"/>
                  <a:pt x="72" y="79"/>
                </a:cubicBezTo>
                <a:cubicBezTo>
                  <a:pt x="61" y="112"/>
                  <a:pt x="46" y="135"/>
                  <a:pt x="36" y="169"/>
                </a:cubicBezTo>
                <a:cubicBezTo>
                  <a:pt x="33" y="178"/>
                  <a:pt x="35" y="192"/>
                  <a:pt x="27" y="196"/>
                </a:cubicBezTo>
                <a:cubicBezTo>
                  <a:pt x="19" y="200"/>
                  <a:pt x="9" y="190"/>
                  <a:pt x="0" y="187"/>
                </a:cubicBezTo>
                <a:close/>
              </a:path>
            </a:pathLst>
          </a:custGeom>
          <a:pattFill prst="wdDnDiag">
            <a:fgClr>
              <a:schemeClr val="accent1"/>
            </a:fgClr>
            <a:bgClr>
              <a:srgbClr val="FFFFFF"/>
            </a:bgClr>
          </a:patt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30" name="Cloud"/>
          <p:cNvSpPr>
            <a:spLocks noChangeAspect="1" noEditPoints="1" noChangeArrowheads="1"/>
          </p:cNvSpPr>
          <p:nvPr/>
        </p:nvSpPr>
        <p:spPr bwMode="auto">
          <a:xfrm>
            <a:off x="685800" y="1447800"/>
            <a:ext cx="4038600" cy="1295400"/>
          </a:xfrm>
          <a:custGeom>
            <a:avLst/>
            <a:gdLst>
              <a:gd name="T0" fmla="*/ 12527 w 21600"/>
              <a:gd name="T1" fmla="*/ 647700 h 21600"/>
              <a:gd name="T2" fmla="*/ 2019300 w 21600"/>
              <a:gd name="T3" fmla="*/ 1294021 h 21600"/>
              <a:gd name="T4" fmla="*/ 4035235 w 21600"/>
              <a:gd name="T5" fmla="*/ 647700 h 21600"/>
              <a:gd name="T6" fmla="*/ 2019300 w 21600"/>
              <a:gd name="T7" fmla="*/ 740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365" name="Freeform 10"/>
          <p:cNvSpPr>
            <a:spLocks/>
          </p:cNvSpPr>
          <p:nvPr/>
        </p:nvSpPr>
        <p:spPr bwMode="auto">
          <a:xfrm>
            <a:off x="571500" y="3757613"/>
            <a:ext cx="8713788" cy="1847850"/>
          </a:xfrm>
          <a:custGeom>
            <a:avLst/>
            <a:gdLst>
              <a:gd name="T0" fmla="*/ 2147483647 w 5489"/>
              <a:gd name="T1" fmla="*/ 2147483647 h 1164"/>
              <a:gd name="T2" fmla="*/ 2147483647 w 5489"/>
              <a:gd name="T3" fmla="*/ 2147483647 h 1164"/>
              <a:gd name="T4" fmla="*/ 2147483647 w 5489"/>
              <a:gd name="T5" fmla="*/ 2147483647 h 1164"/>
              <a:gd name="T6" fmla="*/ 2147483647 w 5489"/>
              <a:gd name="T7" fmla="*/ 2147483647 h 1164"/>
              <a:gd name="T8" fmla="*/ 2147483647 w 5489"/>
              <a:gd name="T9" fmla="*/ 2147483647 h 1164"/>
              <a:gd name="T10" fmla="*/ 2147483647 w 5489"/>
              <a:gd name="T11" fmla="*/ 2147483647 h 1164"/>
              <a:gd name="T12" fmla="*/ 2147483647 w 5489"/>
              <a:gd name="T13" fmla="*/ 2147483647 h 1164"/>
              <a:gd name="T14" fmla="*/ 2147483647 w 5489"/>
              <a:gd name="T15" fmla="*/ 2147483647 h 1164"/>
              <a:gd name="T16" fmla="*/ 2147483647 w 5489"/>
              <a:gd name="T17" fmla="*/ 2147483647 h 1164"/>
              <a:gd name="T18" fmla="*/ 2147483647 w 5489"/>
              <a:gd name="T19" fmla="*/ 2147483647 h 1164"/>
              <a:gd name="T20" fmla="*/ 2147483647 w 5489"/>
              <a:gd name="T21" fmla="*/ 2147483647 h 1164"/>
              <a:gd name="T22" fmla="*/ 2147483647 w 5489"/>
              <a:gd name="T23" fmla="*/ 2147483647 h 1164"/>
              <a:gd name="T24" fmla="*/ 2147483647 w 5489"/>
              <a:gd name="T25" fmla="*/ 2147483647 h 1164"/>
              <a:gd name="T26" fmla="*/ 2147483647 w 5489"/>
              <a:gd name="T27" fmla="*/ 2147483647 h 1164"/>
              <a:gd name="T28" fmla="*/ 2147483647 w 5489"/>
              <a:gd name="T29" fmla="*/ 2147483647 h 1164"/>
              <a:gd name="T30" fmla="*/ 2147483647 w 5489"/>
              <a:gd name="T31" fmla="*/ 2147483647 h 1164"/>
              <a:gd name="T32" fmla="*/ 2147483647 w 5489"/>
              <a:gd name="T33" fmla="*/ 2147483647 h 1164"/>
              <a:gd name="T34" fmla="*/ 2147483647 w 5489"/>
              <a:gd name="T35" fmla="*/ 2147483647 h 1164"/>
              <a:gd name="T36" fmla="*/ 2147483647 w 5489"/>
              <a:gd name="T37" fmla="*/ 2147483647 h 1164"/>
              <a:gd name="T38" fmla="*/ 2147483647 w 5489"/>
              <a:gd name="T39" fmla="*/ 2147483647 h 1164"/>
              <a:gd name="T40" fmla="*/ 2147483647 w 5489"/>
              <a:gd name="T41" fmla="*/ 2147483647 h 1164"/>
              <a:gd name="T42" fmla="*/ 2147483647 w 5489"/>
              <a:gd name="T43" fmla="*/ 2147483647 h 1164"/>
              <a:gd name="T44" fmla="*/ 2147483647 w 5489"/>
              <a:gd name="T45" fmla="*/ 2147483647 h 1164"/>
              <a:gd name="T46" fmla="*/ 2147483647 w 5489"/>
              <a:gd name="T47" fmla="*/ 2147483647 h 1164"/>
              <a:gd name="T48" fmla="*/ 2147483647 w 5489"/>
              <a:gd name="T49" fmla="*/ 2147483647 h 1164"/>
              <a:gd name="T50" fmla="*/ 2147483647 w 5489"/>
              <a:gd name="T51" fmla="*/ 2147483647 h 1164"/>
              <a:gd name="T52" fmla="*/ 2147483647 w 5489"/>
              <a:gd name="T53" fmla="*/ 2147483647 h 1164"/>
              <a:gd name="T54" fmla="*/ 2147483647 w 5489"/>
              <a:gd name="T55" fmla="*/ 2147483647 h 1164"/>
              <a:gd name="T56" fmla="*/ 2147483647 w 5489"/>
              <a:gd name="T57" fmla="*/ 2147483647 h 1164"/>
              <a:gd name="T58" fmla="*/ 2147483647 w 5489"/>
              <a:gd name="T59" fmla="*/ 2147483647 h 1164"/>
              <a:gd name="T60" fmla="*/ 2147483647 w 5489"/>
              <a:gd name="T61" fmla="*/ 0 h 1164"/>
              <a:gd name="T62" fmla="*/ 2147483647 w 5489"/>
              <a:gd name="T63" fmla="*/ 2147483647 h 1164"/>
              <a:gd name="T64" fmla="*/ 2147483647 w 5489"/>
              <a:gd name="T65" fmla="*/ 2147483647 h 1164"/>
              <a:gd name="T66" fmla="*/ 2147483647 w 5489"/>
              <a:gd name="T67" fmla="*/ 2147483647 h 1164"/>
              <a:gd name="T68" fmla="*/ 2147483647 w 5489"/>
              <a:gd name="T69" fmla="*/ 2147483647 h 1164"/>
              <a:gd name="T70" fmla="*/ 2147483647 w 5489"/>
              <a:gd name="T71" fmla="*/ 2147483647 h 1164"/>
              <a:gd name="T72" fmla="*/ 2147483647 w 5489"/>
              <a:gd name="T73" fmla="*/ 2147483647 h 1164"/>
              <a:gd name="T74" fmla="*/ 2147483647 w 5489"/>
              <a:gd name="T75" fmla="*/ 2147483647 h 1164"/>
              <a:gd name="T76" fmla="*/ 2147483647 w 5489"/>
              <a:gd name="T77" fmla="*/ 2147483647 h 1164"/>
              <a:gd name="T78" fmla="*/ 2147483647 w 5489"/>
              <a:gd name="T79" fmla="*/ 2147483647 h 1164"/>
              <a:gd name="T80" fmla="*/ 2147483647 w 5489"/>
              <a:gd name="T81" fmla="*/ 2147483647 h 1164"/>
              <a:gd name="T82" fmla="*/ 2147483647 w 5489"/>
              <a:gd name="T83" fmla="*/ 2147483647 h 1164"/>
              <a:gd name="T84" fmla="*/ 2147483647 w 5489"/>
              <a:gd name="T85" fmla="*/ 2147483647 h 1164"/>
              <a:gd name="T86" fmla="*/ 2147483647 w 5489"/>
              <a:gd name="T87" fmla="*/ 2147483647 h 1164"/>
              <a:gd name="T88" fmla="*/ 2147483647 w 5489"/>
              <a:gd name="T89" fmla="*/ 2147483647 h 1164"/>
              <a:gd name="T90" fmla="*/ 2147483647 w 5489"/>
              <a:gd name="T91" fmla="*/ 2147483647 h 1164"/>
              <a:gd name="T92" fmla="*/ 2147483647 w 5489"/>
              <a:gd name="T93" fmla="*/ 2147483647 h 1164"/>
              <a:gd name="T94" fmla="*/ 2147483647 w 5489"/>
              <a:gd name="T95" fmla="*/ 2147483647 h 1164"/>
              <a:gd name="T96" fmla="*/ 2147483647 w 5489"/>
              <a:gd name="T97" fmla="*/ 2147483647 h 1164"/>
              <a:gd name="T98" fmla="*/ 2147483647 w 5489"/>
              <a:gd name="T99" fmla="*/ 2147483647 h 1164"/>
              <a:gd name="T100" fmla="*/ 2147483647 w 5489"/>
              <a:gd name="T101" fmla="*/ 2147483647 h 1164"/>
              <a:gd name="T102" fmla="*/ 2147483647 w 5489"/>
              <a:gd name="T103" fmla="*/ 2147483647 h 1164"/>
              <a:gd name="T104" fmla="*/ 0 w 5489"/>
              <a:gd name="T105" fmla="*/ 2147483647 h 1164"/>
              <a:gd name="T106" fmla="*/ 2147483647 w 5489"/>
              <a:gd name="T107" fmla="*/ 2147483647 h 1164"/>
              <a:gd name="T108" fmla="*/ 2147483647 w 5489"/>
              <a:gd name="T109" fmla="*/ 2147483647 h 1164"/>
              <a:gd name="T110" fmla="*/ 2147483647 w 5489"/>
              <a:gd name="T111" fmla="*/ 2147483647 h 1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489"/>
              <a:gd name="T169" fmla="*/ 0 h 1164"/>
              <a:gd name="T170" fmla="*/ 5489 w 5489"/>
              <a:gd name="T171" fmla="*/ 1164 h 1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489" h="1164">
                <a:moveTo>
                  <a:pt x="63" y="504"/>
                </a:moveTo>
                <a:cubicBezTo>
                  <a:pt x="128" y="488"/>
                  <a:pt x="195" y="488"/>
                  <a:pt x="261" y="477"/>
                </a:cubicBezTo>
                <a:cubicBezTo>
                  <a:pt x="350" y="432"/>
                  <a:pt x="452" y="457"/>
                  <a:pt x="549" y="441"/>
                </a:cubicBezTo>
                <a:cubicBezTo>
                  <a:pt x="610" y="401"/>
                  <a:pt x="765" y="405"/>
                  <a:pt x="765" y="405"/>
                </a:cubicBezTo>
                <a:cubicBezTo>
                  <a:pt x="847" y="385"/>
                  <a:pt x="842" y="388"/>
                  <a:pt x="954" y="396"/>
                </a:cubicBezTo>
                <a:cubicBezTo>
                  <a:pt x="995" y="417"/>
                  <a:pt x="1036" y="421"/>
                  <a:pt x="1080" y="432"/>
                </a:cubicBezTo>
                <a:cubicBezTo>
                  <a:pt x="1161" y="486"/>
                  <a:pt x="1154" y="473"/>
                  <a:pt x="1269" y="486"/>
                </a:cubicBezTo>
                <a:cubicBezTo>
                  <a:pt x="1321" y="492"/>
                  <a:pt x="1369" y="506"/>
                  <a:pt x="1422" y="513"/>
                </a:cubicBezTo>
                <a:cubicBezTo>
                  <a:pt x="1491" y="510"/>
                  <a:pt x="1561" y="515"/>
                  <a:pt x="1629" y="504"/>
                </a:cubicBezTo>
                <a:cubicBezTo>
                  <a:pt x="1640" y="502"/>
                  <a:pt x="1640" y="485"/>
                  <a:pt x="1647" y="477"/>
                </a:cubicBezTo>
                <a:cubicBezTo>
                  <a:pt x="1657" y="465"/>
                  <a:pt x="1697" y="427"/>
                  <a:pt x="1710" y="423"/>
                </a:cubicBezTo>
                <a:cubicBezTo>
                  <a:pt x="1796" y="396"/>
                  <a:pt x="1892" y="400"/>
                  <a:pt x="1980" y="378"/>
                </a:cubicBezTo>
                <a:cubicBezTo>
                  <a:pt x="2046" y="334"/>
                  <a:pt x="2119" y="362"/>
                  <a:pt x="2196" y="369"/>
                </a:cubicBezTo>
                <a:cubicBezTo>
                  <a:pt x="2244" y="366"/>
                  <a:pt x="2295" y="377"/>
                  <a:pt x="2340" y="360"/>
                </a:cubicBezTo>
                <a:cubicBezTo>
                  <a:pt x="2358" y="353"/>
                  <a:pt x="2358" y="306"/>
                  <a:pt x="2358" y="306"/>
                </a:cubicBezTo>
                <a:cubicBezTo>
                  <a:pt x="2401" y="320"/>
                  <a:pt x="2434" y="299"/>
                  <a:pt x="2475" y="297"/>
                </a:cubicBezTo>
                <a:cubicBezTo>
                  <a:pt x="2634" y="288"/>
                  <a:pt x="2793" y="287"/>
                  <a:pt x="2952" y="279"/>
                </a:cubicBezTo>
                <a:cubicBezTo>
                  <a:pt x="2988" y="225"/>
                  <a:pt x="3003" y="230"/>
                  <a:pt x="3051" y="198"/>
                </a:cubicBezTo>
                <a:cubicBezTo>
                  <a:pt x="3097" y="129"/>
                  <a:pt x="3142" y="110"/>
                  <a:pt x="3222" y="99"/>
                </a:cubicBezTo>
                <a:cubicBezTo>
                  <a:pt x="3256" y="108"/>
                  <a:pt x="3264" y="103"/>
                  <a:pt x="3285" y="135"/>
                </a:cubicBezTo>
                <a:cubicBezTo>
                  <a:pt x="3290" y="143"/>
                  <a:pt x="3287" y="155"/>
                  <a:pt x="3294" y="162"/>
                </a:cubicBezTo>
                <a:cubicBezTo>
                  <a:pt x="3301" y="169"/>
                  <a:pt x="3313" y="167"/>
                  <a:pt x="3321" y="171"/>
                </a:cubicBezTo>
                <a:cubicBezTo>
                  <a:pt x="3355" y="188"/>
                  <a:pt x="3390" y="217"/>
                  <a:pt x="3429" y="225"/>
                </a:cubicBezTo>
                <a:cubicBezTo>
                  <a:pt x="3465" y="232"/>
                  <a:pt x="3502" y="231"/>
                  <a:pt x="3537" y="243"/>
                </a:cubicBezTo>
                <a:cubicBezTo>
                  <a:pt x="3555" y="249"/>
                  <a:pt x="3591" y="261"/>
                  <a:pt x="3591" y="261"/>
                </a:cubicBezTo>
                <a:cubicBezTo>
                  <a:pt x="3630" y="258"/>
                  <a:pt x="3670" y="259"/>
                  <a:pt x="3708" y="252"/>
                </a:cubicBezTo>
                <a:cubicBezTo>
                  <a:pt x="3719" y="250"/>
                  <a:pt x="3726" y="239"/>
                  <a:pt x="3735" y="234"/>
                </a:cubicBezTo>
                <a:cubicBezTo>
                  <a:pt x="3793" y="202"/>
                  <a:pt x="3835" y="165"/>
                  <a:pt x="3897" y="144"/>
                </a:cubicBezTo>
                <a:cubicBezTo>
                  <a:pt x="3921" y="126"/>
                  <a:pt x="3951" y="114"/>
                  <a:pt x="3969" y="90"/>
                </a:cubicBezTo>
                <a:cubicBezTo>
                  <a:pt x="3978" y="78"/>
                  <a:pt x="3985" y="65"/>
                  <a:pt x="3996" y="54"/>
                </a:cubicBezTo>
                <a:cubicBezTo>
                  <a:pt x="4016" y="34"/>
                  <a:pt x="4077" y="9"/>
                  <a:pt x="4104" y="0"/>
                </a:cubicBezTo>
                <a:cubicBezTo>
                  <a:pt x="4230" y="7"/>
                  <a:pt x="4352" y="23"/>
                  <a:pt x="4473" y="63"/>
                </a:cubicBezTo>
                <a:cubicBezTo>
                  <a:pt x="4501" y="91"/>
                  <a:pt x="4521" y="99"/>
                  <a:pt x="4554" y="117"/>
                </a:cubicBezTo>
                <a:cubicBezTo>
                  <a:pt x="4636" y="162"/>
                  <a:pt x="4583" y="136"/>
                  <a:pt x="4635" y="180"/>
                </a:cubicBezTo>
                <a:cubicBezTo>
                  <a:pt x="4658" y="199"/>
                  <a:pt x="4716" y="216"/>
                  <a:pt x="4716" y="216"/>
                </a:cubicBezTo>
                <a:cubicBezTo>
                  <a:pt x="4797" y="162"/>
                  <a:pt x="4848" y="185"/>
                  <a:pt x="4968" y="180"/>
                </a:cubicBezTo>
                <a:cubicBezTo>
                  <a:pt x="5004" y="183"/>
                  <a:pt x="5042" y="176"/>
                  <a:pt x="5076" y="189"/>
                </a:cubicBezTo>
                <a:cubicBezTo>
                  <a:pt x="5100" y="198"/>
                  <a:pt x="5106" y="235"/>
                  <a:pt x="5130" y="243"/>
                </a:cubicBezTo>
                <a:cubicBezTo>
                  <a:pt x="5208" y="269"/>
                  <a:pt x="5284" y="313"/>
                  <a:pt x="5364" y="324"/>
                </a:cubicBezTo>
                <a:cubicBezTo>
                  <a:pt x="5374" y="353"/>
                  <a:pt x="5409" y="405"/>
                  <a:pt x="5409" y="405"/>
                </a:cubicBezTo>
                <a:cubicBezTo>
                  <a:pt x="5414" y="476"/>
                  <a:pt x="5413" y="552"/>
                  <a:pt x="5436" y="621"/>
                </a:cubicBezTo>
                <a:cubicBezTo>
                  <a:pt x="5439" y="678"/>
                  <a:pt x="5438" y="735"/>
                  <a:pt x="5445" y="792"/>
                </a:cubicBezTo>
                <a:cubicBezTo>
                  <a:pt x="5447" y="811"/>
                  <a:pt x="5463" y="846"/>
                  <a:pt x="5463" y="846"/>
                </a:cubicBezTo>
                <a:cubicBezTo>
                  <a:pt x="5466" y="909"/>
                  <a:pt x="5468" y="972"/>
                  <a:pt x="5472" y="1035"/>
                </a:cubicBezTo>
                <a:cubicBezTo>
                  <a:pt x="5474" y="1074"/>
                  <a:pt x="5489" y="1114"/>
                  <a:pt x="5481" y="1152"/>
                </a:cubicBezTo>
                <a:cubicBezTo>
                  <a:pt x="5478" y="1164"/>
                  <a:pt x="5457" y="1158"/>
                  <a:pt x="5445" y="1161"/>
                </a:cubicBezTo>
                <a:cubicBezTo>
                  <a:pt x="5142" y="1123"/>
                  <a:pt x="4858" y="1129"/>
                  <a:pt x="4545" y="1125"/>
                </a:cubicBezTo>
                <a:cubicBezTo>
                  <a:pt x="4197" y="1100"/>
                  <a:pt x="3849" y="1103"/>
                  <a:pt x="3501" y="1098"/>
                </a:cubicBezTo>
                <a:cubicBezTo>
                  <a:pt x="2812" y="1079"/>
                  <a:pt x="2119" y="1039"/>
                  <a:pt x="1431" y="990"/>
                </a:cubicBezTo>
                <a:cubicBezTo>
                  <a:pt x="1282" y="995"/>
                  <a:pt x="1127" y="1019"/>
                  <a:pt x="981" y="990"/>
                </a:cubicBezTo>
                <a:cubicBezTo>
                  <a:pt x="927" y="774"/>
                  <a:pt x="829" y="866"/>
                  <a:pt x="576" y="873"/>
                </a:cubicBezTo>
                <a:cubicBezTo>
                  <a:pt x="509" y="883"/>
                  <a:pt x="445" y="910"/>
                  <a:pt x="378" y="918"/>
                </a:cubicBezTo>
                <a:cubicBezTo>
                  <a:pt x="252" y="933"/>
                  <a:pt x="127" y="939"/>
                  <a:pt x="0" y="945"/>
                </a:cubicBezTo>
                <a:cubicBezTo>
                  <a:pt x="65" y="929"/>
                  <a:pt x="46" y="900"/>
                  <a:pt x="54" y="828"/>
                </a:cubicBezTo>
                <a:cubicBezTo>
                  <a:pt x="36" y="773"/>
                  <a:pt x="50" y="832"/>
                  <a:pt x="54" y="765"/>
                </a:cubicBezTo>
                <a:cubicBezTo>
                  <a:pt x="59" y="678"/>
                  <a:pt x="60" y="591"/>
                  <a:pt x="63" y="504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366" name="Oval 12"/>
          <p:cNvSpPr>
            <a:spLocks noChangeArrowheads="1"/>
          </p:cNvSpPr>
          <p:nvPr/>
        </p:nvSpPr>
        <p:spPr bwMode="auto">
          <a:xfrm>
            <a:off x="3581400" y="5029200"/>
            <a:ext cx="4724400" cy="7620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15367" name="Freeform 11"/>
          <p:cNvSpPr>
            <a:spLocks/>
          </p:cNvSpPr>
          <p:nvPr/>
        </p:nvSpPr>
        <p:spPr bwMode="auto">
          <a:xfrm>
            <a:off x="685800" y="4800600"/>
            <a:ext cx="8534400" cy="2057400"/>
          </a:xfrm>
          <a:custGeom>
            <a:avLst/>
            <a:gdLst>
              <a:gd name="T0" fmla="*/ 0 w 5328"/>
              <a:gd name="T1" fmla="*/ 2147483647 h 1296"/>
              <a:gd name="T2" fmla="*/ 0 w 5328"/>
              <a:gd name="T3" fmla="*/ 2147483647 h 1296"/>
              <a:gd name="T4" fmla="*/ 2147483647 w 5328"/>
              <a:gd name="T5" fmla="*/ 2147483647 h 1296"/>
              <a:gd name="T6" fmla="*/ 2147483647 w 5328"/>
              <a:gd name="T7" fmla="*/ 0 h 1296"/>
              <a:gd name="T8" fmla="*/ 2147483647 w 5328"/>
              <a:gd name="T9" fmla="*/ 2147483647 h 1296"/>
              <a:gd name="T10" fmla="*/ 2147483647 w 5328"/>
              <a:gd name="T11" fmla="*/ 2147483647 h 1296"/>
              <a:gd name="T12" fmla="*/ 2147483647 w 5328"/>
              <a:gd name="T13" fmla="*/ 2147483647 h 1296"/>
              <a:gd name="T14" fmla="*/ 2147483647 w 5328"/>
              <a:gd name="T15" fmla="*/ 2147483647 h 1296"/>
              <a:gd name="T16" fmla="*/ 0 w 5328"/>
              <a:gd name="T17" fmla="*/ 2147483647 h 1296"/>
              <a:gd name="T18" fmla="*/ 0 w 5328"/>
              <a:gd name="T19" fmla="*/ 2147483647 h 1296"/>
              <a:gd name="T20" fmla="*/ 0 w 5328"/>
              <a:gd name="T21" fmla="*/ 2147483647 h 1296"/>
              <a:gd name="T22" fmla="*/ 0 w 5328"/>
              <a:gd name="T23" fmla="*/ 0 h 1296"/>
              <a:gd name="T24" fmla="*/ 2147483647 w 5328"/>
              <a:gd name="T25" fmla="*/ 2147483647 h 129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328"/>
              <a:gd name="T40" fmla="*/ 0 h 1296"/>
              <a:gd name="T41" fmla="*/ 5328 w 5328"/>
              <a:gd name="T42" fmla="*/ 1296 h 129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328" h="1296">
                <a:moveTo>
                  <a:pt x="0" y="960"/>
                </a:moveTo>
                <a:lnTo>
                  <a:pt x="0" y="48"/>
                </a:lnTo>
                <a:lnTo>
                  <a:pt x="1296" y="192"/>
                </a:lnTo>
                <a:lnTo>
                  <a:pt x="1728" y="0"/>
                </a:lnTo>
                <a:lnTo>
                  <a:pt x="3216" y="432"/>
                </a:lnTo>
                <a:lnTo>
                  <a:pt x="4992" y="144"/>
                </a:lnTo>
                <a:lnTo>
                  <a:pt x="5328" y="288"/>
                </a:lnTo>
                <a:lnTo>
                  <a:pt x="5328" y="1296"/>
                </a:lnTo>
                <a:lnTo>
                  <a:pt x="0" y="1296"/>
                </a:lnTo>
                <a:lnTo>
                  <a:pt x="0" y="48"/>
                </a:lnTo>
                <a:lnTo>
                  <a:pt x="0" y="1296"/>
                </a:lnTo>
                <a:lnTo>
                  <a:pt x="0" y="0"/>
                </a:lnTo>
                <a:lnTo>
                  <a:pt x="48" y="48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rgbClr val="339966"/>
              </a:gs>
            </a:gsLst>
            <a:lin ang="5400000" scaled="1"/>
          </a:gra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152400"/>
            <a:ext cx="7924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Old Testament World</a:t>
            </a:r>
          </a:p>
        </p:txBody>
      </p:sp>
      <p:pic>
        <p:nvPicPr>
          <p:cNvPr id="33794" name="Picture 7" descr="C:\My Documents\My Pictures\Maps\Bible Maps\Region 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01725"/>
            <a:ext cx="845820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C:\My Documents\My Pictures\Bible Art\Patriarch fami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0"/>
            <a:ext cx="358933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 descr="C:\My Documents\My Pictures\Maps\Bible Maps\Patriarch's trave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513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C:\My Documents\My Pictures\Bible Art\Patriarch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900613"/>
            <a:ext cx="4648200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The Age of Patriarchs</a:t>
            </a:r>
          </a:p>
        </p:txBody>
      </p:sp>
      <p:pic>
        <p:nvPicPr>
          <p:cNvPr id="35842" name="Picture 7" descr="C:\My Documents\My Pictures\Maps\Bible Maps\10 Abrah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44275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8" descr="C:\My Documents\My Pictures\Maps\Bible Maps\11 Patriarch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1143000"/>
            <a:ext cx="404018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8" descr="C:\My Documents\My Pictures\Maps\Bible Maps\Exod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52038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The Exodus</a:t>
            </a:r>
          </a:p>
        </p:txBody>
      </p:sp>
      <p:pic>
        <p:nvPicPr>
          <p:cNvPr id="36867" name="Picture 7" descr="C:\My Documents\My Pictures\Maps\Bible Maps\Exodus spi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1447800"/>
            <a:ext cx="365283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89" name="Object 0"/>
          <p:cNvGraphicFramePr>
            <a:graphicFrameLocks noChangeAspect="1"/>
          </p:cNvGraphicFramePr>
          <p:nvPr/>
        </p:nvGraphicFramePr>
        <p:xfrm>
          <a:off x="685800" y="0"/>
          <a:ext cx="84582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1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0"/>
                        <a:ext cx="84582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WordArt 1028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Conquest and Settlement</a:t>
            </a:r>
          </a:p>
        </p:txBody>
      </p:sp>
      <p:pic>
        <p:nvPicPr>
          <p:cNvPr id="38914" name="Picture 1032" descr="C:\My Documents\My Pictures\Maps\Bible Maps\12 Trib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447198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1033" descr="C:\My Documents\My Pictures\Maps\Bible Maps\13 Conque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3" y="1066800"/>
            <a:ext cx="4059237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8458200" cy="638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WordArt 6"/>
          <p:cNvSpPr>
            <a:spLocks noChangeArrowheads="1" noChangeShapeType="1" noTextEdit="1"/>
          </p:cNvSpPr>
          <p:nvPr/>
        </p:nvSpPr>
        <p:spPr bwMode="auto">
          <a:xfrm rot="5400000">
            <a:off x="5600700" y="3162300"/>
            <a:ext cx="5943600" cy="6858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Levite Cities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9" descr="C:\My Documents\My Pictures\Maps\Bible Maps\7 Judea Cit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45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Oval 6"/>
          <p:cNvSpPr>
            <a:spLocks noChangeArrowheads="1"/>
          </p:cNvSpPr>
          <p:nvPr/>
        </p:nvSpPr>
        <p:spPr bwMode="auto">
          <a:xfrm>
            <a:off x="4495800" y="2286000"/>
            <a:ext cx="1219200" cy="13716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40963" name="Oval 7"/>
          <p:cNvSpPr>
            <a:spLocks noChangeArrowheads="1"/>
          </p:cNvSpPr>
          <p:nvPr/>
        </p:nvSpPr>
        <p:spPr bwMode="auto">
          <a:xfrm>
            <a:off x="762000" y="2514600"/>
            <a:ext cx="533400" cy="3810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40964" name="Text Box 8"/>
          <p:cNvSpPr txBox="1">
            <a:spLocks noChangeArrowheads="1"/>
          </p:cNvSpPr>
          <p:nvPr/>
        </p:nvSpPr>
        <p:spPr bwMode="auto">
          <a:xfrm>
            <a:off x="1143000" y="2590800"/>
            <a:ext cx="1066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rgbClr val="FF0000"/>
                </a:solidFill>
                <a:latin typeface="Arial" charset="0"/>
              </a:rPr>
              <a:t>Central Benjamin Plateau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3"/>
          <p:cNvSpPr>
            <a:spLocks noChangeArrowheads="1"/>
          </p:cNvSpPr>
          <p:nvPr/>
        </p:nvSpPr>
        <p:spPr bwMode="auto">
          <a:xfrm>
            <a:off x="8001000" y="0"/>
            <a:ext cx="1143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pic>
        <p:nvPicPr>
          <p:cNvPr id="41986" name="Picture 12" descr="C:\My Documents\My Pictures\Maps\Bible Maps\Shephela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310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WordArt 6"/>
          <p:cNvSpPr>
            <a:spLocks noChangeArrowheads="1" noChangeShapeType="1" noTextEdit="1"/>
          </p:cNvSpPr>
          <p:nvPr/>
        </p:nvSpPr>
        <p:spPr bwMode="auto">
          <a:xfrm rot="5400000">
            <a:off x="5448300" y="2933700"/>
            <a:ext cx="6172200" cy="9144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i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Shephelah</a:t>
            </a:r>
          </a:p>
        </p:txBody>
      </p:sp>
      <p:sp>
        <p:nvSpPr>
          <p:cNvPr id="41988" name="Text Box 7"/>
          <p:cNvSpPr txBox="1">
            <a:spLocks noChangeArrowheads="1"/>
          </p:cNvSpPr>
          <p:nvPr/>
        </p:nvSpPr>
        <p:spPr bwMode="auto">
          <a:xfrm rot="-540808">
            <a:off x="4648200" y="30480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>
                <a:latin typeface="Arial" charset="0"/>
              </a:rPr>
              <a:t>Sorek Valley</a:t>
            </a:r>
          </a:p>
        </p:txBody>
      </p:sp>
      <p:sp>
        <p:nvSpPr>
          <p:cNvPr id="41989" name="Text Box 8"/>
          <p:cNvSpPr txBox="1">
            <a:spLocks noChangeArrowheads="1"/>
          </p:cNvSpPr>
          <p:nvPr/>
        </p:nvSpPr>
        <p:spPr bwMode="auto">
          <a:xfrm rot="-626083">
            <a:off x="5943600" y="3810000"/>
            <a:ext cx="1066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>
                <a:latin typeface="Arial" charset="0"/>
              </a:rPr>
              <a:t>Lachish Valley</a:t>
            </a:r>
          </a:p>
        </p:txBody>
      </p:sp>
      <p:sp>
        <p:nvSpPr>
          <p:cNvPr id="41990" name="WordArt 9"/>
          <p:cNvSpPr>
            <a:spLocks noChangeArrowheads="1" noChangeShapeType="1" noTextEdit="1"/>
          </p:cNvSpPr>
          <p:nvPr/>
        </p:nvSpPr>
        <p:spPr bwMode="auto">
          <a:xfrm rot="5400000">
            <a:off x="38100" y="5295900"/>
            <a:ext cx="2057400" cy="6096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ASEGL</a:t>
            </a:r>
          </a:p>
        </p:txBody>
      </p:sp>
      <p:sp>
        <p:nvSpPr>
          <p:cNvPr id="41991" name="Text Box 10"/>
          <p:cNvSpPr txBox="1">
            <a:spLocks noChangeArrowheads="1"/>
          </p:cNvSpPr>
          <p:nvPr/>
        </p:nvSpPr>
        <p:spPr bwMode="auto">
          <a:xfrm>
            <a:off x="1371600" y="44958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41992" name="Text Box 11"/>
          <p:cNvSpPr txBox="1">
            <a:spLocks noChangeArrowheads="1"/>
          </p:cNvSpPr>
          <p:nvPr/>
        </p:nvSpPr>
        <p:spPr bwMode="auto">
          <a:xfrm>
            <a:off x="1295400" y="4495800"/>
            <a:ext cx="20574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/>
              <a:t>ijalon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/>
              <a:t>orek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/>
              <a:t>lah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/>
              <a:t>uvren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/>
              <a:t>achish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 descr="C:\My Documents\My Pictures\Maps\Bible Maps\David &amp; Golia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92425"/>
            <a:ext cx="84582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 descr="C:\My Documents\My Pictures\Bible Art\Elah Vall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58674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6248400" y="1905000"/>
            <a:ext cx="271462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Trũng Ela</a:t>
            </a:r>
          </a:p>
        </p:txBody>
      </p:sp>
      <p:sp>
        <p:nvSpPr>
          <p:cNvPr id="43012" name="WordArt 5"/>
          <p:cNvSpPr>
            <a:spLocks noChangeArrowheads="1" noChangeShapeType="1" noTextEdit="1"/>
          </p:cNvSpPr>
          <p:nvPr/>
        </p:nvSpPr>
        <p:spPr bwMode="auto">
          <a:xfrm>
            <a:off x="6629400" y="152400"/>
            <a:ext cx="2286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Đavít &amp;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Gôliát</a:t>
            </a:r>
          </a:p>
        </p:txBody>
      </p:sp>
      <p:sp>
        <p:nvSpPr>
          <p:cNvPr id="43013" name="Line 6"/>
          <p:cNvSpPr>
            <a:spLocks noChangeShapeType="1"/>
          </p:cNvSpPr>
          <p:nvPr/>
        </p:nvSpPr>
        <p:spPr bwMode="auto">
          <a:xfrm flipH="1" flipV="1">
            <a:off x="1143000" y="304800"/>
            <a:ext cx="533400" cy="609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1676400" y="601663"/>
            <a:ext cx="381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3015" name="WordArt 8"/>
          <p:cNvSpPr>
            <a:spLocks noChangeArrowheads="1" noChangeShapeType="1" noTextEdit="1"/>
          </p:cNvSpPr>
          <p:nvPr/>
        </p:nvSpPr>
        <p:spPr bwMode="auto">
          <a:xfrm>
            <a:off x="2514600" y="685800"/>
            <a:ext cx="3352800" cy="1144588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Trại Philitin?</a:t>
            </a:r>
          </a:p>
        </p:txBody>
      </p:sp>
      <p:sp>
        <p:nvSpPr>
          <p:cNvPr id="43016" name="WordArt 9"/>
          <p:cNvSpPr>
            <a:spLocks noChangeArrowheads="1" noChangeShapeType="1" noTextEdit="1"/>
          </p:cNvSpPr>
          <p:nvPr/>
        </p:nvSpPr>
        <p:spPr bwMode="auto">
          <a:xfrm>
            <a:off x="1828800" y="2209800"/>
            <a:ext cx="263842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Trại Y-sơ-ra-ên </a:t>
            </a:r>
          </a:p>
        </p:txBody>
      </p:sp>
      <p:sp>
        <p:nvSpPr>
          <p:cNvPr id="43017" name="Line 10"/>
          <p:cNvSpPr>
            <a:spLocks noChangeShapeType="1"/>
          </p:cNvSpPr>
          <p:nvPr/>
        </p:nvSpPr>
        <p:spPr bwMode="auto">
          <a:xfrm flipH="1">
            <a:off x="1066800" y="2895600"/>
            <a:ext cx="762000" cy="0"/>
          </a:xfrm>
          <a:prstGeom prst="line">
            <a:avLst/>
          </a:prstGeom>
          <a:noFill/>
          <a:ln w="412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4" descr="C:\My Documents\My Pictures\Maps\Bible Maps\Israel enem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0"/>
            <a:ext cx="8486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914400" y="304800"/>
            <a:ext cx="7924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The Early Kingdoms</a:t>
            </a:r>
          </a:p>
        </p:txBody>
      </p:sp>
      <p:pic>
        <p:nvPicPr>
          <p:cNvPr id="44034" name="Picture 8" descr="C:\My Documents\My Pictures\Maps\Bible Maps\14 Sa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3048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9" descr="C:\My Documents\My Pictures\Maps\Bible Maps\15 Sol Tra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79563"/>
            <a:ext cx="2222500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10" descr="C:\My Documents\My Pictures\Maps\Bible Maps\16 Divid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00200"/>
            <a:ext cx="320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57600"/>
            <a:ext cx="1493838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WordArt 5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9124"/>
                </a:solidFill>
                <a:latin typeface="Arial"/>
                <a:ea typeface="Arial"/>
                <a:cs typeface="Arial"/>
              </a:rPr>
              <a:t>Các Đế quốc &amp; Quốc gia</a:t>
            </a:r>
          </a:p>
        </p:txBody>
      </p:sp>
      <p:pic>
        <p:nvPicPr>
          <p:cNvPr id="450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18065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5" y="1447800"/>
            <a:ext cx="22828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67200"/>
            <a:ext cx="20812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3810000"/>
            <a:ext cx="223837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0"/>
            <a:ext cx="27432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146300"/>
            <a:ext cx="45720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9124"/>
                </a:solidFill>
                <a:latin typeface="Arial"/>
                <a:ea typeface="Arial"/>
                <a:cs typeface="Arial"/>
              </a:rPr>
              <a:t>Các Tiểu Vương Quốc</a:t>
            </a:r>
          </a:p>
        </p:txBody>
      </p:sp>
      <p:pic>
        <p:nvPicPr>
          <p:cNvPr id="46082" name="Picture 7" descr="C:\My Documents\My Pictures\Maps\Bible Maps\Canaani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4216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8" descr="C:\My Documents\My Pictures\Maps\Bible Maps\Eastern Neighbo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1447800"/>
            <a:ext cx="42608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5" descr="C:\My Documents\My Pictures\Maps\Bible Maps\Sy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45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152400"/>
            <a:ext cx="7924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Assyrian Empire</a:t>
            </a:r>
          </a:p>
        </p:txBody>
      </p:sp>
      <p:pic>
        <p:nvPicPr>
          <p:cNvPr id="4813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23975"/>
            <a:ext cx="8458200" cy="55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5" descr="C:\My Documents\My Pictures\Maps\Bible Maps\Assyrian Emp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45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9124"/>
                </a:solidFill>
                <a:latin typeface="Arial"/>
                <a:ea typeface="Arial"/>
                <a:cs typeface="Arial"/>
              </a:rPr>
              <a:t>Assyri Đe Dọa Giu-đa</a:t>
            </a:r>
          </a:p>
        </p:txBody>
      </p:sp>
      <p:sp>
        <p:nvSpPr>
          <p:cNvPr id="50178" name="WordArt 7" descr="White marble"/>
          <p:cNvSpPr>
            <a:spLocks noChangeArrowheads="1" noChangeShapeType="1" noTextEdit="1"/>
          </p:cNvSpPr>
          <p:nvPr/>
        </p:nvSpPr>
        <p:spPr bwMode="auto">
          <a:xfrm>
            <a:off x="4724400" y="5638800"/>
            <a:ext cx="4267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9124"/>
                </a:solidFill>
                <a:latin typeface="Arial Black"/>
                <a:ea typeface="Arial Black"/>
                <a:cs typeface="Arial Black"/>
              </a:rPr>
              <a:t>Êxêchia Không Đầu hàng</a:t>
            </a:r>
          </a:p>
        </p:txBody>
      </p:sp>
      <p:pic>
        <p:nvPicPr>
          <p:cNvPr id="50179" name="Picture 8" descr="C:\My Documents\My Pictures\Maps\Bible Maps\18 Surviv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38227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9" descr="C:\My Documents\My Pictures\Maps\Bible Maps\Sennacheri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46482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9124"/>
                </a:solidFill>
                <a:latin typeface="Arial"/>
                <a:ea typeface="Arial"/>
                <a:cs typeface="Arial"/>
              </a:rPr>
              <a:t>Đế quốc Babylôn</a:t>
            </a:r>
          </a:p>
        </p:txBody>
      </p:sp>
      <p:pic>
        <p:nvPicPr>
          <p:cNvPr id="512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93838"/>
            <a:ext cx="8458200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4267200" y="152400"/>
            <a:ext cx="4724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9124"/>
                </a:solidFill>
                <a:latin typeface="Times New Roman"/>
                <a:ea typeface="Times New Roman"/>
                <a:cs typeface="Times New Roman"/>
              </a:rPr>
              <a:t>Babylôn Xâm lược</a:t>
            </a:r>
          </a:p>
        </p:txBody>
      </p:sp>
      <p:pic>
        <p:nvPicPr>
          <p:cNvPr id="52226" name="Picture 7" descr="C:\My Documents\My Pictures\Maps\Bible Maps\Babylonian Inva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3381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8" descr="C:\My Documents\My Pictures\Maps\Bible Maps\Flight to Egy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143000"/>
            <a:ext cx="5105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0"/>
            <a:ext cx="7924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9124"/>
                </a:solidFill>
                <a:latin typeface="Arial"/>
                <a:ea typeface="Arial"/>
                <a:cs typeface="Arial"/>
              </a:rPr>
              <a:t>Lưu đày &amp; Phục hồi</a:t>
            </a:r>
          </a:p>
        </p:txBody>
      </p:sp>
      <p:pic>
        <p:nvPicPr>
          <p:cNvPr id="53250" name="Picture 6" descr="C:\My Documents\My Pictures\Maps\Bible Maps\30 Deport-R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8458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7" descr="C:\My Documents\My Pictures\Maps\Bible Maps\Israel r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28575"/>
            <a:ext cx="84582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9124"/>
                </a:solidFill>
                <a:latin typeface="Amazone-u"/>
                <a:ea typeface="Amazone-u"/>
                <a:cs typeface="Amazone-u"/>
              </a:rPr>
              <a:t>Đế Quốc Ba-Tư</a:t>
            </a:r>
          </a:p>
        </p:txBody>
      </p:sp>
      <p:pic>
        <p:nvPicPr>
          <p:cNvPr id="542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84582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032" descr="C:\My Documents\My Pictures\Maps\Bible Maps\32 Persi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7315200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Text Box 1030"/>
          <p:cNvSpPr txBox="1">
            <a:spLocks noChangeArrowheads="1"/>
          </p:cNvSpPr>
          <p:nvPr/>
        </p:nvSpPr>
        <p:spPr bwMode="auto">
          <a:xfrm>
            <a:off x="4191000" y="0"/>
            <a:ext cx="259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/>
              <a:t>Persian Empire</a:t>
            </a:r>
          </a:p>
        </p:txBody>
      </p:sp>
      <p:sp>
        <p:nvSpPr>
          <p:cNvPr id="55299" name="WordArt 1031"/>
          <p:cNvSpPr>
            <a:spLocks noChangeArrowheads="1" noChangeShapeType="1" noTextEdit="1"/>
          </p:cNvSpPr>
          <p:nvPr/>
        </p:nvSpPr>
        <p:spPr bwMode="auto">
          <a:xfrm rot="5400000">
            <a:off x="-2009775" y="2924175"/>
            <a:ext cx="6534150" cy="9906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auto"/>
            <a:r>
              <a:rPr lang="en-US" sz="3600" i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Late Old Testament and</a:t>
            </a:r>
          </a:p>
          <a:p>
            <a:pPr fontAlgn="auto"/>
            <a:r>
              <a:rPr lang="en-US" sz="3600" i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Intertestiment Periods</a:t>
            </a:r>
          </a:p>
        </p:txBody>
      </p:sp>
      <p:pic>
        <p:nvPicPr>
          <p:cNvPr id="55300" name="Picture 1033" descr="C:\My Documents\My Pictures\Maps\Bible Maps\33 Gree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62313"/>
            <a:ext cx="7315200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030" descr="C:\My Documents\My Pictures\Maps\Bible Maps\Alexan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45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9" descr="C:\My Documents\My Pictures\Maps\Bible Maps\22 Jesus-Galil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0"/>
            <a:ext cx="49530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9124"/>
                </a:solidFill>
                <a:latin typeface="Times New Roman"/>
                <a:ea typeface="Times New Roman"/>
                <a:cs typeface="Times New Roman"/>
              </a:rPr>
              <a:t>Tân Ước</a:t>
            </a:r>
          </a:p>
        </p:txBody>
      </p:sp>
      <p:pic>
        <p:nvPicPr>
          <p:cNvPr id="573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1854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0"/>
            <a:ext cx="252888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9124"/>
                </a:solidFill>
                <a:latin typeface="Allegie-u"/>
                <a:ea typeface="Allegie-u"/>
                <a:cs typeface="Allegie-u"/>
              </a:rPr>
              <a:t>Thế Giới thời Tân Ước</a:t>
            </a:r>
          </a:p>
        </p:txBody>
      </p:sp>
      <p:pic>
        <p:nvPicPr>
          <p:cNvPr id="583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4438"/>
            <a:ext cx="845820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C:\My Documents\My Pictures\Maps\Bible Maps\Israel major reg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458200" cy="679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032" descr="C:\My Documents\My Pictures\Bible Art\Herods Temp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9050"/>
            <a:ext cx="30480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1033" descr="C:\My Documents\My Pictures\Maps\Bible Maps\23 Jesus M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5402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1034" descr="C:\My Documents\My Pictures\Maps\Bible Maps\Israel Gospel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2133600"/>
            <a:ext cx="3073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8" descr="C:\My Documents\My Pictures\Maps\Bible Maps\22 Jesus-Galil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7938"/>
            <a:ext cx="84582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C:\My Documents\My Pictures\Maps\Bible Maps\Galilee Seapor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0"/>
            <a:ext cx="4476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685800" y="152400"/>
            <a:ext cx="4038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Các cảng tại Galilê</a:t>
            </a:r>
          </a:p>
        </p:txBody>
      </p:sp>
      <p:pic>
        <p:nvPicPr>
          <p:cNvPr id="62467" name="Picture 5" descr="C:\My Documents\My Pictures\Bible Art\Beecham Galilee fisherm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398621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9124"/>
                </a:solidFill>
                <a:latin typeface="Arial Black"/>
                <a:ea typeface="Arial Black"/>
                <a:cs typeface="Arial Black"/>
              </a:rPr>
              <a:t>Biển Galilê</a:t>
            </a:r>
          </a:p>
        </p:txBody>
      </p:sp>
      <p:pic>
        <p:nvPicPr>
          <p:cNvPr id="63490" name="Picture 8" descr="C:\My Documents\My Pictures\Bible Art\Sea of Galilee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8458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9"/>
          <p:cNvSpPr>
            <a:spLocks noChangeArrowheads="1"/>
          </p:cNvSpPr>
          <p:nvPr/>
        </p:nvSpPr>
        <p:spPr bwMode="auto">
          <a:xfrm>
            <a:off x="8686800" y="3810000"/>
            <a:ext cx="457200" cy="533400"/>
          </a:xfrm>
          <a:prstGeom prst="rect">
            <a:avLst/>
          </a:prstGeom>
          <a:solidFill>
            <a:srgbClr val="C9D9D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28575"/>
            <a:ext cx="84582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5" descr="C:\My Documents\My Pictures\Bible Art\Caperna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45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TextBox 4"/>
          <p:cNvSpPr txBox="1">
            <a:spLocks noChangeArrowheads="1"/>
          </p:cNvSpPr>
          <p:nvPr/>
        </p:nvSpPr>
        <p:spPr bwMode="auto">
          <a:xfrm>
            <a:off x="1600200" y="5486400"/>
            <a:ext cx="6705600" cy="6461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Ca-bê-na-um trong thời Chúa Jesus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152400"/>
            <a:ext cx="7924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9124"/>
                </a:solidFill>
                <a:latin typeface="Arial Black"/>
                <a:ea typeface="Arial Black"/>
                <a:cs typeface="Arial Black"/>
              </a:rPr>
              <a:t>Những Cuộc Hành Trình của Phao-lô </a:t>
            </a:r>
          </a:p>
        </p:txBody>
      </p:sp>
      <p:pic>
        <p:nvPicPr>
          <p:cNvPr id="65538" name="Picture 6" descr="C:\My Documents\My Pictures\Maps\Bible Maps\Paul's Journey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89063"/>
            <a:ext cx="8458200" cy="546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1" name="Object 2"/>
          <p:cNvGraphicFramePr>
            <a:graphicFrameLocks noChangeAspect="1"/>
          </p:cNvGraphicFramePr>
          <p:nvPr/>
        </p:nvGraphicFramePr>
        <p:xfrm>
          <a:off x="685800" y="0"/>
          <a:ext cx="84582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3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0"/>
                        <a:ext cx="84582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8" descr="C:\My Documents\My Pictures\Maps\Bible Maps\35 Penteco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16075"/>
            <a:ext cx="6934200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9124"/>
                </a:solidFill>
                <a:latin typeface="Arial Black"/>
                <a:ea typeface="Arial Black"/>
                <a:cs typeface="Arial Black"/>
              </a:rPr>
              <a:t>Hội Thánh &amp; Truyền giáo</a:t>
            </a:r>
          </a:p>
        </p:txBody>
      </p:sp>
      <p:pic>
        <p:nvPicPr>
          <p:cNvPr id="6758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16859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9124"/>
                </a:solidFill>
                <a:latin typeface="Arial Black"/>
                <a:ea typeface="Arial Black"/>
                <a:cs typeface="Arial Black"/>
              </a:rPr>
              <a:t>Các Hội Thánh trong thế kỷ 1</a:t>
            </a:r>
          </a:p>
        </p:txBody>
      </p:sp>
      <p:pic>
        <p:nvPicPr>
          <p:cNvPr id="686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84582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9124"/>
                </a:solidFill>
                <a:latin typeface="Arial Black"/>
                <a:ea typeface="Arial Black"/>
                <a:cs typeface="Arial Black"/>
              </a:rPr>
              <a:t>Các Hội Thánh trong Thế kỷ 2</a:t>
            </a:r>
          </a:p>
        </p:txBody>
      </p:sp>
      <p:pic>
        <p:nvPicPr>
          <p:cNvPr id="696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8458200" cy="51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152400"/>
            <a:ext cx="7924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9124"/>
                </a:solidFill>
                <a:latin typeface="Arial Black"/>
                <a:ea typeface="Arial Black"/>
                <a:cs typeface="Arial Black"/>
              </a:rPr>
              <a:t>Lai thế Học</a:t>
            </a:r>
          </a:p>
        </p:txBody>
      </p:sp>
      <p:graphicFrame>
        <p:nvGraphicFramePr>
          <p:cNvPr id="70658" name="Object 6"/>
          <p:cNvGraphicFramePr>
            <a:graphicFrameLocks noChangeAspect="1"/>
          </p:cNvGraphicFramePr>
          <p:nvPr/>
        </p:nvGraphicFramePr>
        <p:xfrm>
          <a:off x="685800" y="1157288"/>
          <a:ext cx="8458200" cy="570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0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157288"/>
                        <a:ext cx="8458200" cy="570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6"/>
          <p:cNvSpPr txBox="1">
            <a:spLocks noChangeArrowheads="1"/>
          </p:cNvSpPr>
          <p:nvPr/>
        </p:nvSpPr>
        <p:spPr bwMode="auto">
          <a:xfrm>
            <a:off x="685800" y="0"/>
            <a:ext cx="25146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/>
              <a:t>Israel in the Millennium</a:t>
            </a:r>
          </a:p>
        </p:txBody>
      </p:sp>
      <p:pic>
        <p:nvPicPr>
          <p:cNvPr id="71682" name="Picture 7" descr="C:\My Documents\My Pictures\Maps\Bible Maps\Ezekiel Trib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0"/>
            <a:ext cx="5846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152400"/>
            <a:ext cx="7924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9124"/>
                </a:solidFill>
                <a:latin typeface="Arial Black"/>
                <a:ea typeface="Arial Black"/>
                <a:cs typeface="Arial Black"/>
              </a:rPr>
              <a:t>Bảy Hội Thánh ở Á Châu </a:t>
            </a:r>
          </a:p>
        </p:txBody>
      </p:sp>
      <p:pic>
        <p:nvPicPr>
          <p:cNvPr id="727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38225"/>
            <a:ext cx="84582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7" descr="C:\My Documents\My Pictures\Maps\Bible Maps\Armagedd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45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038" descr="C:\My Documents\My Pictures\Maps\Bible Maps\1 Geolog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532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1039" descr="C:\My Documents\My Pictures\Maps\Bible Maps\5 Roa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838200"/>
            <a:ext cx="39306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7" descr="C:\My Documents\My Pictures\Maps\Bible Maps\2 Drain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4832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8" descr="C:\My Documents\My Pictures\Maps\Bible Maps\3 Rainf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914400"/>
            <a:ext cx="3957637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Jerusalem</a:t>
            </a:r>
          </a:p>
        </p:txBody>
      </p:sp>
      <p:pic>
        <p:nvPicPr>
          <p:cNvPr id="21506" name="Picture 6" descr="C:\My Documents\My Pictures\Bible Art\Jerusalem Mod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7772400" cy="5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8077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Old Testament Jerusalem</a:t>
            </a:r>
          </a:p>
        </p:txBody>
      </p:sp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0907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21542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00200"/>
            <a:ext cx="2133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0200"/>
            <a:ext cx="2133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762000" y="4495800"/>
            <a:ext cx="19812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>
                <a:latin typeface="Arial"/>
                <a:cs typeface="Arial"/>
              </a:rPr>
              <a:t>1000 B.C. David</a:t>
            </a:r>
            <a:r>
              <a:rPr lang="uk-UA" altLang="ja-JP" b="1" dirty="0">
                <a:latin typeface="Arial"/>
                <a:cs typeface="Arial"/>
              </a:rPr>
              <a:t>'</a:t>
            </a:r>
            <a:r>
              <a:rPr lang="en-US" altLang="ja-JP" b="1" dirty="0">
                <a:latin typeface="Arial"/>
                <a:cs typeface="Arial"/>
              </a:rPr>
              <a:t>s Kingship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2535" name="Text Box 10"/>
          <p:cNvSpPr txBox="1">
            <a:spLocks noChangeArrowheads="1"/>
          </p:cNvSpPr>
          <p:nvPr/>
        </p:nvSpPr>
        <p:spPr bwMode="auto">
          <a:xfrm>
            <a:off x="2971800" y="4495800"/>
            <a:ext cx="20574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>
                <a:latin typeface="Arial"/>
                <a:cs typeface="Arial"/>
              </a:rPr>
              <a:t>970 B.C. Solomon</a:t>
            </a:r>
            <a:r>
              <a:rPr lang="uk-UA" altLang="ja-JP" b="1" dirty="0">
                <a:latin typeface="Arial"/>
                <a:cs typeface="Arial"/>
              </a:rPr>
              <a:t>'</a:t>
            </a:r>
            <a:r>
              <a:rPr lang="en-US" altLang="ja-JP" b="1" dirty="0">
                <a:latin typeface="Arial"/>
                <a:cs typeface="Arial"/>
              </a:rPr>
              <a:t>s Kingship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2536" name="Text Box 11"/>
          <p:cNvSpPr txBox="1">
            <a:spLocks noChangeArrowheads="1"/>
          </p:cNvSpPr>
          <p:nvPr/>
        </p:nvSpPr>
        <p:spPr bwMode="auto">
          <a:xfrm>
            <a:off x="4953000" y="4495800"/>
            <a:ext cx="19050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>
                <a:latin typeface="Arial"/>
                <a:cs typeface="Arial"/>
              </a:rPr>
              <a:t>715 B.C. Hezekiah</a:t>
            </a:r>
            <a:r>
              <a:rPr lang="uk-UA" altLang="ja-JP" b="1" dirty="0">
                <a:latin typeface="Arial"/>
                <a:cs typeface="Arial"/>
              </a:rPr>
              <a:t>'</a:t>
            </a:r>
            <a:r>
              <a:rPr lang="en-US" altLang="ja-JP" b="1" dirty="0">
                <a:latin typeface="Arial"/>
                <a:cs typeface="Arial"/>
              </a:rPr>
              <a:t>s Kingship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2537" name="Text Box 12"/>
          <p:cNvSpPr txBox="1">
            <a:spLocks noChangeArrowheads="1"/>
          </p:cNvSpPr>
          <p:nvPr/>
        </p:nvSpPr>
        <p:spPr bwMode="auto">
          <a:xfrm>
            <a:off x="6705600" y="4495800"/>
            <a:ext cx="24384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>
                <a:latin typeface="Arial"/>
                <a:cs typeface="Arial"/>
              </a:rPr>
              <a:t>440 B.C. Nehemiah</a:t>
            </a:r>
            <a:r>
              <a:rPr lang="uk-UA" altLang="ja-JP" b="1" dirty="0">
                <a:latin typeface="Arial"/>
                <a:cs typeface="Arial"/>
              </a:rPr>
              <a:t>'</a:t>
            </a:r>
            <a:r>
              <a:rPr lang="en-US" altLang="ja-JP" b="1" dirty="0">
                <a:latin typeface="Arial"/>
                <a:cs typeface="Arial"/>
              </a:rPr>
              <a:t>s Governorship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2538" name="Line 13"/>
          <p:cNvSpPr>
            <a:spLocks noChangeShapeType="1"/>
          </p:cNvSpPr>
          <p:nvPr/>
        </p:nvSpPr>
        <p:spPr bwMode="auto">
          <a:xfrm>
            <a:off x="990600" y="6019800"/>
            <a:ext cx="12954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sz="2000">
              <a:latin typeface="Arial"/>
              <a:cs typeface="Arial"/>
            </a:endParaRPr>
          </a:p>
        </p:txBody>
      </p:sp>
      <p:sp>
        <p:nvSpPr>
          <p:cNvPr id="22539" name="Line 14"/>
          <p:cNvSpPr>
            <a:spLocks noChangeShapeType="1"/>
          </p:cNvSpPr>
          <p:nvPr/>
        </p:nvSpPr>
        <p:spPr bwMode="auto">
          <a:xfrm>
            <a:off x="990600" y="6400800"/>
            <a:ext cx="12954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sz="2000">
              <a:latin typeface="Arial"/>
              <a:cs typeface="Arial"/>
            </a:endParaRPr>
          </a:p>
        </p:txBody>
      </p:sp>
      <p:sp>
        <p:nvSpPr>
          <p:cNvPr id="22540" name="Line 15"/>
          <p:cNvSpPr>
            <a:spLocks noChangeShapeType="1"/>
          </p:cNvSpPr>
          <p:nvPr/>
        </p:nvSpPr>
        <p:spPr bwMode="auto">
          <a:xfrm>
            <a:off x="5410200" y="5943600"/>
            <a:ext cx="1295400" cy="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sz="2000">
              <a:latin typeface="Arial"/>
              <a:cs typeface="Arial"/>
            </a:endParaRPr>
          </a:p>
        </p:txBody>
      </p:sp>
      <p:sp>
        <p:nvSpPr>
          <p:cNvPr id="22541" name="Line 16"/>
          <p:cNvSpPr>
            <a:spLocks noChangeShapeType="1"/>
          </p:cNvSpPr>
          <p:nvPr/>
        </p:nvSpPr>
        <p:spPr bwMode="auto">
          <a:xfrm>
            <a:off x="5410200" y="6324600"/>
            <a:ext cx="1295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sz="2000">
              <a:latin typeface="Arial"/>
              <a:cs typeface="Arial"/>
            </a:endParaRPr>
          </a:p>
        </p:txBody>
      </p:sp>
      <p:sp>
        <p:nvSpPr>
          <p:cNvPr id="22542" name="Text Box 17"/>
          <p:cNvSpPr txBox="1">
            <a:spLocks noChangeArrowheads="1"/>
          </p:cNvSpPr>
          <p:nvPr/>
        </p:nvSpPr>
        <p:spPr bwMode="auto">
          <a:xfrm>
            <a:off x="2438400" y="5791200"/>
            <a:ext cx="2209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latin typeface="Arial"/>
                <a:cs typeface="Arial"/>
              </a:rPr>
              <a:t>Present Old City Wall</a:t>
            </a:r>
          </a:p>
        </p:txBody>
      </p:sp>
      <p:sp>
        <p:nvSpPr>
          <p:cNvPr id="22543" name="Text Box 18"/>
          <p:cNvSpPr txBox="1">
            <a:spLocks noChangeArrowheads="1"/>
          </p:cNvSpPr>
          <p:nvPr/>
        </p:nvSpPr>
        <p:spPr bwMode="auto">
          <a:xfrm>
            <a:off x="2438400" y="6248400"/>
            <a:ext cx="1905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latin typeface="Arial"/>
                <a:cs typeface="Arial"/>
              </a:rPr>
              <a:t>Ancient City Wall</a:t>
            </a:r>
          </a:p>
        </p:txBody>
      </p:sp>
      <p:sp>
        <p:nvSpPr>
          <p:cNvPr id="22544" name="Text Box 19"/>
          <p:cNvSpPr txBox="1">
            <a:spLocks noChangeArrowheads="1"/>
          </p:cNvSpPr>
          <p:nvPr/>
        </p:nvSpPr>
        <p:spPr bwMode="auto">
          <a:xfrm>
            <a:off x="6858000" y="5715000"/>
            <a:ext cx="1905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>
                <a:latin typeface="Arial"/>
                <a:cs typeface="Arial"/>
              </a:rPr>
              <a:t>Hezekiah</a:t>
            </a:r>
            <a:r>
              <a:rPr lang="uk-UA" altLang="ja-JP" sz="1400" b="1" dirty="0">
                <a:latin typeface="Arial"/>
                <a:cs typeface="Arial"/>
              </a:rPr>
              <a:t>'</a:t>
            </a:r>
            <a:r>
              <a:rPr lang="en-US" altLang="ja-JP" sz="1400" b="1" dirty="0">
                <a:latin typeface="Arial"/>
                <a:cs typeface="Arial"/>
              </a:rPr>
              <a:t>s Tunnel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22545" name="Text Box 20"/>
          <p:cNvSpPr txBox="1">
            <a:spLocks noChangeArrowheads="1"/>
          </p:cNvSpPr>
          <p:nvPr/>
        </p:nvSpPr>
        <p:spPr bwMode="auto">
          <a:xfrm>
            <a:off x="6858000" y="6096000"/>
            <a:ext cx="2286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>
                <a:latin typeface="Arial"/>
                <a:cs typeface="Arial"/>
              </a:rPr>
              <a:t>Nehemiah</a:t>
            </a:r>
            <a:r>
              <a:rPr lang="uk-UA" altLang="ja-JP" sz="1400" b="1" dirty="0">
                <a:latin typeface="Arial"/>
                <a:cs typeface="Arial"/>
              </a:rPr>
              <a:t>'</a:t>
            </a:r>
            <a:r>
              <a:rPr lang="en-US" altLang="ja-JP" sz="1400" b="1" dirty="0">
                <a:latin typeface="Arial"/>
                <a:cs typeface="Arial"/>
              </a:rPr>
              <a:t>s Night Walk</a:t>
            </a:r>
            <a:endParaRPr lang="en-US" sz="1400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Designs\Expedition.pot</Template>
  <TotalTime>24349</TotalTime>
  <Words>278</Words>
  <Application>Microsoft Macintosh PowerPoint</Application>
  <PresentationFormat>On-screen Show (4:3)</PresentationFormat>
  <Paragraphs>78</Paragraphs>
  <Slides>59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Allegie-u</vt:lpstr>
      <vt:lpstr>Amazone-u</vt:lpstr>
      <vt:lpstr>ＭＳ Ｐゴシック</vt:lpstr>
      <vt:lpstr>Arial</vt:lpstr>
      <vt:lpstr>Arial Black</vt:lpstr>
      <vt:lpstr>Copperplate Gothic Bold</vt:lpstr>
      <vt:lpstr>Times New Roman</vt:lpstr>
      <vt:lpstr>Wingdings</vt:lpstr>
      <vt:lpstr>Expedition</vt:lpstr>
      <vt:lpstr>Drawing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M. Brown</dc:creator>
  <cp:lastModifiedBy>Rick Griffith</cp:lastModifiedBy>
  <cp:revision>72</cp:revision>
  <dcterms:created xsi:type="dcterms:W3CDTF">2004-05-18T21:15:24Z</dcterms:created>
  <dcterms:modified xsi:type="dcterms:W3CDTF">2018-09-24T06:12:59Z</dcterms:modified>
</cp:coreProperties>
</file>